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notesSlides/notesSlide1.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21"/>
  </p:notesMasterIdLst>
  <p:sldIdLst>
    <p:sldId id="318" r:id="rId2"/>
    <p:sldId id="256" r:id="rId3"/>
    <p:sldId id="266" r:id="rId4"/>
    <p:sldId id="258" r:id="rId5"/>
    <p:sldId id="257" r:id="rId6"/>
    <p:sldId id="259" r:id="rId7"/>
    <p:sldId id="316" r:id="rId8"/>
    <p:sldId id="262" r:id="rId9"/>
    <p:sldId id="285" r:id="rId10"/>
    <p:sldId id="312" r:id="rId11"/>
    <p:sldId id="313" r:id="rId12"/>
    <p:sldId id="319" r:id="rId13"/>
    <p:sldId id="261" r:id="rId14"/>
    <p:sldId id="277" r:id="rId15"/>
    <p:sldId id="263" r:id="rId16"/>
    <p:sldId id="286" r:id="rId17"/>
    <p:sldId id="314" r:id="rId18"/>
    <p:sldId id="315" r:id="rId19"/>
    <p:sldId id="26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3" d="100"/>
          <a:sy n="73" d="100"/>
        </p:scale>
        <p:origin x="13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Bolus" userId="330596316_tp_dropbox" providerId="OAuth2" clId="{7FF8F458-AEC3-7345-920F-432400FC5D79}"/>
    <pc:docChg chg="delSld modSld sldOrd">
      <pc:chgData name="Jessica Bolus" userId="330596316_tp_dropbox" providerId="OAuth2" clId="{7FF8F458-AEC3-7345-920F-432400FC5D79}" dt="2019-02-19T20:48:00.748" v="1143"/>
      <pc:docMkLst>
        <pc:docMk/>
      </pc:docMkLst>
      <pc:sldChg chg="addSp delSp">
        <pc:chgData name="Jessica Bolus" userId="330596316_tp_dropbox" providerId="OAuth2" clId="{7FF8F458-AEC3-7345-920F-432400FC5D79}" dt="2019-02-19T20:26:03.919" v="698"/>
        <pc:sldMkLst>
          <pc:docMk/>
          <pc:sldMk cId="477936284" sldId="258"/>
        </pc:sldMkLst>
        <pc:inkChg chg="add del">
          <ac:chgData name="Jessica Bolus" userId="330596316_tp_dropbox" providerId="OAuth2" clId="{7FF8F458-AEC3-7345-920F-432400FC5D79}" dt="2019-02-19T15:15:19.762" v="67"/>
          <ac:inkMkLst>
            <pc:docMk/>
            <pc:sldMk cId="477936284" sldId="258"/>
            <ac:inkMk id="4" creationId="{6A336983-EB0B-CE44-B7C3-E0B3943662AC}"/>
          </ac:inkMkLst>
        </pc:inkChg>
        <pc:inkChg chg="add del">
          <ac:chgData name="Jessica Bolus" userId="330596316_tp_dropbox" providerId="OAuth2" clId="{7FF8F458-AEC3-7345-920F-432400FC5D79}" dt="2019-02-19T15:15:20.858" v="69"/>
          <ac:inkMkLst>
            <pc:docMk/>
            <pc:sldMk cId="477936284" sldId="258"/>
            <ac:inkMk id="5" creationId="{37D1106F-7E7F-CD40-B2B0-6D712D5E2B09}"/>
          </ac:inkMkLst>
        </pc:inkChg>
        <pc:inkChg chg="add del">
          <ac:chgData name="Jessica Bolus" userId="330596316_tp_dropbox" providerId="OAuth2" clId="{7FF8F458-AEC3-7345-920F-432400FC5D79}" dt="2019-02-19T15:15:19.762" v="67"/>
          <ac:inkMkLst>
            <pc:docMk/>
            <pc:sldMk cId="477936284" sldId="258"/>
            <ac:inkMk id="6" creationId="{1F22846B-1921-494E-AB50-9019C66F8B55}"/>
          </ac:inkMkLst>
        </pc:inkChg>
        <pc:inkChg chg="add del reco">
          <ac:chgData name="Jessica Bolus" userId="330596316_tp_dropbox" providerId="OAuth2" clId="{7FF8F458-AEC3-7345-920F-432400FC5D79}" dt="2019-02-19T15:15:28.252" v="72"/>
          <ac:inkMkLst>
            <pc:docMk/>
            <pc:sldMk cId="477936284" sldId="258"/>
            <ac:inkMk id="7" creationId="{83AB4D07-4613-024D-B56D-225A4780B327}"/>
          </ac:inkMkLst>
        </pc:inkChg>
        <pc:inkChg chg="add del">
          <ac:chgData name="Jessica Bolus" userId="330596316_tp_dropbox" providerId="OAuth2" clId="{7FF8F458-AEC3-7345-920F-432400FC5D79}" dt="2019-02-19T15:15:20.858" v="69"/>
          <ac:inkMkLst>
            <pc:docMk/>
            <pc:sldMk cId="477936284" sldId="258"/>
            <ac:inkMk id="9" creationId="{D5E9D9FF-5FED-884B-A1B6-6F210BAC15EB}"/>
          </ac:inkMkLst>
        </pc:inkChg>
        <pc:inkChg chg="add del reco">
          <ac:chgData name="Jessica Bolus" userId="330596316_tp_dropbox" providerId="OAuth2" clId="{7FF8F458-AEC3-7345-920F-432400FC5D79}" dt="2019-02-19T15:15:29.373" v="74"/>
          <ac:inkMkLst>
            <pc:docMk/>
            <pc:sldMk cId="477936284" sldId="258"/>
            <ac:inkMk id="10" creationId="{4EB43DF2-B2A4-5847-9DA9-080CCE0015F7}"/>
          </ac:inkMkLst>
        </pc:inkChg>
        <pc:inkChg chg="add del">
          <ac:chgData name="Jessica Bolus" userId="330596316_tp_dropbox" providerId="OAuth2" clId="{7FF8F458-AEC3-7345-920F-432400FC5D79}" dt="2019-02-19T15:15:28.252" v="72"/>
          <ac:inkMkLst>
            <pc:docMk/>
            <pc:sldMk cId="477936284" sldId="258"/>
            <ac:inkMk id="12" creationId="{E6C2B4BD-6DBD-7F49-AD82-F47A03936B02}"/>
          </ac:inkMkLst>
        </pc:inkChg>
        <pc:inkChg chg="add del reco">
          <ac:chgData name="Jessica Bolus" userId="330596316_tp_dropbox" providerId="OAuth2" clId="{7FF8F458-AEC3-7345-920F-432400FC5D79}" dt="2019-02-19T20:26:03.919" v="698"/>
          <ac:inkMkLst>
            <pc:docMk/>
            <pc:sldMk cId="477936284" sldId="258"/>
            <ac:inkMk id="13" creationId="{230E3BC4-6C01-1443-808D-EE2E66E307AB}"/>
          </ac:inkMkLst>
        </pc:inkChg>
        <pc:inkChg chg="add del">
          <ac:chgData name="Jessica Bolus" userId="330596316_tp_dropbox" providerId="OAuth2" clId="{7FF8F458-AEC3-7345-920F-432400FC5D79}" dt="2019-02-19T15:15:29.373" v="74"/>
          <ac:inkMkLst>
            <pc:docMk/>
            <pc:sldMk cId="477936284" sldId="258"/>
            <ac:inkMk id="15" creationId="{34C5C455-6BA0-8F44-B42E-9A166FB2A0BD}"/>
          </ac:inkMkLst>
        </pc:inkChg>
        <pc:inkChg chg="add del reco">
          <ac:chgData name="Jessica Bolus" userId="330596316_tp_dropbox" providerId="OAuth2" clId="{7FF8F458-AEC3-7345-920F-432400FC5D79}" dt="2019-02-19T20:26:03.916" v="697"/>
          <ac:inkMkLst>
            <pc:docMk/>
            <pc:sldMk cId="477936284" sldId="258"/>
            <ac:inkMk id="16" creationId="{4285AC61-1EC2-AF4D-A148-B674A104E2F8}"/>
          </ac:inkMkLst>
        </pc:inkChg>
      </pc:sldChg>
      <pc:sldChg chg="addSp delSp modSp">
        <pc:chgData name="Jessica Bolus" userId="330596316_tp_dropbox" providerId="OAuth2" clId="{7FF8F458-AEC3-7345-920F-432400FC5D79}" dt="2019-02-19T20:26:36.175" v="762"/>
        <pc:sldMkLst>
          <pc:docMk/>
          <pc:sldMk cId="3826860128" sldId="259"/>
        </pc:sldMkLst>
        <pc:inkChg chg="add del">
          <ac:chgData name="Jessica Bolus" userId="330596316_tp_dropbox" providerId="OAuth2" clId="{7FF8F458-AEC3-7345-920F-432400FC5D79}" dt="2019-02-19T20:26:08.856" v="701"/>
          <ac:inkMkLst>
            <pc:docMk/>
            <pc:sldMk cId="3826860128" sldId="259"/>
            <ac:inkMk id="4" creationId="{C1AAADC5-C8FF-AC43-B792-1E584843D106}"/>
          </ac:inkMkLst>
        </pc:inkChg>
        <pc:inkChg chg="add del">
          <ac:chgData name="Jessica Bolus" userId="330596316_tp_dropbox" providerId="OAuth2" clId="{7FF8F458-AEC3-7345-920F-432400FC5D79}" dt="2019-02-19T15:30:46.235" v="78"/>
          <ac:inkMkLst>
            <pc:docMk/>
            <pc:sldMk cId="3826860128" sldId="259"/>
            <ac:inkMk id="4" creationId="{FE4CE23F-7ABD-4342-B093-49CB367F950B}"/>
          </ac:inkMkLst>
        </pc:inkChg>
        <pc:inkChg chg="add del">
          <ac:chgData name="Jessica Bolus" userId="330596316_tp_dropbox" providerId="OAuth2" clId="{7FF8F458-AEC3-7345-920F-432400FC5D79}" dt="2019-02-19T15:30:46.235" v="78"/>
          <ac:inkMkLst>
            <pc:docMk/>
            <pc:sldMk cId="3826860128" sldId="259"/>
            <ac:inkMk id="5" creationId="{15FB4297-A91E-D74A-AA50-2689F8778442}"/>
          </ac:inkMkLst>
        </pc:inkChg>
        <pc:inkChg chg="add del">
          <ac:chgData name="Jessica Bolus" userId="330596316_tp_dropbox" providerId="OAuth2" clId="{7FF8F458-AEC3-7345-920F-432400FC5D79}" dt="2019-02-19T20:20:03.795" v="561"/>
          <ac:inkMkLst>
            <pc:docMk/>
            <pc:sldMk cId="3826860128" sldId="259"/>
            <ac:inkMk id="5" creationId="{A2026770-1A9E-A54B-9600-D919FB693CAC}"/>
          </ac:inkMkLst>
        </pc:inkChg>
        <pc:inkChg chg="add del reco">
          <ac:chgData name="Jessica Bolus" userId="330596316_tp_dropbox" providerId="OAuth2" clId="{7FF8F458-AEC3-7345-920F-432400FC5D79}" dt="2019-02-19T20:18:24.664" v="539"/>
          <ac:inkMkLst>
            <pc:docMk/>
            <pc:sldMk cId="3826860128" sldId="259"/>
            <ac:inkMk id="6" creationId="{9AFDC7E6-4D9F-F04E-9631-93935A749AC4}"/>
          </ac:inkMkLst>
        </pc:inkChg>
        <pc:inkChg chg="add del">
          <ac:chgData name="Jessica Bolus" userId="330596316_tp_dropbox" providerId="OAuth2" clId="{7FF8F458-AEC3-7345-920F-432400FC5D79}" dt="2019-02-19T20:20:03.795" v="561"/>
          <ac:inkMkLst>
            <pc:docMk/>
            <pc:sldMk cId="3826860128" sldId="259"/>
            <ac:inkMk id="7" creationId="{ACABEFAF-9BF9-104D-89D5-E5F42C2AB11F}"/>
          </ac:inkMkLst>
        </pc:inkChg>
        <pc:inkChg chg="add del">
          <ac:chgData name="Jessica Bolus" userId="330596316_tp_dropbox" providerId="OAuth2" clId="{7FF8F458-AEC3-7345-920F-432400FC5D79}" dt="2019-02-19T20:18:24.665" v="540"/>
          <ac:inkMkLst>
            <pc:docMk/>
            <pc:sldMk cId="3826860128" sldId="259"/>
            <ac:inkMk id="8" creationId="{86711598-3BFF-2A4C-80FC-B8F71305B0EE}"/>
          </ac:inkMkLst>
        </pc:inkChg>
        <pc:inkChg chg="add del">
          <ac:chgData name="Jessica Bolus" userId="330596316_tp_dropbox" providerId="OAuth2" clId="{7FF8F458-AEC3-7345-920F-432400FC5D79}" dt="2019-02-19T20:18:24.652" v="529"/>
          <ac:inkMkLst>
            <pc:docMk/>
            <pc:sldMk cId="3826860128" sldId="259"/>
            <ac:inkMk id="9" creationId="{345FCD02-470A-4340-B7CB-F887EFE964B6}"/>
          </ac:inkMkLst>
        </pc:inkChg>
        <pc:inkChg chg="add del">
          <ac:chgData name="Jessica Bolus" userId="330596316_tp_dropbox" providerId="OAuth2" clId="{7FF8F458-AEC3-7345-920F-432400FC5D79}" dt="2019-02-19T20:20:03.795" v="561"/>
          <ac:inkMkLst>
            <pc:docMk/>
            <pc:sldMk cId="3826860128" sldId="259"/>
            <ac:inkMk id="10" creationId="{BFA43626-4498-4041-96AD-188D6D930C09}"/>
          </ac:inkMkLst>
        </pc:inkChg>
        <pc:inkChg chg="add del">
          <ac:chgData name="Jessica Bolus" userId="330596316_tp_dropbox" providerId="OAuth2" clId="{7FF8F458-AEC3-7345-920F-432400FC5D79}" dt="2019-02-19T15:31:18.718" v="109"/>
          <ac:inkMkLst>
            <pc:docMk/>
            <pc:sldMk cId="3826860128" sldId="259"/>
            <ac:inkMk id="10" creationId="{DC518895-F0C4-284E-8897-0855543E78C7}"/>
          </ac:inkMkLst>
        </pc:inkChg>
        <pc:inkChg chg="add del">
          <ac:chgData name="Jessica Bolus" userId="330596316_tp_dropbox" providerId="OAuth2" clId="{7FF8F458-AEC3-7345-920F-432400FC5D79}" dt="2019-02-19T15:31:18.718" v="109"/>
          <ac:inkMkLst>
            <pc:docMk/>
            <pc:sldMk cId="3826860128" sldId="259"/>
            <ac:inkMk id="11" creationId="{4E4842D4-00C9-894A-86F9-6BF0F4CDD569}"/>
          </ac:inkMkLst>
        </pc:inkChg>
        <pc:inkChg chg="add del">
          <ac:chgData name="Jessica Bolus" userId="330596316_tp_dropbox" providerId="OAuth2" clId="{7FF8F458-AEC3-7345-920F-432400FC5D79}" dt="2019-02-19T20:20:03.795" v="561"/>
          <ac:inkMkLst>
            <pc:docMk/>
            <pc:sldMk cId="3826860128" sldId="259"/>
            <ac:inkMk id="11" creationId="{90D89504-1DAD-7D46-9157-8F0BBC13FF24}"/>
          </ac:inkMkLst>
        </pc:inkChg>
        <pc:inkChg chg="add del">
          <ac:chgData name="Jessica Bolus" userId="330596316_tp_dropbox" providerId="OAuth2" clId="{7FF8F458-AEC3-7345-920F-432400FC5D79}" dt="2019-02-19T20:20:03.795" v="561"/>
          <ac:inkMkLst>
            <pc:docMk/>
            <pc:sldMk cId="3826860128" sldId="259"/>
            <ac:inkMk id="12" creationId="{9219A21F-A96D-F348-9DE0-E895B13437A0}"/>
          </ac:inkMkLst>
        </pc:inkChg>
        <pc:inkChg chg="add del">
          <ac:chgData name="Jessica Bolus" userId="330596316_tp_dropbox" providerId="OAuth2" clId="{7FF8F458-AEC3-7345-920F-432400FC5D79}" dt="2019-02-19T15:31:18.718" v="109"/>
          <ac:inkMkLst>
            <pc:docMk/>
            <pc:sldMk cId="3826860128" sldId="259"/>
            <ac:inkMk id="12" creationId="{ED7E6D61-48F8-3B4A-924A-0255DC2864F9}"/>
          </ac:inkMkLst>
        </pc:inkChg>
        <pc:inkChg chg="add del">
          <ac:chgData name="Jessica Bolus" userId="330596316_tp_dropbox" providerId="OAuth2" clId="{7FF8F458-AEC3-7345-920F-432400FC5D79}" dt="2019-02-19T20:20:03.795" v="561"/>
          <ac:inkMkLst>
            <pc:docMk/>
            <pc:sldMk cId="3826860128" sldId="259"/>
            <ac:inkMk id="13" creationId="{A9B69F46-A603-A04B-BEB3-D90EFE33DCBB}"/>
          </ac:inkMkLst>
        </pc:inkChg>
        <pc:inkChg chg="add del">
          <ac:chgData name="Jessica Bolus" userId="330596316_tp_dropbox" providerId="OAuth2" clId="{7FF8F458-AEC3-7345-920F-432400FC5D79}" dt="2019-02-19T15:31:18.718" v="109"/>
          <ac:inkMkLst>
            <pc:docMk/>
            <pc:sldMk cId="3826860128" sldId="259"/>
            <ac:inkMk id="13" creationId="{AC2D6290-22B7-0944-B95D-80885E3F344D}"/>
          </ac:inkMkLst>
        </pc:inkChg>
        <pc:inkChg chg="add del">
          <ac:chgData name="Jessica Bolus" userId="330596316_tp_dropbox" providerId="OAuth2" clId="{7FF8F458-AEC3-7345-920F-432400FC5D79}" dt="2019-02-19T20:20:03.795" v="561"/>
          <ac:inkMkLst>
            <pc:docMk/>
            <pc:sldMk cId="3826860128" sldId="259"/>
            <ac:inkMk id="14" creationId="{2F640122-DF66-0A45-8C67-F6186B3747A3}"/>
          </ac:inkMkLst>
        </pc:inkChg>
        <pc:inkChg chg="add del">
          <ac:chgData name="Jessica Bolus" userId="330596316_tp_dropbox" providerId="OAuth2" clId="{7FF8F458-AEC3-7345-920F-432400FC5D79}" dt="2019-02-19T15:31:18.718" v="109"/>
          <ac:inkMkLst>
            <pc:docMk/>
            <pc:sldMk cId="3826860128" sldId="259"/>
            <ac:inkMk id="14" creationId="{A3B93356-EC33-1A4F-8288-96931A043AA0}"/>
          </ac:inkMkLst>
        </pc:inkChg>
        <pc:inkChg chg="add del">
          <ac:chgData name="Jessica Bolus" userId="330596316_tp_dropbox" providerId="OAuth2" clId="{7FF8F458-AEC3-7345-920F-432400FC5D79}" dt="2019-02-19T15:31:18.718" v="109"/>
          <ac:inkMkLst>
            <pc:docMk/>
            <pc:sldMk cId="3826860128" sldId="259"/>
            <ac:inkMk id="15" creationId="{53CE18CE-D4BC-5F43-A979-634A27F49DFF}"/>
          </ac:inkMkLst>
        </pc:inkChg>
        <pc:inkChg chg="add del">
          <ac:chgData name="Jessica Bolus" userId="330596316_tp_dropbox" providerId="OAuth2" clId="{7FF8F458-AEC3-7345-920F-432400FC5D79}" dt="2019-02-19T20:20:03.795" v="561"/>
          <ac:inkMkLst>
            <pc:docMk/>
            <pc:sldMk cId="3826860128" sldId="259"/>
            <ac:inkMk id="15" creationId="{98C8314E-14B0-E047-B86F-0757838186A7}"/>
          </ac:inkMkLst>
        </pc:inkChg>
        <pc:inkChg chg="add del">
          <ac:chgData name="Jessica Bolus" userId="330596316_tp_dropbox" providerId="OAuth2" clId="{7FF8F458-AEC3-7345-920F-432400FC5D79}" dt="2019-02-19T15:31:18.718" v="109"/>
          <ac:inkMkLst>
            <pc:docMk/>
            <pc:sldMk cId="3826860128" sldId="259"/>
            <ac:inkMk id="16" creationId="{09FC633F-1253-7449-8E07-9E1300CEA257}"/>
          </ac:inkMkLst>
        </pc:inkChg>
        <pc:inkChg chg="add del">
          <ac:chgData name="Jessica Bolus" userId="330596316_tp_dropbox" providerId="OAuth2" clId="{7FF8F458-AEC3-7345-920F-432400FC5D79}" dt="2019-02-19T20:20:03.795" v="561"/>
          <ac:inkMkLst>
            <pc:docMk/>
            <pc:sldMk cId="3826860128" sldId="259"/>
            <ac:inkMk id="16" creationId="{87440FE8-E81B-D144-BDE9-BD0A2F70AC30}"/>
          </ac:inkMkLst>
        </pc:inkChg>
        <pc:inkChg chg="add del">
          <ac:chgData name="Jessica Bolus" userId="330596316_tp_dropbox" providerId="OAuth2" clId="{7FF8F458-AEC3-7345-920F-432400FC5D79}" dt="2019-02-19T15:31:18.718" v="109"/>
          <ac:inkMkLst>
            <pc:docMk/>
            <pc:sldMk cId="3826860128" sldId="259"/>
            <ac:inkMk id="17" creationId="{69D5FFA2-AD35-474B-BADF-9F829570500E}"/>
          </ac:inkMkLst>
        </pc:inkChg>
        <pc:inkChg chg="add del">
          <ac:chgData name="Jessica Bolus" userId="330596316_tp_dropbox" providerId="OAuth2" clId="{7FF8F458-AEC3-7345-920F-432400FC5D79}" dt="2019-02-19T20:26:08.859" v="704"/>
          <ac:inkMkLst>
            <pc:docMk/>
            <pc:sldMk cId="3826860128" sldId="259"/>
            <ac:inkMk id="17" creationId="{7756C297-2353-F844-BB4F-23A9BE216187}"/>
          </ac:inkMkLst>
        </pc:inkChg>
        <pc:inkChg chg="add del mod">
          <ac:chgData name="Jessica Bolus" userId="330596316_tp_dropbox" providerId="OAuth2" clId="{7FF8F458-AEC3-7345-920F-432400FC5D79}" dt="2019-02-19T20:18:24.660" v="535"/>
          <ac:inkMkLst>
            <pc:docMk/>
            <pc:sldMk cId="3826860128" sldId="259"/>
            <ac:inkMk id="18" creationId="{BD87F095-203A-3F45-8A4E-87639D318009}"/>
          </ac:inkMkLst>
        </pc:inkChg>
        <pc:inkChg chg="add del">
          <ac:chgData name="Jessica Bolus" userId="330596316_tp_dropbox" providerId="OAuth2" clId="{7FF8F458-AEC3-7345-920F-432400FC5D79}" dt="2019-02-19T15:31:18.718" v="109"/>
          <ac:inkMkLst>
            <pc:docMk/>
            <pc:sldMk cId="3826860128" sldId="259"/>
            <ac:inkMk id="19" creationId="{2E3A2CE8-BB42-2342-B7F7-28C96B210DC5}"/>
          </ac:inkMkLst>
        </pc:inkChg>
        <pc:inkChg chg="add del">
          <ac:chgData name="Jessica Bolus" userId="330596316_tp_dropbox" providerId="OAuth2" clId="{7FF8F458-AEC3-7345-920F-432400FC5D79}" dt="2019-02-19T20:26:08.854" v="699"/>
          <ac:inkMkLst>
            <pc:docMk/>
            <pc:sldMk cId="3826860128" sldId="259"/>
            <ac:inkMk id="19" creationId="{B338B8A7-6E50-1044-B42B-F489F9F730DC}"/>
          </ac:inkMkLst>
        </pc:inkChg>
        <pc:inkChg chg="add del">
          <ac:chgData name="Jessica Bolus" userId="330596316_tp_dropbox" providerId="OAuth2" clId="{7FF8F458-AEC3-7345-920F-432400FC5D79}" dt="2019-02-19T15:31:18.718" v="109"/>
          <ac:inkMkLst>
            <pc:docMk/>
            <pc:sldMk cId="3826860128" sldId="259"/>
            <ac:inkMk id="20" creationId="{1AEE097D-E79A-EE40-9DFC-01EAEC91A97C}"/>
          </ac:inkMkLst>
        </pc:inkChg>
        <pc:inkChg chg="add del">
          <ac:chgData name="Jessica Bolus" userId="330596316_tp_dropbox" providerId="OAuth2" clId="{7FF8F458-AEC3-7345-920F-432400FC5D79}" dt="2019-02-19T20:26:08.855" v="700"/>
          <ac:inkMkLst>
            <pc:docMk/>
            <pc:sldMk cId="3826860128" sldId="259"/>
            <ac:inkMk id="20" creationId="{80DC3A37-5983-AE4C-B230-7E2C5DB651D3}"/>
          </ac:inkMkLst>
        </pc:inkChg>
        <pc:inkChg chg="add del">
          <ac:chgData name="Jessica Bolus" userId="330596316_tp_dropbox" providerId="OAuth2" clId="{7FF8F458-AEC3-7345-920F-432400FC5D79}" dt="2019-02-19T15:31:18.718" v="109"/>
          <ac:inkMkLst>
            <pc:docMk/>
            <pc:sldMk cId="3826860128" sldId="259"/>
            <ac:inkMk id="21" creationId="{87D0866F-5954-414D-BE8D-B56996F22A1B}"/>
          </ac:inkMkLst>
        </pc:inkChg>
        <pc:inkChg chg="add del reco">
          <ac:chgData name="Jessica Bolus" userId="330596316_tp_dropbox" providerId="OAuth2" clId="{7FF8F458-AEC3-7345-920F-432400FC5D79}" dt="2019-02-19T20:26:08.858" v="703"/>
          <ac:inkMkLst>
            <pc:docMk/>
            <pc:sldMk cId="3826860128" sldId="259"/>
            <ac:inkMk id="21" creationId="{DC34E451-2EF3-5342-861F-D94CA5BB6382}"/>
          </ac:inkMkLst>
        </pc:inkChg>
        <pc:inkChg chg="add del">
          <ac:chgData name="Jessica Bolus" userId="330596316_tp_dropbox" providerId="OAuth2" clId="{7FF8F458-AEC3-7345-920F-432400FC5D79}" dt="2019-02-19T15:31:18.718" v="109"/>
          <ac:inkMkLst>
            <pc:docMk/>
            <pc:sldMk cId="3826860128" sldId="259"/>
            <ac:inkMk id="22" creationId="{5A5B6316-0697-F940-ACB1-8A7B31475362}"/>
          </ac:inkMkLst>
        </pc:inkChg>
        <pc:inkChg chg="add del reco">
          <ac:chgData name="Jessica Bolus" userId="330596316_tp_dropbox" providerId="OAuth2" clId="{7FF8F458-AEC3-7345-920F-432400FC5D79}" dt="2019-02-19T20:26:08.861" v="705"/>
          <ac:inkMkLst>
            <pc:docMk/>
            <pc:sldMk cId="3826860128" sldId="259"/>
            <ac:inkMk id="22" creationId="{CA68E140-5C0C-A84F-90BB-215AAD549796}"/>
          </ac:inkMkLst>
        </pc:inkChg>
        <pc:inkChg chg="add del">
          <ac:chgData name="Jessica Bolus" userId="330596316_tp_dropbox" providerId="OAuth2" clId="{7FF8F458-AEC3-7345-920F-432400FC5D79}" dt="2019-02-19T15:31:18.718" v="109"/>
          <ac:inkMkLst>
            <pc:docMk/>
            <pc:sldMk cId="3826860128" sldId="259"/>
            <ac:inkMk id="23" creationId="{6E6D8DE4-6E93-EA47-84D3-D775928FB26D}"/>
          </ac:inkMkLst>
        </pc:inkChg>
        <pc:inkChg chg="add del">
          <ac:chgData name="Jessica Bolus" userId="330596316_tp_dropbox" providerId="OAuth2" clId="{7FF8F458-AEC3-7345-920F-432400FC5D79}" dt="2019-02-19T15:31:18.718" v="109"/>
          <ac:inkMkLst>
            <pc:docMk/>
            <pc:sldMk cId="3826860128" sldId="259"/>
            <ac:inkMk id="24" creationId="{FCC5FA51-FF64-BC46-8AB7-252BCDABDE27}"/>
          </ac:inkMkLst>
        </pc:inkChg>
        <pc:inkChg chg="add del">
          <ac:chgData name="Jessica Bolus" userId="330596316_tp_dropbox" providerId="OAuth2" clId="{7FF8F458-AEC3-7345-920F-432400FC5D79}" dt="2019-02-19T15:31:18.718" v="109"/>
          <ac:inkMkLst>
            <pc:docMk/>
            <pc:sldMk cId="3826860128" sldId="259"/>
            <ac:inkMk id="25" creationId="{01D9F2FF-A9EF-4147-97EE-400808F577F5}"/>
          </ac:inkMkLst>
        </pc:inkChg>
        <pc:inkChg chg="add">
          <ac:chgData name="Jessica Bolus" userId="330596316_tp_dropbox" providerId="OAuth2" clId="{7FF8F458-AEC3-7345-920F-432400FC5D79}" dt="2019-02-19T20:26:17.196" v="707"/>
          <ac:inkMkLst>
            <pc:docMk/>
            <pc:sldMk cId="3826860128" sldId="259"/>
            <ac:inkMk id="25" creationId="{D58E84D6-6C48-E64D-BD0E-783F2F85E05B}"/>
          </ac:inkMkLst>
        </pc:inkChg>
        <pc:inkChg chg="add del">
          <ac:chgData name="Jessica Bolus" userId="330596316_tp_dropbox" providerId="OAuth2" clId="{7FF8F458-AEC3-7345-920F-432400FC5D79}" dt="2019-02-19T15:31:18.718" v="109"/>
          <ac:inkMkLst>
            <pc:docMk/>
            <pc:sldMk cId="3826860128" sldId="259"/>
            <ac:inkMk id="26" creationId="{3B847C82-F813-DB44-9B93-8D9894E700F8}"/>
          </ac:inkMkLst>
        </pc:inkChg>
        <pc:inkChg chg="add">
          <ac:chgData name="Jessica Bolus" userId="330596316_tp_dropbox" providerId="OAuth2" clId="{7FF8F458-AEC3-7345-920F-432400FC5D79}" dt="2019-02-19T20:26:17.514" v="708"/>
          <ac:inkMkLst>
            <pc:docMk/>
            <pc:sldMk cId="3826860128" sldId="259"/>
            <ac:inkMk id="26" creationId="{49910EFA-9FB7-9848-9E18-9E2C515DE532}"/>
          </ac:inkMkLst>
        </pc:inkChg>
        <pc:inkChg chg="add del">
          <ac:chgData name="Jessica Bolus" userId="330596316_tp_dropbox" providerId="OAuth2" clId="{7FF8F458-AEC3-7345-920F-432400FC5D79}" dt="2019-02-19T15:31:18.718" v="109"/>
          <ac:inkMkLst>
            <pc:docMk/>
            <pc:sldMk cId="3826860128" sldId="259"/>
            <ac:inkMk id="27" creationId="{50A2498B-BE1A-494C-A7F4-2C16107872F3}"/>
          </ac:inkMkLst>
        </pc:inkChg>
        <pc:inkChg chg="add">
          <ac:chgData name="Jessica Bolus" userId="330596316_tp_dropbox" providerId="OAuth2" clId="{7FF8F458-AEC3-7345-920F-432400FC5D79}" dt="2019-02-19T20:26:17.755" v="709"/>
          <ac:inkMkLst>
            <pc:docMk/>
            <pc:sldMk cId="3826860128" sldId="259"/>
            <ac:inkMk id="27" creationId="{ADB2EC20-0998-E046-85E0-AE3088B1845E}"/>
          </ac:inkMkLst>
        </pc:inkChg>
        <pc:inkChg chg="add">
          <ac:chgData name="Jessica Bolus" userId="330596316_tp_dropbox" providerId="OAuth2" clId="{7FF8F458-AEC3-7345-920F-432400FC5D79}" dt="2019-02-19T20:26:18.436" v="710"/>
          <ac:inkMkLst>
            <pc:docMk/>
            <pc:sldMk cId="3826860128" sldId="259"/>
            <ac:inkMk id="28" creationId="{4B1B101E-CA3C-884A-BA60-CBD1391EEFFE}"/>
          </ac:inkMkLst>
        </pc:inkChg>
        <pc:inkChg chg="add del">
          <ac:chgData name="Jessica Bolus" userId="330596316_tp_dropbox" providerId="OAuth2" clId="{7FF8F458-AEC3-7345-920F-432400FC5D79}" dt="2019-02-19T15:31:18.718" v="109"/>
          <ac:inkMkLst>
            <pc:docMk/>
            <pc:sldMk cId="3826860128" sldId="259"/>
            <ac:inkMk id="28" creationId="{B97218AE-76C2-314C-973E-B25FB68ACADD}"/>
          </ac:inkMkLst>
        </pc:inkChg>
        <pc:inkChg chg="add del">
          <ac:chgData name="Jessica Bolus" userId="330596316_tp_dropbox" providerId="OAuth2" clId="{7FF8F458-AEC3-7345-920F-432400FC5D79}" dt="2019-02-19T15:31:18.718" v="109"/>
          <ac:inkMkLst>
            <pc:docMk/>
            <pc:sldMk cId="3826860128" sldId="259"/>
            <ac:inkMk id="29" creationId="{68BE3918-E46D-9844-952A-4114855A6C8F}"/>
          </ac:inkMkLst>
        </pc:inkChg>
        <pc:inkChg chg="add">
          <ac:chgData name="Jessica Bolus" userId="330596316_tp_dropbox" providerId="OAuth2" clId="{7FF8F458-AEC3-7345-920F-432400FC5D79}" dt="2019-02-19T20:26:18.622" v="711"/>
          <ac:inkMkLst>
            <pc:docMk/>
            <pc:sldMk cId="3826860128" sldId="259"/>
            <ac:inkMk id="29" creationId="{D810E927-4102-EA44-BED2-A23548D392AE}"/>
          </ac:inkMkLst>
        </pc:inkChg>
        <pc:inkChg chg="add del">
          <ac:chgData name="Jessica Bolus" userId="330596316_tp_dropbox" providerId="OAuth2" clId="{7FF8F458-AEC3-7345-920F-432400FC5D79}" dt="2019-02-19T15:31:18.718" v="109"/>
          <ac:inkMkLst>
            <pc:docMk/>
            <pc:sldMk cId="3826860128" sldId="259"/>
            <ac:inkMk id="30" creationId="{1C1E2115-F303-EB4D-95CF-0900FAD34DE9}"/>
          </ac:inkMkLst>
        </pc:inkChg>
        <pc:inkChg chg="add">
          <ac:chgData name="Jessica Bolus" userId="330596316_tp_dropbox" providerId="OAuth2" clId="{7FF8F458-AEC3-7345-920F-432400FC5D79}" dt="2019-02-19T20:26:18.763" v="712"/>
          <ac:inkMkLst>
            <pc:docMk/>
            <pc:sldMk cId="3826860128" sldId="259"/>
            <ac:inkMk id="30" creationId="{50BC0712-68D0-A345-853D-C5B8B1528474}"/>
          </ac:inkMkLst>
        </pc:inkChg>
        <pc:inkChg chg="add del">
          <ac:chgData name="Jessica Bolus" userId="330596316_tp_dropbox" providerId="OAuth2" clId="{7FF8F458-AEC3-7345-920F-432400FC5D79}" dt="2019-02-19T15:31:18.718" v="109"/>
          <ac:inkMkLst>
            <pc:docMk/>
            <pc:sldMk cId="3826860128" sldId="259"/>
            <ac:inkMk id="31" creationId="{A1D5F123-08FC-234B-B26F-789F264C635F}"/>
          </ac:inkMkLst>
        </pc:inkChg>
        <pc:inkChg chg="add">
          <ac:chgData name="Jessica Bolus" userId="330596316_tp_dropbox" providerId="OAuth2" clId="{7FF8F458-AEC3-7345-920F-432400FC5D79}" dt="2019-02-19T20:26:19.063" v="713"/>
          <ac:inkMkLst>
            <pc:docMk/>
            <pc:sldMk cId="3826860128" sldId="259"/>
            <ac:inkMk id="31" creationId="{D3517B8F-B4B4-CC4B-9E04-F00A8081B69E}"/>
          </ac:inkMkLst>
        </pc:inkChg>
        <pc:inkChg chg="add del">
          <ac:chgData name="Jessica Bolus" userId="330596316_tp_dropbox" providerId="OAuth2" clId="{7FF8F458-AEC3-7345-920F-432400FC5D79}" dt="2019-02-19T15:31:18.718" v="109"/>
          <ac:inkMkLst>
            <pc:docMk/>
            <pc:sldMk cId="3826860128" sldId="259"/>
            <ac:inkMk id="32" creationId="{22831AEB-FB86-EB4D-8A8C-6DD0124C612F}"/>
          </ac:inkMkLst>
        </pc:inkChg>
        <pc:inkChg chg="add">
          <ac:chgData name="Jessica Bolus" userId="330596316_tp_dropbox" providerId="OAuth2" clId="{7FF8F458-AEC3-7345-920F-432400FC5D79}" dt="2019-02-19T20:26:19.293" v="714"/>
          <ac:inkMkLst>
            <pc:docMk/>
            <pc:sldMk cId="3826860128" sldId="259"/>
            <ac:inkMk id="32" creationId="{2EA009F0-72A4-0449-8F38-00A84380EEE0}"/>
          </ac:inkMkLst>
        </pc:inkChg>
        <pc:inkChg chg="add">
          <ac:chgData name="Jessica Bolus" userId="330596316_tp_dropbox" providerId="OAuth2" clId="{7FF8F458-AEC3-7345-920F-432400FC5D79}" dt="2019-02-19T20:26:19.661" v="715"/>
          <ac:inkMkLst>
            <pc:docMk/>
            <pc:sldMk cId="3826860128" sldId="259"/>
            <ac:inkMk id="33" creationId="{BCCFB0B5-ECCC-2A4C-8B90-591C42A31D83}"/>
          </ac:inkMkLst>
        </pc:inkChg>
        <pc:inkChg chg="add del">
          <ac:chgData name="Jessica Bolus" userId="330596316_tp_dropbox" providerId="OAuth2" clId="{7FF8F458-AEC3-7345-920F-432400FC5D79}" dt="2019-02-19T15:31:18.718" v="109"/>
          <ac:inkMkLst>
            <pc:docMk/>
            <pc:sldMk cId="3826860128" sldId="259"/>
            <ac:inkMk id="33" creationId="{E109A0EF-2F19-3346-879B-AA0523EEBA10}"/>
          </ac:inkMkLst>
        </pc:inkChg>
        <pc:inkChg chg="add del">
          <ac:chgData name="Jessica Bolus" userId="330596316_tp_dropbox" providerId="OAuth2" clId="{7FF8F458-AEC3-7345-920F-432400FC5D79}" dt="2019-02-19T15:31:18.718" v="109"/>
          <ac:inkMkLst>
            <pc:docMk/>
            <pc:sldMk cId="3826860128" sldId="259"/>
            <ac:inkMk id="34" creationId="{3B7E55FC-F321-7342-8EEC-A960BA8F0E9E}"/>
          </ac:inkMkLst>
        </pc:inkChg>
        <pc:inkChg chg="add">
          <ac:chgData name="Jessica Bolus" userId="330596316_tp_dropbox" providerId="OAuth2" clId="{7FF8F458-AEC3-7345-920F-432400FC5D79}" dt="2019-02-19T20:26:19.980" v="716"/>
          <ac:inkMkLst>
            <pc:docMk/>
            <pc:sldMk cId="3826860128" sldId="259"/>
            <ac:inkMk id="34" creationId="{3CC5FED5-E757-4E40-ABBE-56C329B7AF70}"/>
          </ac:inkMkLst>
        </pc:inkChg>
        <pc:inkChg chg="add">
          <ac:chgData name="Jessica Bolus" userId="330596316_tp_dropbox" providerId="OAuth2" clId="{7FF8F458-AEC3-7345-920F-432400FC5D79}" dt="2019-02-19T20:26:20.540" v="717"/>
          <ac:inkMkLst>
            <pc:docMk/>
            <pc:sldMk cId="3826860128" sldId="259"/>
            <ac:inkMk id="35" creationId="{5A11298C-16E5-7243-B1A6-37DEED7855BF}"/>
          </ac:inkMkLst>
        </pc:inkChg>
        <pc:inkChg chg="add del">
          <ac:chgData name="Jessica Bolus" userId="330596316_tp_dropbox" providerId="OAuth2" clId="{7FF8F458-AEC3-7345-920F-432400FC5D79}" dt="2019-02-19T15:31:18.718" v="109"/>
          <ac:inkMkLst>
            <pc:docMk/>
            <pc:sldMk cId="3826860128" sldId="259"/>
            <ac:inkMk id="35" creationId="{5DB56921-B9E1-2C4A-A0B3-74CE1AF465C0}"/>
          </ac:inkMkLst>
        </pc:inkChg>
        <pc:inkChg chg="add del reco">
          <ac:chgData name="Jessica Bolus" userId="330596316_tp_dropbox" providerId="OAuth2" clId="{7FF8F458-AEC3-7345-920F-432400FC5D79}" dt="2019-02-19T20:18:24.650" v="528"/>
          <ac:inkMkLst>
            <pc:docMk/>
            <pc:sldMk cId="3826860128" sldId="259"/>
            <ac:inkMk id="36" creationId="{D3A6C6C1-3263-AC47-B74C-AF9F1EAA65F6}"/>
          </ac:inkMkLst>
        </pc:inkChg>
        <pc:inkChg chg="add del reco">
          <ac:chgData name="Jessica Bolus" userId="330596316_tp_dropbox" providerId="OAuth2" clId="{7FF8F458-AEC3-7345-920F-432400FC5D79}" dt="2019-02-19T20:18:24.663" v="538"/>
          <ac:inkMkLst>
            <pc:docMk/>
            <pc:sldMk cId="3826860128" sldId="259"/>
            <ac:inkMk id="37" creationId="{F525DCBB-1576-1745-9A95-1EF58E68A8D1}"/>
          </ac:inkMkLst>
        </pc:inkChg>
        <pc:inkChg chg="add del reco">
          <ac:chgData name="Jessica Bolus" userId="330596316_tp_dropbox" providerId="OAuth2" clId="{7FF8F458-AEC3-7345-920F-432400FC5D79}" dt="2019-02-19T20:18:24.669" v="544"/>
          <ac:inkMkLst>
            <pc:docMk/>
            <pc:sldMk cId="3826860128" sldId="259"/>
            <ac:inkMk id="38" creationId="{E119E90F-C7FE-B746-8194-AA6B5257E079}"/>
          </ac:inkMkLst>
        </pc:inkChg>
        <pc:inkChg chg="add del reco">
          <ac:chgData name="Jessica Bolus" userId="330596316_tp_dropbox" providerId="OAuth2" clId="{7FF8F458-AEC3-7345-920F-432400FC5D79}" dt="2019-02-19T20:18:24.659" v="534"/>
          <ac:inkMkLst>
            <pc:docMk/>
            <pc:sldMk cId="3826860128" sldId="259"/>
            <ac:inkMk id="39" creationId="{B2FE4F90-5676-A84B-B5BA-957C3B650E1C}"/>
          </ac:inkMkLst>
        </pc:inkChg>
        <pc:inkChg chg="add del reco">
          <ac:chgData name="Jessica Bolus" userId="330596316_tp_dropbox" providerId="OAuth2" clId="{7FF8F458-AEC3-7345-920F-432400FC5D79}" dt="2019-02-19T20:18:24.671" v="546"/>
          <ac:inkMkLst>
            <pc:docMk/>
            <pc:sldMk cId="3826860128" sldId="259"/>
            <ac:inkMk id="40" creationId="{ABB0F7EF-6CD8-284C-B834-26129DD38553}"/>
          </ac:inkMkLst>
        </pc:inkChg>
        <pc:inkChg chg="add del reco">
          <ac:chgData name="Jessica Bolus" userId="330596316_tp_dropbox" providerId="OAuth2" clId="{7FF8F458-AEC3-7345-920F-432400FC5D79}" dt="2019-02-19T20:18:24.662" v="537"/>
          <ac:inkMkLst>
            <pc:docMk/>
            <pc:sldMk cId="3826860128" sldId="259"/>
            <ac:inkMk id="41" creationId="{61D4D9CB-B051-C04A-9A7C-464C3C87C226}"/>
          </ac:inkMkLst>
        </pc:inkChg>
        <pc:inkChg chg="add del reco">
          <ac:chgData name="Jessica Bolus" userId="330596316_tp_dropbox" providerId="OAuth2" clId="{7FF8F458-AEC3-7345-920F-432400FC5D79}" dt="2019-02-19T20:18:24.672" v="547"/>
          <ac:inkMkLst>
            <pc:docMk/>
            <pc:sldMk cId="3826860128" sldId="259"/>
            <ac:inkMk id="42" creationId="{ED6A181A-8458-304B-920B-CE4F34480434}"/>
          </ac:inkMkLst>
        </pc:inkChg>
        <pc:inkChg chg="add">
          <ac:chgData name="Jessica Bolus" userId="330596316_tp_dropbox" providerId="OAuth2" clId="{7FF8F458-AEC3-7345-920F-432400FC5D79}" dt="2019-02-19T20:26:20.680" v="718"/>
          <ac:inkMkLst>
            <pc:docMk/>
            <pc:sldMk cId="3826860128" sldId="259"/>
            <ac:inkMk id="43" creationId="{2141F1EE-3777-524C-B7BD-31AF72163783}"/>
          </ac:inkMkLst>
        </pc:inkChg>
        <pc:inkChg chg="add">
          <ac:chgData name="Jessica Bolus" userId="330596316_tp_dropbox" providerId="OAuth2" clId="{7FF8F458-AEC3-7345-920F-432400FC5D79}" dt="2019-02-19T20:26:20.985" v="719"/>
          <ac:inkMkLst>
            <pc:docMk/>
            <pc:sldMk cId="3826860128" sldId="259"/>
            <ac:inkMk id="44" creationId="{1A9054E7-9734-E542-9929-9A76D162E8E1}"/>
          </ac:inkMkLst>
        </pc:inkChg>
        <pc:inkChg chg="add">
          <ac:chgData name="Jessica Bolus" userId="330596316_tp_dropbox" providerId="OAuth2" clId="{7FF8F458-AEC3-7345-920F-432400FC5D79}" dt="2019-02-19T20:26:21.303" v="720"/>
          <ac:inkMkLst>
            <pc:docMk/>
            <pc:sldMk cId="3826860128" sldId="259"/>
            <ac:inkMk id="45" creationId="{8665C18D-AEE7-A64F-9D90-37C117EAE7D3}"/>
          </ac:inkMkLst>
        </pc:inkChg>
        <pc:inkChg chg="add">
          <ac:chgData name="Jessica Bolus" userId="330596316_tp_dropbox" providerId="OAuth2" clId="{7FF8F458-AEC3-7345-920F-432400FC5D79}" dt="2019-02-19T20:26:21.581" v="721"/>
          <ac:inkMkLst>
            <pc:docMk/>
            <pc:sldMk cId="3826860128" sldId="259"/>
            <ac:inkMk id="46" creationId="{08AEBE5C-EDCB-974C-8E77-5D428027477C}"/>
          </ac:inkMkLst>
        </pc:inkChg>
        <pc:inkChg chg="add">
          <ac:chgData name="Jessica Bolus" userId="330596316_tp_dropbox" providerId="OAuth2" clId="{7FF8F458-AEC3-7345-920F-432400FC5D79}" dt="2019-02-19T20:26:21.922" v="722"/>
          <ac:inkMkLst>
            <pc:docMk/>
            <pc:sldMk cId="3826860128" sldId="259"/>
            <ac:inkMk id="47" creationId="{5A9062E1-AC70-9748-AC94-4B792997B282}"/>
          </ac:inkMkLst>
        </pc:inkChg>
        <pc:inkChg chg="add">
          <ac:chgData name="Jessica Bolus" userId="330596316_tp_dropbox" providerId="OAuth2" clId="{7FF8F458-AEC3-7345-920F-432400FC5D79}" dt="2019-02-19T20:26:22.532" v="723"/>
          <ac:inkMkLst>
            <pc:docMk/>
            <pc:sldMk cId="3826860128" sldId="259"/>
            <ac:inkMk id="48" creationId="{ADF4AFAE-0D80-4240-9545-C1565269E452}"/>
          </ac:inkMkLst>
        </pc:inkChg>
        <pc:inkChg chg="add">
          <ac:chgData name="Jessica Bolus" userId="330596316_tp_dropbox" providerId="OAuth2" clId="{7FF8F458-AEC3-7345-920F-432400FC5D79}" dt="2019-02-19T20:26:22.972" v="724"/>
          <ac:inkMkLst>
            <pc:docMk/>
            <pc:sldMk cId="3826860128" sldId="259"/>
            <ac:inkMk id="49" creationId="{51E06494-3F01-FD46-BC40-6F6005FD6881}"/>
          </ac:inkMkLst>
        </pc:inkChg>
        <pc:inkChg chg="add del">
          <ac:chgData name="Jessica Bolus" userId="330596316_tp_dropbox" providerId="OAuth2" clId="{7FF8F458-AEC3-7345-920F-432400FC5D79}" dt="2019-02-19T20:18:24.666" v="541"/>
          <ac:inkMkLst>
            <pc:docMk/>
            <pc:sldMk cId="3826860128" sldId="259"/>
            <ac:inkMk id="50" creationId="{B5E55F5D-1E15-DA4F-AB9A-133AC84597D9}"/>
          </ac:inkMkLst>
        </pc:inkChg>
        <pc:inkChg chg="add del">
          <ac:chgData name="Jessica Bolus" userId="330596316_tp_dropbox" providerId="OAuth2" clId="{7FF8F458-AEC3-7345-920F-432400FC5D79}" dt="2019-02-19T15:31:40.299" v="128"/>
          <ac:inkMkLst>
            <pc:docMk/>
            <pc:sldMk cId="3826860128" sldId="259"/>
            <ac:inkMk id="51" creationId="{1E940853-CFCB-D241-85F6-922A65B0DAF4}"/>
          </ac:inkMkLst>
        </pc:inkChg>
        <pc:inkChg chg="add">
          <ac:chgData name="Jessica Bolus" userId="330596316_tp_dropbox" providerId="OAuth2" clId="{7FF8F458-AEC3-7345-920F-432400FC5D79}" dt="2019-02-19T20:26:23.161" v="725"/>
          <ac:inkMkLst>
            <pc:docMk/>
            <pc:sldMk cId="3826860128" sldId="259"/>
            <ac:inkMk id="51" creationId="{C8D65D02-3149-A847-A9FE-AFCB2BAC3DF4}"/>
          </ac:inkMkLst>
        </pc:inkChg>
        <pc:inkChg chg="add del">
          <ac:chgData name="Jessica Bolus" userId="330596316_tp_dropbox" providerId="OAuth2" clId="{7FF8F458-AEC3-7345-920F-432400FC5D79}" dt="2019-02-19T15:31:40.299" v="128"/>
          <ac:inkMkLst>
            <pc:docMk/>
            <pc:sldMk cId="3826860128" sldId="259"/>
            <ac:inkMk id="52" creationId="{70322253-3DC6-684D-8A5F-03400DD2E023}"/>
          </ac:inkMkLst>
        </pc:inkChg>
        <pc:inkChg chg="add">
          <ac:chgData name="Jessica Bolus" userId="330596316_tp_dropbox" providerId="OAuth2" clId="{7FF8F458-AEC3-7345-920F-432400FC5D79}" dt="2019-02-19T20:26:23.301" v="726"/>
          <ac:inkMkLst>
            <pc:docMk/>
            <pc:sldMk cId="3826860128" sldId="259"/>
            <ac:inkMk id="52" creationId="{C7FACD72-F1C6-9F42-8E72-267D8564E580}"/>
          </ac:inkMkLst>
        </pc:inkChg>
        <pc:inkChg chg="add">
          <ac:chgData name="Jessica Bolus" userId="330596316_tp_dropbox" providerId="OAuth2" clId="{7FF8F458-AEC3-7345-920F-432400FC5D79}" dt="2019-02-19T20:26:23.855" v="727"/>
          <ac:inkMkLst>
            <pc:docMk/>
            <pc:sldMk cId="3826860128" sldId="259"/>
            <ac:inkMk id="53" creationId="{5FEAC9AE-EECA-114A-86D3-A33DC315BDF5}"/>
          </ac:inkMkLst>
        </pc:inkChg>
        <pc:inkChg chg="add del">
          <ac:chgData name="Jessica Bolus" userId="330596316_tp_dropbox" providerId="OAuth2" clId="{7FF8F458-AEC3-7345-920F-432400FC5D79}" dt="2019-02-19T15:31:40.299" v="128"/>
          <ac:inkMkLst>
            <pc:docMk/>
            <pc:sldMk cId="3826860128" sldId="259"/>
            <ac:inkMk id="53" creationId="{9CC3059F-6686-4C47-8D0F-F38595F5CE05}"/>
          </ac:inkMkLst>
        </pc:inkChg>
        <pc:inkChg chg="add del">
          <ac:chgData name="Jessica Bolus" userId="330596316_tp_dropbox" providerId="OAuth2" clId="{7FF8F458-AEC3-7345-920F-432400FC5D79}" dt="2019-02-19T15:31:40.299" v="128"/>
          <ac:inkMkLst>
            <pc:docMk/>
            <pc:sldMk cId="3826860128" sldId="259"/>
            <ac:inkMk id="54" creationId="{129CFBA2-D223-144F-9971-FCDB1E48A7A6}"/>
          </ac:inkMkLst>
        </pc:inkChg>
        <pc:inkChg chg="add">
          <ac:chgData name="Jessica Bolus" userId="330596316_tp_dropbox" providerId="OAuth2" clId="{7FF8F458-AEC3-7345-920F-432400FC5D79}" dt="2019-02-19T20:26:24.338" v="728"/>
          <ac:inkMkLst>
            <pc:docMk/>
            <pc:sldMk cId="3826860128" sldId="259"/>
            <ac:inkMk id="54" creationId="{201E2609-41F8-2348-AEED-9DDB4352AA54}"/>
          </ac:inkMkLst>
        </pc:inkChg>
        <pc:inkChg chg="add del">
          <ac:chgData name="Jessica Bolus" userId="330596316_tp_dropbox" providerId="OAuth2" clId="{7FF8F458-AEC3-7345-920F-432400FC5D79}" dt="2019-02-19T15:31:40.299" v="128"/>
          <ac:inkMkLst>
            <pc:docMk/>
            <pc:sldMk cId="3826860128" sldId="259"/>
            <ac:inkMk id="55" creationId="{FF20F76A-62A8-C349-A0D9-D286169E998E}"/>
          </ac:inkMkLst>
        </pc:inkChg>
        <pc:inkChg chg="add">
          <ac:chgData name="Jessica Bolus" userId="330596316_tp_dropbox" providerId="OAuth2" clId="{7FF8F458-AEC3-7345-920F-432400FC5D79}" dt="2019-02-19T20:26:24.525" v="729"/>
          <ac:inkMkLst>
            <pc:docMk/>
            <pc:sldMk cId="3826860128" sldId="259"/>
            <ac:inkMk id="55" creationId="{FF65BD1A-32D9-E04E-B649-278619E5DC53}"/>
          </ac:inkMkLst>
        </pc:inkChg>
        <pc:inkChg chg="add">
          <ac:chgData name="Jessica Bolus" userId="330596316_tp_dropbox" providerId="OAuth2" clId="{7FF8F458-AEC3-7345-920F-432400FC5D79}" dt="2019-02-19T20:26:24.818" v="730"/>
          <ac:inkMkLst>
            <pc:docMk/>
            <pc:sldMk cId="3826860128" sldId="259"/>
            <ac:inkMk id="56" creationId="{6BFCA2C8-D729-AC45-AA9C-FF6D9B8C8C77}"/>
          </ac:inkMkLst>
        </pc:inkChg>
        <pc:inkChg chg="add del">
          <ac:chgData name="Jessica Bolus" userId="330596316_tp_dropbox" providerId="OAuth2" clId="{7FF8F458-AEC3-7345-920F-432400FC5D79}" dt="2019-02-19T15:31:40.299" v="128"/>
          <ac:inkMkLst>
            <pc:docMk/>
            <pc:sldMk cId="3826860128" sldId="259"/>
            <ac:inkMk id="56" creationId="{E2C9F4FD-CECF-124A-87CC-762C5868C5CE}"/>
          </ac:inkMkLst>
        </pc:inkChg>
        <pc:inkChg chg="add del">
          <ac:chgData name="Jessica Bolus" userId="330596316_tp_dropbox" providerId="OAuth2" clId="{7FF8F458-AEC3-7345-920F-432400FC5D79}" dt="2019-02-19T15:31:40.299" v="128"/>
          <ac:inkMkLst>
            <pc:docMk/>
            <pc:sldMk cId="3826860128" sldId="259"/>
            <ac:inkMk id="57" creationId="{2F0EBD73-8661-D342-B2AD-F2D6BCE69838}"/>
          </ac:inkMkLst>
        </pc:inkChg>
        <pc:inkChg chg="add">
          <ac:chgData name="Jessica Bolus" userId="330596316_tp_dropbox" providerId="OAuth2" clId="{7FF8F458-AEC3-7345-920F-432400FC5D79}" dt="2019-02-19T20:26:25.394" v="731"/>
          <ac:inkMkLst>
            <pc:docMk/>
            <pc:sldMk cId="3826860128" sldId="259"/>
            <ac:inkMk id="57" creationId="{4FA80D00-BCF4-CF44-A8C9-19588F00F357}"/>
          </ac:inkMkLst>
        </pc:inkChg>
        <pc:inkChg chg="add del">
          <ac:chgData name="Jessica Bolus" userId="330596316_tp_dropbox" providerId="OAuth2" clId="{7FF8F458-AEC3-7345-920F-432400FC5D79}" dt="2019-02-19T15:31:40.299" v="128"/>
          <ac:inkMkLst>
            <pc:docMk/>
            <pc:sldMk cId="3826860128" sldId="259"/>
            <ac:inkMk id="58" creationId="{0467D852-5352-144D-AAEE-B201A81BA42A}"/>
          </ac:inkMkLst>
        </pc:inkChg>
        <pc:inkChg chg="add">
          <ac:chgData name="Jessica Bolus" userId="330596316_tp_dropbox" providerId="OAuth2" clId="{7FF8F458-AEC3-7345-920F-432400FC5D79}" dt="2019-02-19T20:26:25.588" v="732"/>
          <ac:inkMkLst>
            <pc:docMk/>
            <pc:sldMk cId="3826860128" sldId="259"/>
            <ac:inkMk id="58" creationId="{C25D97EB-FBA7-6247-B2D7-CF4834FBE737}"/>
          </ac:inkMkLst>
        </pc:inkChg>
        <pc:inkChg chg="add del">
          <ac:chgData name="Jessica Bolus" userId="330596316_tp_dropbox" providerId="OAuth2" clId="{7FF8F458-AEC3-7345-920F-432400FC5D79}" dt="2019-02-19T15:31:40.299" v="128"/>
          <ac:inkMkLst>
            <pc:docMk/>
            <pc:sldMk cId="3826860128" sldId="259"/>
            <ac:inkMk id="59" creationId="{8BF13D65-4EE1-9D4B-81FE-45CC3A25A30D}"/>
          </ac:inkMkLst>
        </pc:inkChg>
        <pc:inkChg chg="add">
          <ac:chgData name="Jessica Bolus" userId="330596316_tp_dropbox" providerId="OAuth2" clId="{7FF8F458-AEC3-7345-920F-432400FC5D79}" dt="2019-02-19T20:26:25.909" v="733"/>
          <ac:inkMkLst>
            <pc:docMk/>
            <pc:sldMk cId="3826860128" sldId="259"/>
            <ac:inkMk id="59" creationId="{F664701F-F576-4C49-B981-AE5C4D4AD842}"/>
          </ac:inkMkLst>
        </pc:inkChg>
        <pc:inkChg chg="add del">
          <ac:chgData name="Jessica Bolus" userId="330596316_tp_dropbox" providerId="OAuth2" clId="{7FF8F458-AEC3-7345-920F-432400FC5D79}" dt="2019-02-19T15:31:40.299" v="128"/>
          <ac:inkMkLst>
            <pc:docMk/>
            <pc:sldMk cId="3826860128" sldId="259"/>
            <ac:inkMk id="60" creationId="{35510592-87DD-0245-B59B-94CED350CC4C}"/>
          </ac:inkMkLst>
        </pc:inkChg>
        <pc:inkChg chg="add">
          <ac:chgData name="Jessica Bolus" userId="330596316_tp_dropbox" providerId="OAuth2" clId="{7FF8F458-AEC3-7345-920F-432400FC5D79}" dt="2019-02-19T20:26:26.272" v="734"/>
          <ac:inkMkLst>
            <pc:docMk/>
            <pc:sldMk cId="3826860128" sldId="259"/>
            <ac:inkMk id="60" creationId="{F1531DD2-8146-D64C-8094-C11766D803CF}"/>
          </ac:inkMkLst>
        </pc:inkChg>
        <pc:inkChg chg="add">
          <ac:chgData name="Jessica Bolus" userId="330596316_tp_dropbox" providerId="OAuth2" clId="{7FF8F458-AEC3-7345-920F-432400FC5D79}" dt="2019-02-19T20:26:26.493" v="735"/>
          <ac:inkMkLst>
            <pc:docMk/>
            <pc:sldMk cId="3826860128" sldId="259"/>
            <ac:inkMk id="61" creationId="{659EDF00-DAA0-8A41-BEAC-64DA9B42951A}"/>
          </ac:inkMkLst>
        </pc:inkChg>
        <pc:inkChg chg="add del">
          <ac:chgData name="Jessica Bolus" userId="330596316_tp_dropbox" providerId="OAuth2" clId="{7FF8F458-AEC3-7345-920F-432400FC5D79}" dt="2019-02-19T15:31:40.299" v="128"/>
          <ac:inkMkLst>
            <pc:docMk/>
            <pc:sldMk cId="3826860128" sldId="259"/>
            <ac:inkMk id="61" creationId="{E61EC2A7-8117-F24A-A4B3-4DE95427A3BF}"/>
          </ac:inkMkLst>
        </pc:inkChg>
        <pc:inkChg chg="add del">
          <ac:chgData name="Jessica Bolus" userId="330596316_tp_dropbox" providerId="OAuth2" clId="{7FF8F458-AEC3-7345-920F-432400FC5D79}" dt="2019-02-19T15:31:40.299" v="128"/>
          <ac:inkMkLst>
            <pc:docMk/>
            <pc:sldMk cId="3826860128" sldId="259"/>
            <ac:inkMk id="62" creationId="{0FC1C815-3DA3-9A41-98FB-1B9CDC7B6AA4}"/>
          </ac:inkMkLst>
        </pc:inkChg>
        <pc:inkChg chg="add">
          <ac:chgData name="Jessica Bolus" userId="330596316_tp_dropbox" providerId="OAuth2" clId="{7FF8F458-AEC3-7345-920F-432400FC5D79}" dt="2019-02-19T20:26:26.655" v="736"/>
          <ac:inkMkLst>
            <pc:docMk/>
            <pc:sldMk cId="3826860128" sldId="259"/>
            <ac:inkMk id="62" creationId="{C5ED7493-8938-F241-B713-EEE1D95BC594}"/>
          </ac:inkMkLst>
        </pc:inkChg>
        <pc:inkChg chg="add">
          <ac:chgData name="Jessica Bolus" userId="330596316_tp_dropbox" providerId="OAuth2" clId="{7FF8F458-AEC3-7345-920F-432400FC5D79}" dt="2019-02-19T20:26:26.951" v="737"/>
          <ac:inkMkLst>
            <pc:docMk/>
            <pc:sldMk cId="3826860128" sldId="259"/>
            <ac:inkMk id="63" creationId="{1254370C-27A0-0348-AD16-C8AB747ED3E8}"/>
          </ac:inkMkLst>
        </pc:inkChg>
        <pc:inkChg chg="add del">
          <ac:chgData name="Jessica Bolus" userId="330596316_tp_dropbox" providerId="OAuth2" clId="{7FF8F458-AEC3-7345-920F-432400FC5D79}" dt="2019-02-19T15:31:40.299" v="128"/>
          <ac:inkMkLst>
            <pc:docMk/>
            <pc:sldMk cId="3826860128" sldId="259"/>
            <ac:inkMk id="63" creationId="{8DB3085E-692E-854A-A72A-1B05156F7D82}"/>
          </ac:inkMkLst>
        </pc:inkChg>
        <pc:inkChg chg="add del">
          <ac:chgData name="Jessica Bolus" userId="330596316_tp_dropbox" providerId="OAuth2" clId="{7FF8F458-AEC3-7345-920F-432400FC5D79}" dt="2019-02-19T15:31:40.299" v="128"/>
          <ac:inkMkLst>
            <pc:docMk/>
            <pc:sldMk cId="3826860128" sldId="259"/>
            <ac:inkMk id="64" creationId="{3A5BFDEB-E28D-5E40-94FB-78F18B9F1986}"/>
          </ac:inkMkLst>
        </pc:inkChg>
        <pc:inkChg chg="add">
          <ac:chgData name="Jessica Bolus" userId="330596316_tp_dropbox" providerId="OAuth2" clId="{7FF8F458-AEC3-7345-920F-432400FC5D79}" dt="2019-02-19T20:26:27.376" v="738"/>
          <ac:inkMkLst>
            <pc:docMk/>
            <pc:sldMk cId="3826860128" sldId="259"/>
            <ac:inkMk id="64" creationId="{F123D2DD-B80D-B345-B15D-E8CD005E3EC1}"/>
          </ac:inkMkLst>
        </pc:inkChg>
        <pc:inkChg chg="add del">
          <ac:chgData name="Jessica Bolus" userId="330596316_tp_dropbox" providerId="OAuth2" clId="{7FF8F458-AEC3-7345-920F-432400FC5D79}" dt="2019-02-19T15:31:40.299" v="128"/>
          <ac:inkMkLst>
            <pc:docMk/>
            <pc:sldMk cId="3826860128" sldId="259"/>
            <ac:inkMk id="65" creationId="{0EEFFCCF-420F-4D4B-A730-6A79D5EDCE9F}"/>
          </ac:inkMkLst>
        </pc:inkChg>
        <pc:inkChg chg="add">
          <ac:chgData name="Jessica Bolus" userId="330596316_tp_dropbox" providerId="OAuth2" clId="{7FF8F458-AEC3-7345-920F-432400FC5D79}" dt="2019-02-19T20:26:28.343" v="739"/>
          <ac:inkMkLst>
            <pc:docMk/>
            <pc:sldMk cId="3826860128" sldId="259"/>
            <ac:inkMk id="65" creationId="{7C70F61D-BED6-9F42-8439-E9A40B04441B}"/>
          </ac:inkMkLst>
        </pc:inkChg>
        <pc:inkChg chg="add del reco">
          <ac:chgData name="Jessica Bolus" userId="330596316_tp_dropbox" providerId="OAuth2" clId="{7FF8F458-AEC3-7345-920F-432400FC5D79}" dt="2019-02-19T20:18:24.655" v="531"/>
          <ac:inkMkLst>
            <pc:docMk/>
            <pc:sldMk cId="3826860128" sldId="259"/>
            <ac:inkMk id="66" creationId="{70AFAE19-B08F-8843-97C9-B5363A63B6D8}"/>
          </ac:inkMkLst>
        </pc:inkChg>
        <pc:inkChg chg="add del reco">
          <ac:chgData name="Jessica Bolus" userId="330596316_tp_dropbox" providerId="OAuth2" clId="{7FF8F458-AEC3-7345-920F-432400FC5D79}" dt="2019-02-19T20:18:24.667" v="542"/>
          <ac:inkMkLst>
            <pc:docMk/>
            <pc:sldMk cId="3826860128" sldId="259"/>
            <ac:inkMk id="67" creationId="{925F3970-CEAA-254B-B125-54BC8493B48E}"/>
          </ac:inkMkLst>
        </pc:inkChg>
        <pc:inkChg chg="add del reco">
          <ac:chgData name="Jessica Bolus" userId="330596316_tp_dropbox" providerId="OAuth2" clId="{7FF8F458-AEC3-7345-920F-432400FC5D79}" dt="2019-02-19T20:18:24.656" v="532"/>
          <ac:inkMkLst>
            <pc:docMk/>
            <pc:sldMk cId="3826860128" sldId="259"/>
            <ac:inkMk id="68" creationId="{0872E936-0324-5B4D-925D-C4A6A557C556}"/>
          </ac:inkMkLst>
        </pc:inkChg>
        <pc:inkChg chg="add del reco">
          <ac:chgData name="Jessica Bolus" userId="330596316_tp_dropbox" providerId="OAuth2" clId="{7FF8F458-AEC3-7345-920F-432400FC5D79}" dt="2019-02-19T20:18:24.669" v="543"/>
          <ac:inkMkLst>
            <pc:docMk/>
            <pc:sldMk cId="3826860128" sldId="259"/>
            <ac:inkMk id="69" creationId="{BD4623F9-5E1D-374A-A497-F6DD97652E2A}"/>
          </ac:inkMkLst>
        </pc:inkChg>
        <pc:inkChg chg="add">
          <ac:chgData name="Jessica Bolus" userId="330596316_tp_dropbox" providerId="OAuth2" clId="{7FF8F458-AEC3-7345-920F-432400FC5D79}" dt="2019-02-19T20:26:28.555" v="740"/>
          <ac:inkMkLst>
            <pc:docMk/>
            <pc:sldMk cId="3826860128" sldId="259"/>
            <ac:inkMk id="70" creationId="{5B56F201-DE3B-2243-9D2C-FB9D8765CBEB}"/>
          </ac:inkMkLst>
        </pc:inkChg>
        <pc:inkChg chg="add">
          <ac:chgData name="Jessica Bolus" userId="330596316_tp_dropbox" providerId="OAuth2" clId="{7FF8F458-AEC3-7345-920F-432400FC5D79}" dt="2019-02-19T20:26:28.754" v="741"/>
          <ac:inkMkLst>
            <pc:docMk/>
            <pc:sldMk cId="3826860128" sldId="259"/>
            <ac:inkMk id="71" creationId="{0CB3A2B2-B227-604A-B7FF-0BD1520887D5}"/>
          </ac:inkMkLst>
        </pc:inkChg>
        <pc:inkChg chg="add">
          <ac:chgData name="Jessica Bolus" userId="330596316_tp_dropbox" providerId="OAuth2" clId="{7FF8F458-AEC3-7345-920F-432400FC5D79}" dt="2019-02-19T20:26:29.203" v="742"/>
          <ac:inkMkLst>
            <pc:docMk/>
            <pc:sldMk cId="3826860128" sldId="259"/>
            <ac:inkMk id="72" creationId="{EE199C29-F8CC-2145-83E4-3DDB8E76D3CB}"/>
          </ac:inkMkLst>
        </pc:inkChg>
        <pc:inkChg chg="add">
          <ac:chgData name="Jessica Bolus" userId="330596316_tp_dropbox" providerId="OAuth2" clId="{7FF8F458-AEC3-7345-920F-432400FC5D79}" dt="2019-02-19T20:26:29.342" v="743"/>
          <ac:inkMkLst>
            <pc:docMk/>
            <pc:sldMk cId="3826860128" sldId="259"/>
            <ac:inkMk id="73" creationId="{E21F58AD-8798-7A4F-9245-051932C86195}"/>
          </ac:inkMkLst>
        </pc:inkChg>
        <pc:inkChg chg="add del">
          <ac:chgData name="Jessica Bolus" userId="330596316_tp_dropbox" providerId="OAuth2" clId="{7FF8F458-AEC3-7345-920F-432400FC5D79}" dt="2019-02-19T20:18:24.657" v="533"/>
          <ac:inkMkLst>
            <pc:docMk/>
            <pc:sldMk cId="3826860128" sldId="259"/>
            <ac:inkMk id="74" creationId="{A3963198-A58C-CE4C-A08E-549B5D38960D}"/>
          </ac:inkMkLst>
        </pc:inkChg>
        <pc:inkChg chg="add del">
          <ac:chgData name="Jessica Bolus" userId="330596316_tp_dropbox" providerId="OAuth2" clId="{7FF8F458-AEC3-7345-920F-432400FC5D79}" dt="2019-02-19T20:18:24.670" v="545"/>
          <ac:inkMkLst>
            <pc:docMk/>
            <pc:sldMk cId="3826860128" sldId="259"/>
            <ac:inkMk id="75" creationId="{0ECCA653-44CA-F64E-87A8-22FF25001813}"/>
          </ac:inkMkLst>
        </pc:inkChg>
        <pc:inkChg chg="add del">
          <ac:chgData name="Jessica Bolus" userId="330596316_tp_dropbox" providerId="OAuth2" clId="{7FF8F458-AEC3-7345-920F-432400FC5D79}" dt="2019-02-19T20:18:24.661" v="536"/>
          <ac:inkMkLst>
            <pc:docMk/>
            <pc:sldMk cId="3826860128" sldId="259"/>
            <ac:inkMk id="76" creationId="{9F122D60-9803-B744-97BF-8AE259B124BA}"/>
          </ac:inkMkLst>
        </pc:inkChg>
        <pc:inkChg chg="add del">
          <ac:chgData name="Jessica Bolus" userId="330596316_tp_dropbox" providerId="OAuth2" clId="{7FF8F458-AEC3-7345-920F-432400FC5D79}" dt="2019-02-19T20:26:08.862" v="706"/>
          <ac:inkMkLst>
            <pc:docMk/>
            <pc:sldMk cId="3826860128" sldId="259"/>
            <ac:inkMk id="77" creationId="{A834F7D7-272B-2441-ABA4-D7025D9D0F68}"/>
          </ac:inkMkLst>
        </pc:inkChg>
        <pc:inkChg chg="add del">
          <ac:chgData name="Jessica Bolus" userId="330596316_tp_dropbox" providerId="OAuth2" clId="{7FF8F458-AEC3-7345-920F-432400FC5D79}" dt="2019-02-19T20:26:08.857" v="702"/>
          <ac:inkMkLst>
            <pc:docMk/>
            <pc:sldMk cId="3826860128" sldId="259"/>
            <ac:inkMk id="78" creationId="{3349863F-FAAC-0A40-A1D0-5FED9F39CC96}"/>
          </ac:inkMkLst>
        </pc:inkChg>
        <pc:inkChg chg="add del">
          <ac:chgData name="Jessica Bolus" userId="330596316_tp_dropbox" providerId="OAuth2" clId="{7FF8F458-AEC3-7345-920F-432400FC5D79}" dt="2019-02-19T20:18:24.653" v="530"/>
          <ac:inkMkLst>
            <pc:docMk/>
            <pc:sldMk cId="3826860128" sldId="259"/>
            <ac:inkMk id="79" creationId="{A3B21F52-A81B-B54F-B7E9-AFC0607C203D}"/>
          </ac:inkMkLst>
        </pc:inkChg>
        <pc:inkChg chg="add">
          <ac:chgData name="Jessica Bolus" userId="330596316_tp_dropbox" providerId="OAuth2" clId="{7FF8F458-AEC3-7345-920F-432400FC5D79}" dt="2019-02-19T20:26:29.471" v="744"/>
          <ac:inkMkLst>
            <pc:docMk/>
            <pc:sldMk cId="3826860128" sldId="259"/>
            <ac:inkMk id="80" creationId="{CAEFAF9C-DE5C-624C-B781-BBF3FC84AE4E}"/>
          </ac:inkMkLst>
        </pc:inkChg>
        <pc:inkChg chg="add">
          <ac:chgData name="Jessica Bolus" userId="330596316_tp_dropbox" providerId="OAuth2" clId="{7FF8F458-AEC3-7345-920F-432400FC5D79}" dt="2019-02-19T20:26:29.887" v="745"/>
          <ac:inkMkLst>
            <pc:docMk/>
            <pc:sldMk cId="3826860128" sldId="259"/>
            <ac:inkMk id="81" creationId="{2A441418-CE32-A849-A749-AB8D4A796B53}"/>
          </ac:inkMkLst>
        </pc:inkChg>
        <pc:inkChg chg="add">
          <ac:chgData name="Jessica Bolus" userId="330596316_tp_dropbox" providerId="OAuth2" clId="{7FF8F458-AEC3-7345-920F-432400FC5D79}" dt="2019-02-19T20:26:30.205" v="746"/>
          <ac:inkMkLst>
            <pc:docMk/>
            <pc:sldMk cId="3826860128" sldId="259"/>
            <ac:inkMk id="82" creationId="{855FCF84-68F4-B943-8B1A-A5D1E519D34B}"/>
          </ac:inkMkLst>
        </pc:inkChg>
        <pc:inkChg chg="add">
          <ac:chgData name="Jessica Bolus" userId="330596316_tp_dropbox" providerId="OAuth2" clId="{7FF8F458-AEC3-7345-920F-432400FC5D79}" dt="2019-02-19T20:26:30.455" v="747"/>
          <ac:inkMkLst>
            <pc:docMk/>
            <pc:sldMk cId="3826860128" sldId="259"/>
            <ac:inkMk id="83" creationId="{9509FD7C-6468-534C-976B-423E14D60BD9}"/>
          </ac:inkMkLst>
        </pc:inkChg>
        <pc:inkChg chg="add">
          <ac:chgData name="Jessica Bolus" userId="330596316_tp_dropbox" providerId="OAuth2" clId="{7FF8F458-AEC3-7345-920F-432400FC5D79}" dt="2019-02-19T20:26:31.292" v="748"/>
          <ac:inkMkLst>
            <pc:docMk/>
            <pc:sldMk cId="3826860128" sldId="259"/>
            <ac:inkMk id="84" creationId="{3B3E96DF-61A2-AD4F-88F5-AF40F76BFD3E}"/>
          </ac:inkMkLst>
        </pc:inkChg>
        <pc:inkChg chg="add">
          <ac:chgData name="Jessica Bolus" userId="330596316_tp_dropbox" providerId="OAuth2" clId="{7FF8F458-AEC3-7345-920F-432400FC5D79}" dt="2019-02-19T20:26:31.979" v="749"/>
          <ac:inkMkLst>
            <pc:docMk/>
            <pc:sldMk cId="3826860128" sldId="259"/>
            <ac:inkMk id="85" creationId="{2E20CA2A-6BB2-9249-A8D3-92DFA57AA0C2}"/>
          </ac:inkMkLst>
        </pc:inkChg>
        <pc:inkChg chg="add">
          <ac:chgData name="Jessica Bolus" userId="330596316_tp_dropbox" providerId="OAuth2" clId="{7FF8F458-AEC3-7345-920F-432400FC5D79}" dt="2019-02-19T20:26:32.269" v="750"/>
          <ac:inkMkLst>
            <pc:docMk/>
            <pc:sldMk cId="3826860128" sldId="259"/>
            <ac:inkMk id="86" creationId="{E975D2CD-E1C8-4842-8388-0E5B3508B2EB}"/>
          </ac:inkMkLst>
        </pc:inkChg>
        <pc:inkChg chg="add">
          <ac:chgData name="Jessica Bolus" userId="330596316_tp_dropbox" providerId="OAuth2" clId="{7FF8F458-AEC3-7345-920F-432400FC5D79}" dt="2019-02-19T20:26:32.400" v="751"/>
          <ac:inkMkLst>
            <pc:docMk/>
            <pc:sldMk cId="3826860128" sldId="259"/>
            <ac:inkMk id="87" creationId="{8FD6125F-3BEF-EF44-9E63-D55D2FF6CB2B}"/>
          </ac:inkMkLst>
        </pc:inkChg>
        <pc:inkChg chg="add">
          <ac:chgData name="Jessica Bolus" userId="330596316_tp_dropbox" providerId="OAuth2" clId="{7FF8F458-AEC3-7345-920F-432400FC5D79}" dt="2019-02-19T20:26:32.571" v="752"/>
          <ac:inkMkLst>
            <pc:docMk/>
            <pc:sldMk cId="3826860128" sldId="259"/>
            <ac:inkMk id="88" creationId="{3248E600-9131-CE42-B5FE-71C0B7A86102}"/>
          </ac:inkMkLst>
        </pc:inkChg>
        <pc:inkChg chg="add">
          <ac:chgData name="Jessica Bolus" userId="330596316_tp_dropbox" providerId="OAuth2" clId="{7FF8F458-AEC3-7345-920F-432400FC5D79}" dt="2019-02-19T20:26:32.984" v="753"/>
          <ac:inkMkLst>
            <pc:docMk/>
            <pc:sldMk cId="3826860128" sldId="259"/>
            <ac:inkMk id="89" creationId="{3DD3129A-9648-C64E-A58F-DEE0089AFC0D}"/>
          </ac:inkMkLst>
        </pc:inkChg>
        <pc:inkChg chg="add">
          <ac:chgData name="Jessica Bolus" userId="330596316_tp_dropbox" providerId="OAuth2" clId="{7FF8F458-AEC3-7345-920F-432400FC5D79}" dt="2019-02-19T20:26:33.300" v="754"/>
          <ac:inkMkLst>
            <pc:docMk/>
            <pc:sldMk cId="3826860128" sldId="259"/>
            <ac:inkMk id="90" creationId="{73544DE2-821C-9248-96B5-4970FC470CA8}"/>
          </ac:inkMkLst>
        </pc:inkChg>
        <pc:inkChg chg="add">
          <ac:chgData name="Jessica Bolus" userId="330596316_tp_dropbox" providerId="OAuth2" clId="{7FF8F458-AEC3-7345-920F-432400FC5D79}" dt="2019-02-19T20:26:33.417" v="755"/>
          <ac:inkMkLst>
            <pc:docMk/>
            <pc:sldMk cId="3826860128" sldId="259"/>
            <ac:inkMk id="91" creationId="{9D9326FC-0B7A-FE42-9958-73F35D4D3641}"/>
          </ac:inkMkLst>
        </pc:inkChg>
        <pc:inkChg chg="add">
          <ac:chgData name="Jessica Bolus" userId="330596316_tp_dropbox" providerId="OAuth2" clId="{7FF8F458-AEC3-7345-920F-432400FC5D79}" dt="2019-02-19T20:26:33.874" v="756"/>
          <ac:inkMkLst>
            <pc:docMk/>
            <pc:sldMk cId="3826860128" sldId="259"/>
            <ac:inkMk id="92" creationId="{0E8A5913-A465-F940-973C-8E260DC6170C}"/>
          </ac:inkMkLst>
        </pc:inkChg>
        <pc:inkChg chg="add">
          <ac:chgData name="Jessica Bolus" userId="330596316_tp_dropbox" providerId="OAuth2" clId="{7FF8F458-AEC3-7345-920F-432400FC5D79}" dt="2019-02-19T20:26:34.317" v="757"/>
          <ac:inkMkLst>
            <pc:docMk/>
            <pc:sldMk cId="3826860128" sldId="259"/>
            <ac:inkMk id="93" creationId="{028BC867-0E8C-A442-BF16-54542EA5AD38}"/>
          </ac:inkMkLst>
        </pc:inkChg>
        <pc:inkChg chg="add">
          <ac:chgData name="Jessica Bolus" userId="330596316_tp_dropbox" providerId="OAuth2" clId="{7FF8F458-AEC3-7345-920F-432400FC5D79}" dt="2019-02-19T20:26:34.496" v="758"/>
          <ac:inkMkLst>
            <pc:docMk/>
            <pc:sldMk cId="3826860128" sldId="259"/>
            <ac:inkMk id="94" creationId="{C4E0DF57-5AD6-1E40-A412-7EDB0F98650A}"/>
          </ac:inkMkLst>
        </pc:inkChg>
        <pc:inkChg chg="add">
          <ac:chgData name="Jessica Bolus" userId="330596316_tp_dropbox" providerId="OAuth2" clId="{7FF8F458-AEC3-7345-920F-432400FC5D79}" dt="2019-02-19T20:26:35.186" v="759"/>
          <ac:inkMkLst>
            <pc:docMk/>
            <pc:sldMk cId="3826860128" sldId="259"/>
            <ac:inkMk id="95" creationId="{2204918D-4A93-2B48-B2A7-938AA04CBB1C}"/>
          </ac:inkMkLst>
        </pc:inkChg>
        <pc:inkChg chg="add">
          <ac:chgData name="Jessica Bolus" userId="330596316_tp_dropbox" providerId="OAuth2" clId="{7FF8F458-AEC3-7345-920F-432400FC5D79}" dt="2019-02-19T20:26:35.667" v="760"/>
          <ac:inkMkLst>
            <pc:docMk/>
            <pc:sldMk cId="3826860128" sldId="259"/>
            <ac:inkMk id="96" creationId="{F3745188-4258-BE44-8857-935ECB4DA581}"/>
          </ac:inkMkLst>
        </pc:inkChg>
        <pc:inkChg chg="add">
          <ac:chgData name="Jessica Bolus" userId="330596316_tp_dropbox" providerId="OAuth2" clId="{7FF8F458-AEC3-7345-920F-432400FC5D79}" dt="2019-02-19T20:26:35.860" v="761"/>
          <ac:inkMkLst>
            <pc:docMk/>
            <pc:sldMk cId="3826860128" sldId="259"/>
            <ac:inkMk id="97" creationId="{0146BF87-6AFE-4D41-9208-88488EC03223}"/>
          </ac:inkMkLst>
        </pc:inkChg>
        <pc:inkChg chg="add">
          <ac:chgData name="Jessica Bolus" userId="330596316_tp_dropbox" providerId="OAuth2" clId="{7FF8F458-AEC3-7345-920F-432400FC5D79}" dt="2019-02-19T20:26:36.175" v="762"/>
          <ac:inkMkLst>
            <pc:docMk/>
            <pc:sldMk cId="3826860128" sldId="259"/>
            <ac:inkMk id="98" creationId="{E1D556C9-BF9B-154E-AE2C-856B628DB545}"/>
          </ac:inkMkLst>
        </pc:inkChg>
      </pc:sldChg>
      <pc:sldChg chg="addSp delSp">
        <pc:chgData name="Jessica Bolus" userId="330596316_tp_dropbox" providerId="OAuth2" clId="{7FF8F458-AEC3-7345-920F-432400FC5D79}" dt="2019-02-19T20:38:38.351" v="935"/>
        <pc:sldMkLst>
          <pc:docMk/>
          <pc:sldMk cId="1207242395" sldId="261"/>
        </pc:sldMkLst>
        <pc:inkChg chg="add del">
          <ac:chgData name="Jessica Bolus" userId="330596316_tp_dropbox" providerId="OAuth2" clId="{7FF8F458-AEC3-7345-920F-432400FC5D79}" dt="2019-02-19T15:49:57.658" v="277"/>
          <ac:inkMkLst>
            <pc:docMk/>
            <pc:sldMk cId="1207242395" sldId="261"/>
            <ac:inkMk id="4" creationId="{9E29FA40-5793-474E-8173-5850CD7D4694}"/>
          </ac:inkMkLst>
        </pc:inkChg>
        <pc:inkChg chg="add">
          <ac:chgData name="Jessica Bolus" userId="330596316_tp_dropbox" providerId="OAuth2" clId="{7FF8F458-AEC3-7345-920F-432400FC5D79}" dt="2019-02-19T20:37:50.524" v="881"/>
          <ac:inkMkLst>
            <pc:docMk/>
            <pc:sldMk cId="1207242395" sldId="261"/>
            <ac:inkMk id="4" creationId="{D479C445-5124-0B4C-A3D3-0761D487EB74}"/>
          </ac:inkMkLst>
        </pc:inkChg>
        <pc:inkChg chg="add del">
          <ac:chgData name="Jessica Bolus" userId="330596316_tp_dropbox" providerId="OAuth2" clId="{7FF8F458-AEC3-7345-920F-432400FC5D79}" dt="2019-02-19T15:49:57.658" v="277"/>
          <ac:inkMkLst>
            <pc:docMk/>
            <pc:sldMk cId="1207242395" sldId="261"/>
            <ac:inkMk id="5" creationId="{78EFC6D8-B721-FE4F-A26C-DEA72D8E205D}"/>
          </ac:inkMkLst>
        </pc:inkChg>
        <pc:inkChg chg="add del">
          <ac:chgData name="Jessica Bolus" userId="330596316_tp_dropbox" providerId="OAuth2" clId="{7FF8F458-AEC3-7345-920F-432400FC5D79}" dt="2019-02-19T20:37:58.221" v="900"/>
          <ac:inkMkLst>
            <pc:docMk/>
            <pc:sldMk cId="1207242395" sldId="261"/>
            <ac:inkMk id="5" creationId="{FA9302A5-D228-604A-8252-3FC92C7DAEFB}"/>
          </ac:inkMkLst>
        </pc:inkChg>
        <pc:inkChg chg="add del">
          <ac:chgData name="Jessica Bolus" userId="330596316_tp_dropbox" providerId="OAuth2" clId="{7FF8F458-AEC3-7345-920F-432400FC5D79}" dt="2019-02-19T15:49:57.658" v="277"/>
          <ac:inkMkLst>
            <pc:docMk/>
            <pc:sldMk cId="1207242395" sldId="261"/>
            <ac:inkMk id="6" creationId="{6B5F00C1-DA00-5C4B-9C5D-6209DEDFD7DB}"/>
          </ac:inkMkLst>
        </pc:inkChg>
        <pc:inkChg chg="add del">
          <ac:chgData name="Jessica Bolus" userId="330596316_tp_dropbox" providerId="OAuth2" clId="{7FF8F458-AEC3-7345-920F-432400FC5D79}" dt="2019-02-19T20:37:58.221" v="900"/>
          <ac:inkMkLst>
            <pc:docMk/>
            <pc:sldMk cId="1207242395" sldId="261"/>
            <ac:inkMk id="6" creationId="{A5F49BDA-D2D4-1C4B-A522-AF91DB71314E}"/>
          </ac:inkMkLst>
        </pc:inkChg>
        <pc:inkChg chg="add del">
          <ac:chgData name="Jessica Bolus" userId="330596316_tp_dropbox" providerId="OAuth2" clId="{7FF8F458-AEC3-7345-920F-432400FC5D79}" dt="2019-02-19T15:49:57.658" v="277"/>
          <ac:inkMkLst>
            <pc:docMk/>
            <pc:sldMk cId="1207242395" sldId="261"/>
            <ac:inkMk id="7" creationId="{463D08FF-0F9C-CE4D-A10E-AABEFB32E7F7}"/>
          </ac:inkMkLst>
        </pc:inkChg>
        <pc:inkChg chg="add del">
          <ac:chgData name="Jessica Bolus" userId="330596316_tp_dropbox" providerId="OAuth2" clId="{7FF8F458-AEC3-7345-920F-432400FC5D79}" dt="2019-02-19T20:37:58.221" v="900"/>
          <ac:inkMkLst>
            <pc:docMk/>
            <pc:sldMk cId="1207242395" sldId="261"/>
            <ac:inkMk id="7" creationId="{EB58FC03-BD3A-004A-9A65-1189EA7806FA}"/>
          </ac:inkMkLst>
        </pc:inkChg>
        <pc:inkChg chg="add del">
          <ac:chgData name="Jessica Bolus" userId="330596316_tp_dropbox" providerId="OAuth2" clId="{7FF8F458-AEC3-7345-920F-432400FC5D79}" dt="2019-02-19T15:49:57.658" v="277"/>
          <ac:inkMkLst>
            <pc:docMk/>
            <pc:sldMk cId="1207242395" sldId="261"/>
            <ac:inkMk id="8" creationId="{B35706D9-3BA1-5244-92AA-3D70F8736BA9}"/>
          </ac:inkMkLst>
        </pc:inkChg>
        <pc:inkChg chg="add del">
          <ac:chgData name="Jessica Bolus" userId="330596316_tp_dropbox" providerId="OAuth2" clId="{7FF8F458-AEC3-7345-920F-432400FC5D79}" dt="2019-02-19T20:37:58.221" v="900"/>
          <ac:inkMkLst>
            <pc:docMk/>
            <pc:sldMk cId="1207242395" sldId="261"/>
            <ac:inkMk id="8" creationId="{F9658E3A-DBB9-5F47-B3B2-D971508C1C42}"/>
          </ac:inkMkLst>
        </pc:inkChg>
        <pc:inkChg chg="add del">
          <ac:chgData name="Jessica Bolus" userId="330596316_tp_dropbox" providerId="OAuth2" clId="{7FF8F458-AEC3-7345-920F-432400FC5D79}" dt="2019-02-19T15:49:57.658" v="277"/>
          <ac:inkMkLst>
            <pc:docMk/>
            <pc:sldMk cId="1207242395" sldId="261"/>
            <ac:inkMk id="9" creationId="{0D923F9C-170C-2244-94CD-00A64DC33876}"/>
          </ac:inkMkLst>
        </pc:inkChg>
        <pc:inkChg chg="add del">
          <ac:chgData name="Jessica Bolus" userId="330596316_tp_dropbox" providerId="OAuth2" clId="{7FF8F458-AEC3-7345-920F-432400FC5D79}" dt="2019-02-19T20:37:58.221" v="900"/>
          <ac:inkMkLst>
            <pc:docMk/>
            <pc:sldMk cId="1207242395" sldId="261"/>
            <ac:inkMk id="9" creationId="{AA44F23D-177E-4944-A980-F008C8B1922F}"/>
          </ac:inkMkLst>
        </pc:inkChg>
        <pc:inkChg chg="add del">
          <ac:chgData name="Jessica Bolus" userId="330596316_tp_dropbox" providerId="OAuth2" clId="{7FF8F458-AEC3-7345-920F-432400FC5D79}" dt="2019-02-19T20:37:58.221" v="900"/>
          <ac:inkMkLst>
            <pc:docMk/>
            <pc:sldMk cId="1207242395" sldId="261"/>
            <ac:inkMk id="10" creationId="{7D8AC115-3417-624F-9696-5CD5416683A3}"/>
          </ac:inkMkLst>
        </pc:inkChg>
        <pc:inkChg chg="add del">
          <ac:chgData name="Jessica Bolus" userId="330596316_tp_dropbox" providerId="OAuth2" clId="{7FF8F458-AEC3-7345-920F-432400FC5D79}" dt="2019-02-19T15:49:57.658" v="277"/>
          <ac:inkMkLst>
            <pc:docMk/>
            <pc:sldMk cId="1207242395" sldId="261"/>
            <ac:inkMk id="10" creationId="{8949E65A-513E-A046-A53D-E811BFC4CF29}"/>
          </ac:inkMkLst>
        </pc:inkChg>
        <pc:inkChg chg="add del">
          <ac:chgData name="Jessica Bolus" userId="330596316_tp_dropbox" providerId="OAuth2" clId="{7FF8F458-AEC3-7345-920F-432400FC5D79}" dt="2019-02-19T20:37:58.221" v="900"/>
          <ac:inkMkLst>
            <pc:docMk/>
            <pc:sldMk cId="1207242395" sldId="261"/>
            <ac:inkMk id="11" creationId="{0ED3544A-911C-F44B-B21A-638C2A921F52}"/>
          </ac:inkMkLst>
        </pc:inkChg>
        <pc:inkChg chg="add del">
          <ac:chgData name="Jessica Bolus" userId="330596316_tp_dropbox" providerId="OAuth2" clId="{7FF8F458-AEC3-7345-920F-432400FC5D79}" dt="2019-02-19T15:49:57.658" v="277"/>
          <ac:inkMkLst>
            <pc:docMk/>
            <pc:sldMk cId="1207242395" sldId="261"/>
            <ac:inkMk id="11" creationId="{88EBF250-2281-514E-AED6-FF1E3A873EEC}"/>
          </ac:inkMkLst>
        </pc:inkChg>
        <pc:inkChg chg="add del">
          <ac:chgData name="Jessica Bolus" userId="330596316_tp_dropbox" providerId="OAuth2" clId="{7FF8F458-AEC3-7345-920F-432400FC5D79}" dt="2019-02-19T20:37:58.221" v="900"/>
          <ac:inkMkLst>
            <pc:docMk/>
            <pc:sldMk cId="1207242395" sldId="261"/>
            <ac:inkMk id="12" creationId="{35A322BE-9C2F-774E-89CA-566BED9DA597}"/>
          </ac:inkMkLst>
        </pc:inkChg>
        <pc:inkChg chg="add del">
          <ac:chgData name="Jessica Bolus" userId="330596316_tp_dropbox" providerId="OAuth2" clId="{7FF8F458-AEC3-7345-920F-432400FC5D79}" dt="2019-02-19T15:49:57.658" v="277"/>
          <ac:inkMkLst>
            <pc:docMk/>
            <pc:sldMk cId="1207242395" sldId="261"/>
            <ac:inkMk id="12" creationId="{8CFD72CF-CAD9-DC43-B26D-0A31E690C2BC}"/>
          </ac:inkMkLst>
        </pc:inkChg>
        <pc:inkChg chg="add del">
          <ac:chgData name="Jessica Bolus" userId="330596316_tp_dropbox" providerId="OAuth2" clId="{7FF8F458-AEC3-7345-920F-432400FC5D79}" dt="2019-02-19T15:49:57.658" v="277"/>
          <ac:inkMkLst>
            <pc:docMk/>
            <pc:sldMk cId="1207242395" sldId="261"/>
            <ac:inkMk id="13" creationId="{98B6A681-CD33-4F42-ACBF-38007BF9381A}"/>
          </ac:inkMkLst>
        </pc:inkChg>
        <pc:inkChg chg="add">
          <ac:chgData name="Jessica Bolus" userId="330596316_tp_dropbox" providerId="OAuth2" clId="{7FF8F458-AEC3-7345-920F-432400FC5D79}" dt="2019-02-19T20:37:54.271" v="890"/>
          <ac:inkMkLst>
            <pc:docMk/>
            <pc:sldMk cId="1207242395" sldId="261"/>
            <ac:inkMk id="13" creationId="{BD9F74C8-6240-944B-9E22-A55D3631281E}"/>
          </ac:inkMkLst>
        </pc:inkChg>
        <pc:inkChg chg="add del">
          <ac:chgData name="Jessica Bolus" userId="330596316_tp_dropbox" providerId="OAuth2" clId="{7FF8F458-AEC3-7345-920F-432400FC5D79}" dt="2019-02-19T20:25:26.189" v="633"/>
          <ac:inkMkLst>
            <pc:docMk/>
            <pc:sldMk cId="1207242395" sldId="261"/>
            <ac:inkMk id="14" creationId="{174FC21F-9027-3A4B-B9B0-4DB9176A8DC7}"/>
          </ac:inkMkLst>
        </pc:inkChg>
        <pc:inkChg chg="add del">
          <ac:chgData name="Jessica Bolus" userId="330596316_tp_dropbox" providerId="OAuth2" clId="{7FF8F458-AEC3-7345-920F-432400FC5D79}" dt="2019-02-19T20:37:58.221" v="900"/>
          <ac:inkMkLst>
            <pc:docMk/>
            <pc:sldMk cId="1207242395" sldId="261"/>
            <ac:inkMk id="15" creationId="{33B23747-5E15-8B43-B57E-D993E4E38FC8}"/>
          </ac:inkMkLst>
        </pc:inkChg>
        <pc:inkChg chg="add del">
          <ac:chgData name="Jessica Bolus" userId="330596316_tp_dropbox" providerId="OAuth2" clId="{7FF8F458-AEC3-7345-920F-432400FC5D79}" dt="2019-02-19T15:49:57.658" v="277"/>
          <ac:inkMkLst>
            <pc:docMk/>
            <pc:sldMk cId="1207242395" sldId="261"/>
            <ac:inkMk id="15" creationId="{53CA2723-A60B-9D4A-B581-4C291FFFA452}"/>
          </ac:inkMkLst>
        </pc:inkChg>
        <pc:inkChg chg="add del">
          <ac:chgData name="Jessica Bolus" userId="330596316_tp_dropbox" providerId="OAuth2" clId="{7FF8F458-AEC3-7345-920F-432400FC5D79}" dt="2019-02-19T15:49:57.658" v="277"/>
          <ac:inkMkLst>
            <pc:docMk/>
            <pc:sldMk cId="1207242395" sldId="261"/>
            <ac:inkMk id="16" creationId="{1C0C83D3-109E-124A-B712-B97DF1FB2D8F}"/>
          </ac:inkMkLst>
        </pc:inkChg>
        <pc:inkChg chg="add del">
          <ac:chgData name="Jessica Bolus" userId="330596316_tp_dropbox" providerId="OAuth2" clId="{7FF8F458-AEC3-7345-920F-432400FC5D79}" dt="2019-02-19T20:37:58.221" v="900"/>
          <ac:inkMkLst>
            <pc:docMk/>
            <pc:sldMk cId="1207242395" sldId="261"/>
            <ac:inkMk id="16" creationId="{2E5587C5-3432-F545-A1F4-D390AE39FEFD}"/>
          </ac:inkMkLst>
        </pc:inkChg>
        <pc:inkChg chg="add del">
          <ac:chgData name="Jessica Bolus" userId="330596316_tp_dropbox" providerId="OAuth2" clId="{7FF8F458-AEC3-7345-920F-432400FC5D79}" dt="2019-02-19T15:49:57.658" v="277"/>
          <ac:inkMkLst>
            <pc:docMk/>
            <pc:sldMk cId="1207242395" sldId="261"/>
            <ac:inkMk id="17" creationId="{024840E3-F8C7-6546-867D-A13686B02AEB}"/>
          </ac:inkMkLst>
        </pc:inkChg>
        <pc:inkChg chg="add del">
          <ac:chgData name="Jessica Bolus" userId="330596316_tp_dropbox" providerId="OAuth2" clId="{7FF8F458-AEC3-7345-920F-432400FC5D79}" dt="2019-02-19T20:37:58.221" v="900"/>
          <ac:inkMkLst>
            <pc:docMk/>
            <pc:sldMk cId="1207242395" sldId="261"/>
            <ac:inkMk id="17" creationId="{EC0737A2-532A-2B48-BA66-A12E5A3DE95F}"/>
          </ac:inkMkLst>
        </pc:inkChg>
        <pc:inkChg chg="add del">
          <ac:chgData name="Jessica Bolus" userId="330596316_tp_dropbox" providerId="OAuth2" clId="{7FF8F458-AEC3-7345-920F-432400FC5D79}" dt="2019-02-19T15:49:57.658" v="277"/>
          <ac:inkMkLst>
            <pc:docMk/>
            <pc:sldMk cId="1207242395" sldId="261"/>
            <ac:inkMk id="18" creationId="{5F40F0D6-3039-5040-9A84-73196757FFEA}"/>
          </ac:inkMkLst>
        </pc:inkChg>
        <pc:inkChg chg="add del">
          <ac:chgData name="Jessica Bolus" userId="330596316_tp_dropbox" providerId="OAuth2" clId="{7FF8F458-AEC3-7345-920F-432400FC5D79}" dt="2019-02-19T20:37:58.221" v="900"/>
          <ac:inkMkLst>
            <pc:docMk/>
            <pc:sldMk cId="1207242395" sldId="261"/>
            <ac:inkMk id="18" creationId="{F8E5F119-84BB-DD48-97E5-A5CEED101BCD}"/>
          </ac:inkMkLst>
        </pc:inkChg>
        <pc:inkChg chg="add del">
          <ac:chgData name="Jessica Bolus" userId="330596316_tp_dropbox" providerId="OAuth2" clId="{7FF8F458-AEC3-7345-920F-432400FC5D79}" dt="2019-02-19T20:37:58.221" v="900"/>
          <ac:inkMkLst>
            <pc:docMk/>
            <pc:sldMk cId="1207242395" sldId="261"/>
            <ac:inkMk id="19" creationId="{976DB8E2-E9BB-5746-8EAA-BBB98B4D9363}"/>
          </ac:inkMkLst>
        </pc:inkChg>
        <pc:inkChg chg="add del">
          <ac:chgData name="Jessica Bolus" userId="330596316_tp_dropbox" providerId="OAuth2" clId="{7FF8F458-AEC3-7345-920F-432400FC5D79}" dt="2019-02-19T15:49:57.658" v="277"/>
          <ac:inkMkLst>
            <pc:docMk/>
            <pc:sldMk cId="1207242395" sldId="261"/>
            <ac:inkMk id="19" creationId="{EEA7D142-FC9E-4D43-8D1C-21D84B1B41A6}"/>
          </ac:inkMkLst>
        </pc:inkChg>
        <pc:inkChg chg="add del">
          <ac:chgData name="Jessica Bolus" userId="330596316_tp_dropbox" providerId="OAuth2" clId="{7FF8F458-AEC3-7345-920F-432400FC5D79}" dt="2019-02-19T15:49:57.658" v="277"/>
          <ac:inkMkLst>
            <pc:docMk/>
            <pc:sldMk cId="1207242395" sldId="261"/>
            <ac:inkMk id="20" creationId="{762FCAD4-4A97-E44E-A5EF-6A720967E525}"/>
          </ac:inkMkLst>
        </pc:inkChg>
        <pc:inkChg chg="add del">
          <ac:chgData name="Jessica Bolus" userId="330596316_tp_dropbox" providerId="OAuth2" clId="{7FF8F458-AEC3-7345-920F-432400FC5D79}" dt="2019-02-19T20:37:58.221" v="900"/>
          <ac:inkMkLst>
            <pc:docMk/>
            <pc:sldMk cId="1207242395" sldId="261"/>
            <ac:inkMk id="20" creationId="{DEC957D3-2C1B-2947-9E9E-55F8986525D2}"/>
          </ac:inkMkLst>
        </pc:inkChg>
        <pc:inkChg chg="add del">
          <ac:chgData name="Jessica Bolus" userId="330596316_tp_dropbox" providerId="OAuth2" clId="{7FF8F458-AEC3-7345-920F-432400FC5D79}" dt="2019-02-19T20:37:58.221" v="900"/>
          <ac:inkMkLst>
            <pc:docMk/>
            <pc:sldMk cId="1207242395" sldId="261"/>
            <ac:inkMk id="21" creationId="{3CB92020-4D85-6F40-B424-D1C2E5131065}"/>
          </ac:inkMkLst>
        </pc:inkChg>
        <pc:inkChg chg="add del">
          <ac:chgData name="Jessica Bolus" userId="330596316_tp_dropbox" providerId="OAuth2" clId="{7FF8F458-AEC3-7345-920F-432400FC5D79}" dt="2019-02-19T15:49:57.658" v="277"/>
          <ac:inkMkLst>
            <pc:docMk/>
            <pc:sldMk cId="1207242395" sldId="261"/>
            <ac:inkMk id="21" creationId="{E1EE8FD5-212C-1949-86B1-5C6212DBA391}"/>
          </ac:inkMkLst>
        </pc:inkChg>
        <pc:inkChg chg="add del">
          <ac:chgData name="Jessica Bolus" userId="330596316_tp_dropbox" providerId="OAuth2" clId="{7FF8F458-AEC3-7345-920F-432400FC5D79}" dt="2019-02-19T15:49:57.658" v="277"/>
          <ac:inkMkLst>
            <pc:docMk/>
            <pc:sldMk cId="1207242395" sldId="261"/>
            <ac:inkMk id="22" creationId="{3517F77F-6D29-F045-AB49-D2295A90EB15}"/>
          </ac:inkMkLst>
        </pc:inkChg>
        <pc:inkChg chg="add del">
          <ac:chgData name="Jessica Bolus" userId="330596316_tp_dropbox" providerId="OAuth2" clId="{7FF8F458-AEC3-7345-920F-432400FC5D79}" dt="2019-02-19T20:37:58.221" v="900"/>
          <ac:inkMkLst>
            <pc:docMk/>
            <pc:sldMk cId="1207242395" sldId="261"/>
            <ac:inkMk id="22" creationId="{88F63EA1-781D-EF4B-944F-AB3FA761BF06}"/>
          </ac:inkMkLst>
        </pc:inkChg>
        <pc:inkChg chg="add del">
          <ac:chgData name="Jessica Bolus" userId="330596316_tp_dropbox" providerId="OAuth2" clId="{7FF8F458-AEC3-7345-920F-432400FC5D79}" dt="2019-02-19T15:49:57.658" v="277"/>
          <ac:inkMkLst>
            <pc:docMk/>
            <pc:sldMk cId="1207242395" sldId="261"/>
            <ac:inkMk id="23" creationId="{34336554-B222-5048-9031-2FB1644AAD10}"/>
          </ac:inkMkLst>
        </pc:inkChg>
        <pc:inkChg chg="add del">
          <ac:chgData name="Jessica Bolus" userId="330596316_tp_dropbox" providerId="OAuth2" clId="{7FF8F458-AEC3-7345-920F-432400FC5D79}" dt="2019-02-19T20:37:58.221" v="900"/>
          <ac:inkMkLst>
            <pc:docMk/>
            <pc:sldMk cId="1207242395" sldId="261"/>
            <ac:inkMk id="23" creationId="{C36AC3FE-DDB2-6B45-9E96-EB5F6690A648}"/>
          </ac:inkMkLst>
        </pc:inkChg>
        <pc:inkChg chg="add reco">
          <ac:chgData name="Jessica Bolus" userId="330596316_tp_dropbox" providerId="OAuth2" clId="{7FF8F458-AEC3-7345-920F-432400FC5D79}" dt="2019-02-19T20:37:58.221" v="900"/>
          <ac:inkMkLst>
            <pc:docMk/>
            <pc:sldMk cId="1207242395" sldId="261"/>
            <ac:inkMk id="24" creationId="{6FC9187B-A60C-F74F-8CBA-67F8F71785F0}"/>
          </ac:inkMkLst>
        </pc:inkChg>
        <pc:inkChg chg="add del">
          <ac:chgData name="Jessica Bolus" userId="330596316_tp_dropbox" providerId="OAuth2" clId="{7FF8F458-AEC3-7345-920F-432400FC5D79}" dt="2019-02-19T15:49:57.658" v="277"/>
          <ac:inkMkLst>
            <pc:docMk/>
            <pc:sldMk cId="1207242395" sldId="261"/>
            <ac:inkMk id="24" creationId="{C1F5F333-AABE-F24F-A713-0C41EED0758B}"/>
          </ac:inkMkLst>
        </pc:inkChg>
        <pc:inkChg chg="add del">
          <ac:chgData name="Jessica Bolus" userId="330596316_tp_dropbox" providerId="OAuth2" clId="{7FF8F458-AEC3-7345-920F-432400FC5D79}" dt="2019-02-19T15:49:57.658" v="277"/>
          <ac:inkMkLst>
            <pc:docMk/>
            <pc:sldMk cId="1207242395" sldId="261"/>
            <ac:inkMk id="25" creationId="{0A8B8C98-68B9-D54A-A854-32F2960D4FD2}"/>
          </ac:inkMkLst>
        </pc:inkChg>
        <pc:inkChg chg="add reco">
          <ac:chgData name="Jessica Bolus" userId="330596316_tp_dropbox" providerId="OAuth2" clId="{7FF8F458-AEC3-7345-920F-432400FC5D79}" dt="2019-02-19T20:37:58.221" v="900"/>
          <ac:inkMkLst>
            <pc:docMk/>
            <pc:sldMk cId="1207242395" sldId="261"/>
            <ac:inkMk id="25" creationId="{84CE4DE2-B644-C740-BEA9-5196C2C8A2CA}"/>
          </ac:inkMkLst>
        </pc:inkChg>
        <pc:inkChg chg="add reco">
          <ac:chgData name="Jessica Bolus" userId="330596316_tp_dropbox" providerId="OAuth2" clId="{7FF8F458-AEC3-7345-920F-432400FC5D79}" dt="2019-02-19T20:37:58.221" v="900"/>
          <ac:inkMkLst>
            <pc:docMk/>
            <pc:sldMk cId="1207242395" sldId="261"/>
            <ac:inkMk id="26" creationId="{4D0A1C10-BD82-494C-9CD9-A7620C75C0DF}"/>
          </ac:inkMkLst>
        </pc:inkChg>
        <pc:inkChg chg="add del">
          <ac:chgData name="Jessica Bolus" userId="330596316_tp_dropbox" providerId="OAuth2" clId="{7FF8F458-AEC3-7345-920F-432400FC5D79}" dt="2019-02-19T15:49:57.658" v="277"/>
          <ac:inkMkLst>
            <pc:docMk/>
            <pc:sldMk cId="1207242395" sldId="261"/>
            <ac:inkMk id="26" creationId="{BBAC5488-E34B-7247-B426-229B12C4402E}"/>
          </ac:inkMkLst>
        </pc:inkChg>
        <pc:inkChg chg="add del">
          <ac:chgData name="Jessica Bolus" userId="330596316_tp_dropbox" providerId="OAuth2" clId="{7FF8F458-AEC3-7345-920F-432400FC5D79}" dt="2019-02-19T20:25:26.193" v="636"/>
          <ac:inkMkLst>
            <pc:docMk/>
            <pc:sldMk cId="1207242395" sldId="261"/>
            <ac:inkMk id="27" creationId="{361DAD75-ACAD-194A-BCBF-B69300CA3BAB}"/>
          </ac:inkMkLst>
        </pc:inkChg>
        <pc:inkChg chg="add del">
          <ac:chgData name="Jessica Bolus" userId="330596316_tp_dropbox" providerId="OAuth2" clId="{7FF8F458-AEC3-7345-920F-432400FC5D79}" dt="2019-02-19T20:25:26.196" v="639"/>
          <ac:inkMkLst>
            <pc:docMk/>
            <pc:sldMk cId="1207242395" sldId="261"/>
            <ac:inkMk id="28" creationId="{140C2659-2F77-424E-9A9C-BE2EC903CCB9}"/>
          </ac:inkMkLst>
        </pc:inkChg>
        <pc:inkChg chg="add del">
          <ac:chgData name="Jessica Bolus" userId="330596316_tp_dropbox" providerId="OAuth2" clId="{7FF8F458-AEC3-7345-920F-432400FC5D79}" dt="2019-02-19T15:49:57.658" v="277"/>
          <ac:inkMkLst>
            <pc:docMk/>
            <pc:sldMk cId="1207242395" sldId="261"/>
            <ac:inkMk id="29" creationId="{1088BED1-D9BB-C144-99C5-ECA83D2916AA}"/>
          </ac:inkMkLst>
        </pc:inkChg>
        <pc:inkChg chg="add reco">
          <ac:chgData name="Jessica Bolus" userId="330596316_tp_dropbox" providerId="OAuth2" clId="{7FF8F458-AEC3-7345-920F-432400FC5D79}" dt="2019-02-19T20:37:58.221" v="900"/>
          <ac:inkMkLst>
            <pc:docMk/>
            <pc:sldMk cId="1207242395" sldId="261"/>
            <ac:inkMk id="29" creationId="{55C2C3A4-32DA-734C-83B1-5E6A4C8A58F0}"/>
          </ac:inkMkLst>
        </pc:inkChg>
        <pc:inkChg chg="add del">
          <ac:chgData name="Jessica Bolus" userId="330596316_tp_dropbox" providerId="OAuth2" clId="{7FF8F458-AEC3-7345-920F-432400FC5D79}" dt="2019-02-19T15:49:57.658" v="277"/>
          <ac:inkMkLst>
            <pc:docMk/>
            <pc:sldMk cId="1207242395" sldId="261"/>
            <ac:inkMk id="30" creationId="{29C1D0C4-D4EB-6E46-AA7E-6823EDAD3AF9}"/>
          </ac:inkMkLst>
        </pc:inkChg>
        <pc:inkChg chg="add del reco">
          <ac:chgData name="Jessica Bolus" userId="330596316_tp_dropbox" providerId="OAuth2" clId="{7FF8F458-AEC3-7345-920F-432400FC5D79}" dt="2019-02-19T20:25:26.194" v="637"/>
          <ac:inkMkLst>
            <pc:docMk/>
            <pc:sldMk cId="1207242395" sldId="261"/>
            <ac:inkMk id="31" creationId="{33903974-8A28-D74C-AF06-5175796A2D84}"/>
          </ac:inkMkLst>
        </pc:inkChg>
        <pc:inkChg chg="add del reco">
          <ac:chgData name="Jessica Bolus" userId="330596316_tp_dropbox" providerId="OAuth2" clId="{7FF8F458-AEC3-7345-920F-432400FC5D79}" dt="2019-02-19T20:25:26.198" v="640"/>
          <ac:inkMkLst>
            <pc:docMk/>
            <pc:sldMk cId="1207242395" sldId="261"/>
            <ac:inkMk id="32" creationId="{46E173E1-ADDE-B846-89FC-9FA9391E4CFE}"/>
          </ac:inkMkLst>
        </pc:inkChg>
        <pc:inkChg chg="add del reco">
          <ac:chgData name="Jessica Bolus" userId="330596316_tp_dropbox" providerId="OAuth2" clId="{7FF8F458-AEC3-7345-920F-432400FC5D79}" dt="2019-02-19T20:25:26.192" v="635"/>
          <ac:inkMkLst>
            <pc:docMk/>
            <pc:sldMk cId="1207242395" sldId="261"/>
            <ac:inkMk id="33" creationId="{905AFEF1-3CE4-F445-9696-65B2FF6DEA12}"/>
          </ac:inkMkLst>
        </pc:inkChg>
        <pc:inkChg chg="add del reco">
          <ac:chgData name="Jessica Bolus" userId="330596316_tp_dropbox" providerId="OAuth2" clId="{7FF8F458-AEC3-7345-920F-432400FC5D79}" dt="2019-02-19T20:25:26.191" v="634"/>
          <ac:inkMkLst>
            <pc:docMk/>
            <pc:sldMk cId="1207242395" sldId="261"/>
            <ac:inkMk id="34" creationId="{3D4CC011-EFFB-D545-BB95-9A659795A318}"/>
          </ac:inkMkLst>
        </pc:inkChg>
        <pc:inkChg chg="add del reco">
          <ac:chgData name="Jessica Bolus" userId="330596316_tp_dropbox" providerId="OAuth2" clId="{7FF8F458-AEC3-7345-920F-432400FC5D79}" dt="2019-02-19T20:25:26.195" v="638"/>
          <ac:inkMkLst>
            <pc:docMk/>
            <pc:sldMk cId="1207242395" sldId="261"/>
            <ac:inkMk id="35" creationId="{2A46F98D-4FCB-7944-B341-5CD7750879BC}"/>
          </ac:inkMkLst>
        </pc:inkChg>
        <pc:inkChg chg="add del reco">
          <ac:chgData name="Jessica Bolus" userId="330596316_tp_dropbox" providerId="OAuth2" clId="{7FF8F458-AEC3-7345-920F-432400FC5D79}" dt="2019-02-19T20:25:26.187" v="631"/>
          <ac:inkMkLst>
            <pc:docMk/>
            <pc:sldMk cId="1207242395" sldId="261"/>
            <ac:inkMk id="36" creationId="{2F0FF1CD-9A82-224D-A6C6-788A30D60F52}"/>
          </ac:inkMkLst>
        </pc:inkChg>
        <pc:inkChg chg="add del reco">
          <ac:chgData name="Jessica Bolus" userId="330596316_tp_dropbox" providerId="OAuth2" clId="{7FF8F458-AEC3-7345-920F-432400FC5D79}" dt="2019-02-19T20:25:26.189" v="632"/>
          <ac:inkMkLst>
            <pc:docMk/>
            <pc:sldMk cId="1207242395" sldId="261"/>
            <ac:inkMk id="37" creationId="{FB81EC64-123D-524F-93F7-DCE7D72E2AA0}"/>
          </ac:inkMkLst>
        </pc:inkChg>
        <pc:inkChg chg="add">
          <ac:chgData name="Jessica Bolus" userId="330596316_tp_dropbox" providerId="OAuth2" clId="{7FF8F458-AEC3-7345-920F-432400FC5D79}" dt="2019-02-19T20:38:25.972" v="902"/>
          <ac:inkMkLst>
            <pc:docMk/>
            <pc:sldMk cId="1207242395" sldId="261"/>
            <ac:inkMk id="41" creationId="{61066CCB-0B37-A348-866E-D35102AA4195}"/>
          </ac:inkMkLst>
        </pc:inkChg>
        <pc:inkChg chg="add">
          <ac:chgData name="Jessica Bolus" userId="330596316_tp_dropbox" providerId="OAuth2" clId="{7FF8F458-AEC3-7345-920F-432400FC5D79}" dt="2019-02-19T20:38:26.587" v="903"/>
          <ac:inkMkLst>
            <pc:docMk/>
            <pc:sldMk cId="1207242395" sldId="261"/>
            <ac:inkMk id="42" creationId="{AE836F95-B2A9-C148-AD26-CD2552E17C32}"/>
          </ac:inkMkLst>
        </pc:inkChg>
        <pc:inkChg chg="add">
          <ac:chgData name="Jessica Bolus" userId="330596316_tp_dropbox" providerId="OAuth2" clId="{7FF8F458-AEC3-7345-920F-432400FC5D79}" dt="2019-02-19T20:38:26.878" v="904"/>
          <ac:inkMkLst>
            <pc:docMk/>
            <pc:sldMk cId="1207242395" sldId="261"/>
            <ac:inkMk id="43" creationId="{039CB826-BBE7-374A-9C57-3445B777B671}"/>
          </ac:inkMkLst>
        </pc:inkChg>
        <pc:inkChg chg="add">
          <ac:chgData name="Jessica Bolus" userId="330596316_tp_dropbox" providerId="OAuth2" clId="{7FF8F458-AEC3-7345-920F-432400FC5D79}" dt="2019-02-19T20:38:27.230" v="905"/>
          <ac:inkMkLst>
            <pc:docMk/>
            <pc:sldMk cId="1207242395" sldId="261"/>
            <ac:inkMk id="44" creationId="{D8472102-F3FC-CB47-A712-2D2403BFE29E}"/>
          </ac:inkMkLst>
        </pc:inkChg>
        <pc:inkChg chg="add">
          <ac:chgData name="Jessica Bolus" userId="330596316_tp_dropbox" providerId="OAuth2" clId="{7FF8F458-AEC3-7345-920F-432400FC5D79}" dt="2019-02-19T20:38:27.520" v="906"/>
          <ac:inkMkLst>
            <pc:docMk/>
            <pc:sldMk cId="1207242395" sldId="261"/>
            <ac:inkMk id="45" creationId="{DA8E796E-F232-B741-A0B1-633F7D580DAE}"/>
          </ac:inkMkLst>
        </pc:inkChg>
        <pc:inkChg chg="add">
          <ac:chgData name="Jessica Bolus" userId="330596316_tp_dropbox" providerId="OAuth2" clId="{7FF8F458-AEC3-7345-920F-432400FC5D79}" dt="2019-02-19T20:38:27.703" v="907"/>
          <ac:inkMkLst>
            <pc:docMk/>
            <pc:sldMk cId="1207242395" sldId="261"/>
            <ac:inkMk id="46" creationId="{9F6252F9-4FB7-EE49-B2C8-C585863200D3}"/>
          </ac:inkMkLst>
        </pc:inkChg>
        <pc:inkChg chg="add">
          <ac:chgData name="Jessica Bolus" userId="330596316_tp_dropbox" providerId="OAuth2" clId="{7FF8F458-AEC3-7345-920F-432400FC5D79}" dt="2019-02-19T20:38:28.052" v="908"/>
          <ac:inkMkLst>
            <pc:docMk/>
            <pc:sldMk cId="1207242395" sldId="261"/>
            <ac:inkMk id="47" creationId="{85B60AC1-0610-7346-918F-52959EFEF57E}"/>
          </ac:inkMkLst>
        </pc:inkChg>
        <pc:inkChg chg="add">
          <ac:chgData name="Jessica Bolus" userId="330596316_tp_dropbox" providerId="OAuth2" clId="{7FF8F458-AEC3-7345-920F-432400FC5D79}" dt="2019-02-19T20:38:29.047" v="909"/>
          <ac:inkMkLst>
            <pc:docMk/>
            <pc:sldMk cId="1207242395" sldId="261"/>
            <ac:inkMk id="48" creationId="{86C224AC-A945-5348-A9B3-CBA545F26FC6}"/>
          </ac:inkMkLst>
        </pc:inkChg>
        <pc:inkChg chg="add">
          <ac:chgData name="Jessica Bolus" userId="330596316_tp_dropbox" providerId="OAuth2" clId="{7FF8F458-AEC3-7345-920F-432400FC5D79}" dt="2019-02-19T20:38:29.345" v="910"/>
          <ac:inkMkLst>
            <pc:docMk/>
            <pc:sldMk cId="1207242395" sldId="261"/>
            <ac:inkMk id="49" creationId="{573866B8-4EDC-7D46-8968-03CA33B8AC30}"/>
          </ac:inkMkLst>
        </pc:inkChg>
        <pc:inkChg chg="add">
          <ac:chgData name="Jessica Bolus" userId="330596316_tp_dropbox" providerId="OAuth2" clId="{7FF8F458-AEC3-7345-920F-432400FC5D79}" dt="2019-02-19T20:38:29.494" v="911"/>
          <ac:inkMkLst>
            <pc:docMk/>
            <pc:sldMk cId="1207242395" sldId="261"/>
            <ac:inkMk id="50" creationId="{A1C45D65-F830-BA41-826F-9678BA3E1C14}"/>
          </ac:inkMkLst>
        </pc:inkChg>
        <pc:inkChg chg="add">
          <ac:chgData name="Jessica Bolus" userId="330596316_tp_dropbox" providerId="OAuth2" clId="{7FF8F458-AEC3-7345-920F-432400FC5D79}" dt="2019-02-19T20:38:29.628" v="912"/>
          <ac:inkMkLst>
            <pc:docMk/>
            <pc:sldMk cId="1207242395" sldId="261"/>
            <ac:inkMk id="51" creationId="{E9A8ACC0-F84F-7048-BF48-D59ADB1444D5}"/>
          </ac:inkMkLst>
        </pc:inkChg>
        <pc:inkChg chg="add">
          <ac:chgData name="Jessica Bolus" userId="330596316_tp_dropbox" providerId="OAuth2" clId="{7FF8F458-AEC3-7345-920F-432400FC5D79}" dt="2019-02-19T20:38:30.039" v="913"/>
          <ac:inkMkLst>
            <pc:docMk/>
            <pc:sldMk cId="1207242395" sldId="261"/>
            <ac:inkMk id="52" creationId="{150E59F5-50A0-EF4C-A20A-8FCAE2BAA75E}"/>
          </ac:inkMkLst>
        </pc:inkChg>
        <pc:inkChg chg="add">
          <ac:chgData name="Jessica Bolus" userId="330596316_tp_dropbox" providerId="OAuth2" clId="{7FF8F458-AEC3-7345-920F-432400FC5D79}" dt="2019-02-19T20:38:30.352" v="914"/>
          <ac:inkMkLst>
            <pc:docMk/>
            <pc:sldMk cId="1207242395" sldId="261"/>
            <ac:inkMk id="53" creationId="{07AD04B5-1B54-6245-95CB-EC3FE1A3C13A}"/>
          </ac:inkMkLst>
        </pc:inkChg>
        <pc:inkChg chg="add">
          <ac:chgData name="Jessica Bolus" userId="330596316_tp_dropbox" providerId="OAuth2" clId="{7FF8F458-AEC3-7345-920F-432400FC5D79}" dt="2019-02-19T20:38:31.041" v="915"/>
          <ac:inkMkLst>
            <pc:docMk/>
            <pc:sldMk cId="1207242395" sldId="261"/>
            <ac:inkMk id="54" creationId="{E6746253-EAD7-9C4B-B630-BC71EBFEBC40}"/>
          </ac:inkMkLst>
        </pc:inkChg>
        <pc:inkChg chg="add">
          <ac:chgData name="Jessica Bolus" userId="330596316_tp_dropbox" providerId="OAuth2" clId="{7FF8F458-AEC3-7345-920F-432400FC5D79}" dt="2019-02-19T20:38:31.533" v="916"/>
          <ac:inkMkLst>
            <pc:docMk/>
            <pc:sldMk cId="1207242395" sldId="261"/>
            <ac:inkMk id="55" creationId="{BEB5FE8C-3A36-0D44-BB41-63C6A11002AE}"/>
          </ac:inkMkLst>
        </pc:inkChg>
        <pc:inkChg chg="add">
          <ac:chgData name="Jessica Bolus" userId="330596316_tp_dropbox" providerId="OAuth2" clId="{7FF8F458-AEC3-7345-920F-432400FC5D79}" dt="2019-02-19T20:38:31.916" v="917"/>
          <ac:inkMkLst>
            <pc:docMk/>
            <pc:sldMk cId="1207242395" sldId="261"/>
            <ac:inkMk id="56" creationId="{73085C04-11F6-6D40-AEFF-5AD0EB1F7C0D}"/>
          </ac:inkMkLst>
        </pc:inkChg>
        <pc:inkChg chg="add">
          <ac:chgData name="Jessica Bolus" userId="330596316_tp_dropbox" providerId="OAuth2" clId="{7FF8F458-AEC3-7345-920F-432400FC5D79}" dt="2019-02-19T20:38:32.079" v="918"/>
          <ac:inkMkLst>
            <pc:docMk/>
            <pc:sldMk cId="1207242395" sldId="261"/>
            <ac:inkMk id="57" creationId="{5ACEE65A-E85F-8845-A0FF-A8CD1AE8EDCB}"/>
          </ac:inkMkLst>
        </pc:inkChg>
        <pc:inkChg chg="add">
          <ac:chgData name="Jessica Bolus" userId="330596316_tp_dropbox" providerId="OAuth2" clId="{7FF8F458-AEC3-7345-920F-432400FC5D79}" dt="2019-02-19T20:38:32.587" v="919"/>
          <ac:inkMkLst>
            <pc:docMk/>
            <pc:sldMk cId="1207242395" sldId="261"/>
            <ac:inkMk id="58" creationId="{A986AFFF-B23A-3F4D-AC5E-8C75712364AD}"/>
          </ac:inkMkLst>
        </pc:inkChg>
        <pc:inkChg chg="add">
          <ac:chgData name="Jessica Bolus" userId="330596316_tp_dropbox" providerId="OAuth2" clId="{7FF8F458-AEC3-7345-920F-432400FC5D79}" dt="2019-02-19T20:38:33.309" v="920"/>
          <ac:inkMkLst>
            <pc:docMk/>
            <pc:sldMk cId="1207242395" sldId="261"/>
            <ac:inkMk id="59" creationId="{903F2E48-6961-3745-8F02-5E8F3B1BE19D}"/>
          </ac:inkMkLst>
        </pc:inkChg>
        <pc:inkChg chg="add">
          <ac:chgData name="Jessica Bolus" userId="330596316_tp_dropbox" providerId="OAuth2" clId="{7FF8F458-AEC3-7345-920F-432400FC5D79}" dt="2019-02-19T20:38:33.706" v="921"/>
          <ac:inkMkLst>
            <pc:docMk/>
            <pc:sldMk cId="1207242395" sldId="261"/>
            <ac:inkMk id="60" creationId="{5D94FB34-B0FD-5F48-9EA8-3367746A522E}"/>
          </ac:inkMkLst>
        </pc:inkChg>
        <pc:inkChg chg="add">
          <ac:chgData name="Jessica Bolus" userId="330596316_tp_dropbox" providerId="OAuth2" clId="{7FF8F458-AEC3-7345-920F-432400FC5D79}" dt="2019-02-19T20:38:33.881" v="922"/>
          <ac:inkMkLst>
            <pc:docMk/>
            <pc:sldMk cId="1207242395" sldId="261"/>
            <ac:inkMk id="61" creationId="{89911ECB-4A7C-C843-9C0C-633E1871D243}"/>
          </ac:inkMkLst>
        </pc:inkChg>
        <pc:inkChg chg="add">
          <ac:chgData name="Jessica Bolus" userId="330596316_tp_dropbox" providerId="OAuth2" clId="{7FF8F458-AEC3-7345-920F-432400FC5D79}" dt="2019-02-19T20:38:34.131" v="923"/>
          <ac:inkMkLst>
            <pc:docMk/>
            <pc:sldMk cId="1207242395" sldId="261"/>
            <ac:inkMk id="62" creationId="{F9FA4C1E-A45B-A842-BF7C-3FA9F10EF5CF}"/>
          </ac:inkMkLst>
        </pc:inkChg>
        <pc:inkChg chg="add">
          <ac:chgData name="Jessica Bolus" userId="330596316_tp_dropbox" providerId="OAuth2" clId="{7FF8F458-AEC3-7345-920F-432400FC5D79}" dt="2019-02-19T20:38:34.293" v="924"/>
          <ac:inkMkLst>
            <pc:docMk/>
            <pc:sldMk cId="1207242395" sldId="261"/>
            <ac:inkMk id="63" creationId="{4C11BAEC-BC50-F04C-A8E7-04978D978FED}"/>
          </ac:inkMkLst>
        </pc:inkChg>
        <pc:inkChg chg="add">
          <ac:chgData name="Jessica Bolus" userId="330596316_tp_dropbox" providerId="OAuth2" clId="{7FF8F458-AEC3-7345-920F-432400FC5D79}" dt="2019-02-19T20:38:34.402" v="925"/>
          <ac:inkMkLst>
            <pc:docMk/>
            <pc:sldMk cId="1207242395" sldId="261"/>
            <ac:inkMk id="64" creationId="{9BB0DBDE-1EAA-894B-BFB4-F5EBEF7088DF}"/>
          </ac:inkMkLst>
        </pc:inkChg>
        <pc:inkChg chg="add">
          <ac:chgData name="Jessica Bolus" userId="330596316_tp_dropbox" providerId="OAuth2" clId="{7FF8F458-AEC3-7345-920F-432400FC5D79}" dt="2019-02-19T20:38:34.570" v="926"/>
          <ac:inkMkLst>
            <pc:docMk/>
            <pc:sldMk cId="1207242395" sldId="261"/>
            <ac:inkMk id="65" creationId="{230E2DD5-FF6C-2B4F-8245-A288C621ED61}"/>
          </ac:inkMkLst>
        </pc:inkChg>
        <pc:inkChg chg="add">
          <ac:chgData name="Jessica Bolus" userId="330596316_tp_dropbox" providerId="OAuth2" clId="{7FF8F458-AEC3-7345-920F-432400FC5D79}" dt="2019-02-19T20:38:35.142" v="927"/>
          <ac:inkMkLst>
            <pc:docMk/>
            <pc:sldMk cId="1207242395" sldId="261"/>
            <ac:inkMk id="66" creationId="{127656F8-B739-674C-BBE5-885411F6DA02}"/>
          </ac:inkMkLst>
        </pc:inkChg>
        <pc:inkChg chg="add">
          <ac:chgData name="Jessica Bolus" userId="330596316_tp_dropbox" providerId="OAuth2" clId="{7FF8F458-AEC3-7345-920F-432400FC5D79}" dt="2019-02-19T20:38:35.402" v="928"/>
          <ac:inkMkLst>
            <pc:docMk/>
            <pc:sldMk cId="1207242395" sldId="261"/>
            <ac:inkMk id="67" creationId="{809510BA-D955-7C45-907C-AA145E3E27C4}"/>
          </ac:inkMkLst>
        </pc:inkChg>
        <pc:inkChg chg="add">
          <ac:chgData name="Jessica Bolus" userId="330596316_tp_dropbox" providerId="OAuth2" clId="{7FF8F458-AEC3-7345-920F-432400FC5D79}" dt="2019-02-19T20:38:35.560" v="929"/>
          <ac:inkMkLst>
            <pc:docMk/>
            <pc:sldMk cId="1207242395" sldId="261"/>
            <ac:inkMk id="68" creationId="{1EF53010-F641-774B-83B2-8D43D5AC8C67}"/>
          </ac:inkMkLst>
        </pc:inkChg>
        <pc:inkChg chg="add">
          <ac:chgData name="Jessica Bolus" userId="330596316_tp_dropbox" providerId="OAuth2" clId="{7FF8F458-AEC3-7345-920F-432400FC5D79}" dt="2019-02-19T20:38:36.520" v="930"/>
          <ac:inkMkLst>
            <pc:docMk/>
            <pc:sldMk cId="1207242395" sldId="261"/>
            <ac:inkMk id="69" creationId="{1E27CAED-95F2-D047-8388-CA69821A680C}"/>
          </ac:inkMkLst>
        </pc:inkChg>
        <pc:inkChg chg="add">
          <ac:chgData name="Jessica Bolus" userId="330596316_tp_dropbox" providerId="OAuth2" clId="{7FF8F458-AEC3-7345-920F-432400FC5D79}" dt="2019-02-19T20:38:36.797" v="931"/>
          <ac:inkMkLst>
            <pc:docMk/>
            <pc:sldMk cId="1207242395" sldId="261"/>
            <ac:inkMk id="70" creationId="{1B91B747-4579-F746-93B4-685003427399}"/>
          </ac:inkMkLst>
        </pc:inkChg>
        <pc:inkChg chg="add">
          <ac:chgData name="Jessica Bolus" userId="330596316_tp_dropbox" providerId="OAuth2" clId="{7FF8F458-AEC3-7345-920F-432400FC5D79}" dt="2019-02-19T20:38:37.654" v="932"/>
          <ac:inkMkLst>
            <pc:docMk/>
            <pc:sldMk cId="1207242395" sldId="261"/>
            <ac:inkMk id="71" creationId="{9B890887-F86D-2849-8A6F-E94674BF08FC}"/>
          </ac:inkMkLst>
        </pc:inkChg>
        <pc:inkChg chg="add">
          <ac:chgData name="Jessica Bolus" userId="330596316_tp_dropbox" providerId="OAuth2" clId="{7FF8F458-AEC3-7345-920F-432400FC5D79}" dt="2019-02-19T20:38:37.989" v="933"/>
          <ac:inkMkLst>
            <pc:docMk/>
            <pc:sldMk cId="1207242395" sldId="261"/>
            <ac:inkMk id="72" creationId="{947D2292-72A9-DE40-833D-4D08A7E1A3EB}"/>
          </ac:inkMkLst>
        </pc:inkChg>
        <pc:inkChg chg="add">
          <ac:chgData name="Jessica Bolus" userId="330596316_tp_dropbox" providerId="OAuth2" clId="{7FF8F458-AEC3-7345-920F-432400FC5D79}" dt="2019-02-19T20:38:38.206" v="934"/>
          <ac:inkMkLst>
            <pc:docMk/>
            <pc:sldMk cId="1207242395" sldId="261"/>
            <ac:inkMk id="73" creationId="{82CDBE88-A34D-3D4A-B8A9-F6F2C9804661}"/>
          </ac:inkMkLst>
        </pc:inkChg>
        <pc:inkChg chg="add">
          <ac:chgData name="Jessica Bolus" userId="330596316_tp_dropbox" providerId="OAuth2" clId="{7FF8F458-AEC3-7345-920F-432400FC5D79}" dt="2019-02-19T20:38:38.351" v="935"/>
          <ac:inkMkLst>
            <pc:docMk/>
            <pc:sldMk cId="1207242395" sldId="261"/>
            <ac:inkMk id="74" creationId="{69D85598-D2F4-334E-BAAB-65AF8900F6A1}"/>
          </ac:inkMkLst>
        </pc:inkChg>
      </pc:sldChg>
      <pc:sldChg chg="addSp delSp">
        <pc:chgData name="Jessica Bolus" userId="330596316_tp_dropbox" providerId="OAuth2" clId="{7FF8F458-AEC3-7345-920F-432400FC5D79}" dt="2019-02-19T20:24:57.668" v="587"/>
        <pc:sldMkLst>
          <pc:docMk/>
          <pc:sldMk cId="3005032296" sldId="262"/>
        </pc:sldMkLst>
        <pc:inkChg chg="add del">
          <ac:chgData name="Jessica Bolus" userId="330596316_tp_dropbox" providerId="OAuth2" clId="{7FF8F458-AEC3-7345-920F-432400FC5D79}" dt="2019-02-19T20:24:57.668" v="587"/>
          <ac:inkMkLst>
            <pc:docMk/>
            <pc:sldMk cId="3005032296" sldId="262"/>
            <ac:inkMk id="7" creationId="{248AA600-FDF9-7C46-8F3E-E872B95F6C6C}"/>
          </ac:inkMkLst>
        </pc:inkChg>
        <pc:inkChg chg="add del">
          <ac:chgData name="Jessica Bolus" userId="330596316_tp_dropbox" providerId="OAuth2" clId="{7FF8F458-AEC3-7345-920F-432400FC5D79}" dt="2019-02-19T20:24:57.668" v="587"/>
          <ac:inkMkLst>
            <pc:docMk/>
            <pc:sldMk cId="3005032296" sldId="262"/>
            <ac:inkMk id="8" creationId="{E0870281-E9AD-624C-BD70-1F6DCFE4D025}"/>
          </ac:inkMkLst>
        </pc:inkChg>
        <pc:inkChg chg="add del">
          <ac:chgData name="Jessica Bolus" userId="330596316_tp_dropbox" providerId="OAuth2" clId="{7FF8F458-AEC3-7345-920F-432400FC5D79}" dt="2019-02-19T20:24:57.668" v="587"/>
          <ac:inkMkLst>
            <pc:docMk/>
            <pc:sldMk cId="3005032296" sldId="262"/>
            <ac:inkMk id="9" creationId="{E0983324-19D5-6641-A634-3DC464B0EA06}"/>
          </ac:inkMkLst>
        </pc:inkChg>
        <pc:inkChg chg="add del">
          <ac:chgData name="Jessica Bolus" userId="330596316_tp_dropbox" providerId="OAuth2" clId="{7FF8F458-AEC3-7345-920F-432400FC5D79}" dt="2019-02-19T20:24:57.668" v="587"/>
          <ac:inkMkLst>
            <pc:docMk/>
            <pc:sldMk cId="3005032296" sldId="262"/>
            <ac:inkMk id="10" creationId="{91E9A18C-DE51-474F-8020-ED719930D7FB}"/>
          </ac:inkMkLst>
        </pc:inkChg>
        <pc:inkChg chg="add del">
          <ac:chgData name="Jessica Bolus" userId="330596316_tp_dropbox" providerId="OAuth2" clId="{7FF8F458-AEC3-7345-920F-432400FC5D79}" dt="2019-02-19T20:24:57.668" v="587"/>
          <ac:inkMkLst>
            <pc:docMk/>
            <pc:sldMk cId="3005032296" sldId="262"/>
            <ac:inkMk id="11" creationId="{DD2A953F-022D-2747-A4B1-8B89ED809B79}"/>
          </ac:inkMkLst>
        </pc:inkChg>
        <pc:inkChg chg="add del">
          <ac:chgData name="Jessica Bolus" userId="330596316_tp_dropbox" providerId="OAuth2" clId="{7FF8F458-AEC3-7345-920F-432400FC5D79}" dt="2019-02-19T20:24:57.668" v="587"/>
          <ac:inkMkLst>
            <pc:docMk/>
            <pc:sldMk cId="3005032296" sldId="262"/>
            <ac:inkMk id="12" creationId="{6984AB48-ED00-AC40-8785-0163D9519FAA}"/>
          </ac:inkMkLst>
        </pc:inkChg>
        <pc:inkChg chg="add del">
          <ac:chgData name="Jessica Bolus" userId="330596316_tp_dropbox" providerId="OAuth2" clId="{7FF8F458-AEC3-7345-920F-432400FC5D79}" dt="2019-02-19T20:24:57.668" v="587"/>
          <ac:inkMkLst>
            <pc:docMk/>
            <pc:sldMk cId="3005032296" sldId="262"/>
            <ac:inkMk id="13" creationId="{3FCDEBBD-CD72-F94F-BB2B-4803FF50BF36}"/>
          </ac:inkMkLst>
        </pc:inkChg>
        <pc:inkChg chg="add del">
          <ac:chgData name="Jessica Bolus" userId="330596316_tp_dropbox" providerId="OAuth2" clId="{7FF8F458-AEC3-7345-920F-432400FC5D79}" dt="2019-02-19T20:24:57.668" v="587"/>
          <ac:inkMkLst>
            <pc:docMk/>
            <pc:sldMk cId="3005032296" sldId="262"/>
            <ac:inkMk id="14" creationId="{35AA4B5B-E1E2-F948-8C58-B9C34F6D5A0D}"/>
          </ac:inkMkLst>
        </pc:inkChg>
        <pc:inkChg chg="add del">
          <ac:chgData name="Jessica Bolus" userId="330596316_tp_dropbox" providerId="OAuth2" clId="{7FF8F458-AEC3-7345-920F-432400FC5D79}" dt="2019-02-19T20:24:57.668" v="587"/>
          <ac:inkMkLst>
            <pc:docMk/>
            <pc:sldMk cId="3005032296" sldId="262"/>
            <ac:inkMk id="15" creationId="{399680B2-C1F3-EC4D-BBCD-34E285149207}"/>
          </ac:inkMkLst>
        </pc:inkChg>
        <pc:inkChg chg="add del">
          <ac:chgData name="Jessica Bolus" userId="330596316_tp_dropbox" providerId="OAuth2" clId="{7FF8F458-AEC3-7345-920F-432400FC5D79}" dt="2019-02-19T20:24:57.668" v="587"/>
          <ac:inkMkLst>
            <pc:docMk/>
            <pc:sldMk cId="3005032296" sldId="262"/>
            <ac:inkMk id="16" creationId="{FA686398-A404-4A4E-AC35-75D503C04334}"/>
          </ac:inkMkLst>
        </pc:inkChg>
        <pc:inkChg chg="add del">
          <ac:chgData name="Jessica Bolus" userId="330596316_tp_dropbox" providerId="OAuth2" clId="{7FF8F458-AEC3-7345-920F-432400FC5D79}" dt="2019-02-19T20:24:57.668" v="587"/>
          <ac:inkMkLst>
            <pc:docMk/>
            <pc:sldMk cId="3005032296" sldId="262"/>
            <ac:inkMk id="17" creationId="{108732CB-5520-AC42-BDE0-8FDB6FCCAFE2}"/>
          </ac:inkMkLst>
        </pc:inkChg>
        <pc:inkChg chg="add del">
          <ac:chgData name="Jessica Bolus" userId="330596316_tp_dropbox" providerId="OAuth2" clId="{7FF8F458-AEC3-7345-920F-432400FC5D79}" dt="2019-02-19T20:24:57.668" v="587"/>
          <ac:inkMkLst>
            <pc:docMk/>
            <pc:sldMk cId="3005032296" sldId="262"/>
            <ac:inkMk id="18" creationId="{DDA600BA-653A-AD40-9DBF-DDE273F4257B}"/>
          </ac:inkMkLst>
        </pc:inkChg>
        <pc:inkChg chg="add del">
          <ac:chgData name="Jessica Bolus" userId="330596316_tp_dropbox" providerId="OAuth2" clId="{7FF8F458-AEC3-7345-920F-432400FC5D79}" dt="2019-02-19T20:24:57.668" v="587"/>
          <ac:inkMkLst>
            <pc:docMk/>
            <pc:sldMk cId="3005032296" sldId="262"/>
            <ac:inkMk id="19" creationId="{AA90262A-3C4C-1142-A615-892881E27AA1}"/>
          </ac:inkMkLst>
        </pc:inkChg>
        <pc:inkChg chg="add del">
          <ac:chgData name="Jessica Bolus" userId="330596316_tp_dropbox" providerId="OAuth2" clId="{7FF8F458-AEC3-7345-920F-432400FC5D79}" dt="2019-02-19T20:24:57.668" v="587"/>
          <ac:inkMkLst>
            <pc:docMk/>
            <pc:sldMk cId="3005032296" sldId="262"/>
            <ac:inkMk id="20" creationId="{6CF56715-2554-A647-AA46-0A6ABF2F6732}"/>
          </ac:inkMkLst>
        </pc:inkChg>
        <pc:inkChg chg="add del">
          <ac:chgData name="Jessica Bolus" userId="330596316_tp_dropbox" providerId="OAuth2" clId="{7FF8F458-AEC3-7345-920F-432400FC5D79}" dt="2019-02-19T20:24:57.668" v="587"/>
          <ac:inkMkLst>
            <pc:docMk/>
            <pc:sldMk cId="3005032296" sldId="262"/>
            <ac:inkMk id="21" creationId="{D2C28553-A881-1E43-8FDA-A449B5D8C61D}"/>
          </ac:inkMkLst>
        </pc:inkChg>
        <pc:inkChg chg="add del">
          <ac:chgData name="Jessica Bolus" userId="330596316_tp_dropbox" providerId="OAuth2" clId="{7FF8F458-AEC3-7345-920F-432400FC5D79}" dt="2019-02-19T20:24:57.668" v="587"/>
          <ac:inkMkLst>
            <pc:docMk/>
            <pc:sldMk cId="3005032296" sldId="262"/>
            <ac:inkMk id="22" creationId="{7895C54B-30E6-8646-AB94-D4769EE07019}"/>
          </ac:inkMkLst>
        </pc:inkChg>
        <pc:inkChg chg="add del">
          <ac:chgData name="Jessica Bolus" userId="330596316_tp_dropbox" providerId="OAuth2" clId="{7FF8F458-AEC3-7345-920F-432400FC5D79}" dt="2019-02-19T20:24:57.668" v="587"/>
          <ac:inkMkLst>
            <pc:docMk/>
            <pc:sldMk cId="3005032296" sldId="262"/>
            <ac:inkMk id="23" creationId="{8F4F6D5D-AC4F-9947-98BB-485A853B570F}"/>
          </ac:inkMkLst>
        </pc:inkChg>
        <pc:inkChg chg="add del">
          <ac:chgData name="Jessica Bolus" userId="330596316_tp_dropbox" providerId="OAuth2" clId="{7FF8F458-AEC3-7345-920F-432400FC5D79}" dt="2019-02-19T20:24:57.668" v="587"/>
          <ac:inkMkLst>
            <pc:docMk/>
            <pc:sldMk cId="3005032296" sldId="262"/>
            <ac:inkMk id="24" creationId="{1B7ED99D-F7D9-CD46-9804-5E2656471421}"/>
          </ac:inkMkLst>
        </pc:inkChg>
        <pc:inkChg chg="add del">
          <ac:chgData name="Jessica Bolus" userId="330596316_tp_dropbox" providerId="OAuth2" clId="{7FF8F458-AEC3-7345-920F-432400FC5D79}" dt="2019-02-19T20:24:57.668" v="587"/>
          <ac:inkMkLst>
            <pc:docMk/>
            <pc:sldMk cId="3005032296" sldId="262"/>
            <ac:inkMk id="26" creationId="{3F02A050-8FD2-F141-94A4-99EB848474DB}"/>
          </ac:inkMkLst>
        </pc:inkChg>
        <pc:inkChg chg="add del">
          <ac:chgData name="Jessica Bolus" userId="330596316_tp_dropbox" providerId="OAuth2" clId="{7FF8F458-AEC3-7345-920F-432400FC5D79}" dt="2019-02-19T20:24:57.668" v="587"/>
          <ac:inkMkLst>
            <pc:docMk/>
            <pc:sldMk cId="3005032296" sldId="262"/>
            <ac:inkMk id="27" creationId="{0341DEB4-625F-2540-B5C7-2770E17DCC06}"/>
          </ac:inkMkLst>
        </pc:inkChg>
        <pc:inkChg chg="add del">
          <ac:chgData name="Jessica Bolus" userId="330596316_tp_dropbox" providerId="OAuth2" clId="{7FF8F458-AEC3-7345-920F-432400FC5D79}" dt="2019-02-19T20:24:57.668" v="587"/>
          <ac:inkMkLst>
            <pc:docMk/>
            <pc:sldMk cId="3005032296" sldId="262"/>
            <ac:inkMk id="28" creationId="{0A5899DA-D19F-7640-876C-F463C9FD11DB}"/>
          </ac:inkMkLst>
        </pc:inkChg>
        <pc:inkChg chg="add del">
          <ac:chgData name="Jessica Bolus" userId="330596316_tp_dropbox" providerId="OAuth2" clId="{7FF8F458-AEC3-7345-920F-432400FC5D79}" dt="2019-02-19T20:24:57.668" v="587"/>
          <ac:inkMkLst>
            <pc:docMk/>
            <pc:sldMk cId="3005032296" sldId="262"/>
            <ac:inkMk id="29" creationId="{2B61BBEF-C03D-644A-9CEF-AFF909F0FC8C}"/>
          </ac:inkMkLst>
        </pc:inkChg>
        <pc:inkChg chg="add del">
          <ac:chgData name="Jessica Bolus" userId="330596316_tp_dropbox" providerId="OAuth2" clId="{7FF8F458-AEC3-7345-920F-432400FC5D79}" dt="2019-02-19T20:24:57.668" v="587"/>
          <ac:inkMkLst>
            <pc:docMk/>
            <pc:sldMk cId="3005032296" sldId="262"/>
            <ac:inkMk id="30" creationId="{2BCD98B0-FDFC-574A-A48A-02642DF7FA95}"/>
          </ac:inkMkLst>
        </pc:inkChg>
        <pc:inkChg chg="add del">
          <ac:chgData name="Jessica Bolus" userId="330596316_tp_dropbox" providerId="OAuth2" clId="{7FF8F458-AEC3-7345-920F-432400FC5D79}" dt="2019-02-19T20:24:57.668" v="587"/>
          <ac:inkMkLst>
            <pc:docMk/>
            <pc:sldMk cId="3005032296" sldId="262"/>
            <ac:inkMk id="31" creationId="{B88BE30B-2AC7-244A-802B-7D9D7341810B}"/>
          </ac:inkMkLst>
        </pc:inkChg>
        <pc:inkChg chg="add reco">
          <ac:chgData name="Jessica Bolus" userId="330596316_tp_dropbox" providerId="OAuth2" clId="{7FF8F458-AEC3-7345-920F-432400FC5D79}" dt="2019-02-19T20:24:57.668" v="587"/>
          <ac:inkMkLst>
            <pc:docMk/>
            <pc:sldMk cId="3005032296" sldId="262"/>
            <ac:inkMk id="32" creationId="{D8F803D9-C7E4-4049-BB48-A481D85CA53B}"/>
          </ac:inkMkLst>
        </pc:inkChg>
        <pc:inkChg chg="add reco">
          <ac:chgData name="Jessica Bolus" userId="330596316_tp_dropbox" providerId="OAuth2" clId="{7FF8F458-AEC3-7345-920F-432400FC5D79}" dt="2019-02-19T20:24:57.668" v="587"/>
          <ac:inkMkLst>
            <pc:docMk/>
            <pc:sldMk cId="3005032296" sldId="262"/>
            <ac:inkMk id="33" creationId="{74BCDB7F-50B2-DB45-8271-D09954ED814C}"/>
          </ac:inkMkLst>
        </pc:inkChg>
      </pc:sldChg>
      <pc:sldChg chg="addSp delSp modSp">
        <pc:chgData name="Jessica Bolus" userId="330596316_tp_dropbox" providerId="OAuth2" clId="{7FF8F458-AEC3-7345-920F-432400FC5D79}" dt="2019-02-19T20:43:16.817" v="996"/>
        <pc:sldMkLst>
          <pc:docMk/>
          <pc:sldMk cId="1343566624" sldId="263"/>
        </pc:sldMkLst>
        <pc:inkChg chg="add del">
          <ac:chgData name="Jessica Bolus" userId="330596316_tp_dropbox" providerId="OAuth2" clId="{7FF8F458-AEC3-7345-920F-432400FC5D79}" dt="2019-02-19T15:53:02.560" v="321"/>
          <ac:inkMkLst>
            <pc:docMk/>
            <pc:sldMk cId="1343566624" sldId="263"/>
            <ac:inkMk id="3" creationId="{47C72B35-6ABC-A645-9271-7DA7771E5F31}"/>
          </ac:inkMkLst>
        </pc:inkChg>
        <pc:inkChg chg="add del">
          <ac:chgData name="Jessica Bolus" userId="330596316_tp_dropbox" providerId="OAuth2" clId="{7FF8F458-AEC3-7345-920F-432400FC5D79}" dt="2019-02-19T20:40:27.355" v="939"/>
          <ac:inkMkLst>
            <pc:docMk/>
            <pc:sldMk cId="1343566624" sldId="263"/>
            <ac:inkMk id="3" creationId="{8112A260-4761-6C44-B9B1-A8533606158E}"/>
          </ac:inkMkLst>
        </pc:inkChg>
        <pc:inkChg chg="add del">
          <ac:chgData name="Jessica Bolus" userId="330596316_tp_dropbox" providerId="OAuth2" clId="{7FF8F458-AEC3-7345-920F-432400FC5D79}" dt="2019-02-19T20:40:34.199" v="961"/>
          <ac:inkMkLst>
            <pc:docMk/>
            <pc:sldMk cId="1343566624" sldId="263"/>
            <ac:inkMk id="11" creationId="{87D9F3B6-50E1-4F43-AB74-F012FEBE01A9}"/>
          </ac:inkMkLst>
        </pc:inkChg>
        <pc:inkChg chg="add del">
          <ac:chgData name="Jessica Bolus" userId="330596316_tp_dropbox" providerId="OAuth2" clId="{7FF8F458-AEC3-7345-920F-432400FC5D79}" dt="2019-02-19T15:53:02.560" v="321"/>
          <ac:inkMkLst>
            <pc:docMk/>
            <pc:sldMk cId="1343566624" sldId="263"/>
            <ac:inkMk id="11" creationId="{EEF85ED7-FA7A-B04C-A9B6-68BB48C83ECB}"/>
          </ac:inkMkLst>
        </pc:inkChg>
        <pc:inkChg chg="del">
          <ac:chgData name="Jessica Bolus" userId="330596316_tp_dropbox" providerId="OAuth2" clId="{7FF8F458-AEC3-7345-920F-432400FC5D79}" dt="2019-02-19T15:05:42.367" v="28"/>
          <ac:inkMkLst>
            <pc:docMk/>
            <pc:sldMk cId="1343566624" sldId="263"/>
            <ac:inkMk id="12" creationId="{00000000-0000-0000-0000-000000000000}"/>
          </ac:inkMkLst>
        </pc:inkChg>
        <pc:inkChg chg="add del">
          <ac:chgData name="Jessica Bolus" userId="330596316_tp_dropbox" providerId="OAuth2" clId="{7FF8F458-AEC3-7345-920F-432400FC5D79}" dt="2019-02-19T20:40:34.199" v="961"/>
          <ac:inkMkLst>
            <pc:docMk/>
            <pc:sldMk cId="1343566624" sldId="263"/>
            <ac:inkMk id="12" creationId="{8898CA4B-ADD4-F241-9942-DDE092D46580}"/>
          </ac:inkMkLst>
        </pc:inkChg>
        <pc:inkChg chg="del">
          <ac:chgData name="Jessica Bolus" userId="330596316_tp_dropbox" providerId="OAuth2" clId="{7FF8F458-AEC3-7345-920F-432400FC5D79}" dt="2019-02-19T15:05:42.369" v="29"/>
          <ac:inkMkLst>
            <pc:docMk/>
            <pc:sldMk cId="1343566624" sldId="263"/>
            <ac:inkMk id="13" creationId="{00000000-0000-0000-0000-000000000000}"/>
          </ac:inkMkLst>
        </pc:inkChg>
        <pc:inkChg chg="add del">
          <ac:chgData name="Jessica Bolus" userId="330596316_tp_dropbox" providerId="OAuth2" clId="{7FF8F458-AEC3-7345-920F-432400FC5D79}" dt="2019-02-19T20:40:34.199" v="961"/>
          <ac:inkMkLst>
            <pc:docMk/>
            <pc:sldMk cId="1343566624" sldId="263"/>
            <ac:inkMk id="13" creationId="{778B324B-EA2E-DB4D-A3D1-FE2BF7E391AC}"/>
          </ac:inkMkLst>
        </pc:inkChg>
        <pc:inkChg chg="del">
          <ac:chgData name="Jessica Bolus" userId="330596316_tp_dropbox" providerId="OAuth2" clId="{7FF8F458-AEC3-7345-920F-432400FC5D79}" dt="2019-02-19T15:05:42.370" v="30"/>
          <ac:inkMkLst>
            <pc:docMk/>
            <pc:sldMk cId="1343566624" sldId="263"/>
            <ac:inkMk id="14" creationId="{00000000-0000-0000-0000-000000000000}"/>
          </ac:inkMkLst>
        </pc:inkChg>
        <pc:inkChg chg="add del">
          <ac:chgData name="Jessica Bolus" userId="330596316_tp_dropbox" providerId="OAuth2" clId="{7FF8F458-AEC3-7345-920F-432400FC5D79}" dt="2019-02-19T20:40:34.199" v="961"/>
          <ac:inkMkLst>
            <pc:docMk/>
            <pc:sldMk cId="1343566624" sldId="263"/>
            <ac:inkMk id="14" creationId="{45913C22-1FB9-944B-A9E8-411C95FEFD71}"/>
          </ac:inkMkLst>
        </pc:inkChg>
        <pc:inkChg chg="del">
          <ac:chgData name="Jessica Bolus" userId="330596316_tp_dropbox" providerId="OAuth2" clId="{7FF8F458-AEC3-7345-920F-432400FC5D79}" dt="2019-02-19T15:05:42.365" v="27"/>
          <ac:inkMkLst>
            <pc:docMk/>
            <pc:sldMk cId="1343566624" sldId="263"/>
            <ac:inkMk id="15" creationId="{00000000-0000-0000-0000-000000000000}"/>
          </ac:inkMkLst>
        </pc:inkChg>
        <pc:inkChg chg="add del">
          <ac:chgData name="Jessica Bolus" userId="330596316_tp_dropbox" providerId="OAuth2" clId="{7FF8F458-AEC3-7345-920F-432400FC5D79}" dt="2019-02-19T20:40:34.199" v="961"/>
          <ac:inkMkLst>
            <pc:docMk/>
            <pc:sldMk cId="1343566624" sldId="263"/>
            <ac:inkMk id="15" creationId="{62ED484D-508B-7548-B277-8D84C28094D8}"/>
          </ac:inkMkLst>
        </pc:inkChg>
        <pc:inkChg chg="add del">
          <ac:chgData name="Jessica Bolus" userId="330596316_tp_dropbox" providerId="OAuth2" clId="{7FF8F458-AEC3-7345-920F-432400FC5D79}" dt="2019-02-19T15:53:02.560" v="321"/>
          <ac:inkMkLst>
            <pc:docMk/>
            <pc:sldMk cId="1343566624" sldId="263"/>
            <ac:inkMk id="16" creationId="{267C118B-6FAA-E24E-97F1-F4EDBFE22E9A}"/>
          </ac:inkMkLst>
        </pc:inkChg>
        <pc:inkChg chg="add del">
          <ac:chgData name="Jessica Bolus" userId="330596316_tp_dropbox" providerId="OAuth2" clId="{7FF8F458-AEC3-7345-920F-432400FC5D79}" dt="2019-02-19T20:40:34.199" v="961"/>
          <ac:inkMkLst>
            <pc:docMk/>
            <pc:sldMk cId="1343566624" sldId="263"/>
            <ac:inkMk id="16" creationId="{FBB56D57-BA02-EC4B-8B5B-FCAE40770BBB}"/>
          </ac:inkMkLst>
        </pc:inkChg>
        <pc:inkChg chg="add del mod reco modStrokes">
          <ac:chgData name="Jessica Bolus" userId="330596316_tp_dropbox" providerId="OAuth2" clId="{7FF8F458-AEC3-7345-920F-432400FC5D79}" dt="2019-02-19T20:25:44.028" v="649"/>
          <ac:inkMkLst>
            <pc:docMk/>
            <pc:sldMk cId="1343566624" sldId="263"/>
            <ac:inkMk id="17" creationId="{B88469BF-5BBE-ED49-8C52-44C48EB7E1DF}"/>
          </ac:inkMkLst>
        </pc:inkChg>
        <pc:inkChg chg="add del">
          <ac:chgData name="Jessica Bolus" userId="330596316_tp_dropbox" providerId="OAuth2" clId="{7FF8F458-AEC3-7345-920F-432400FC5D79}" dt="2019-02-19T20:40:51.235" v="964"/>
          <ac:inkMkLst>
            <pc:docMk/>
            <pc:sldMk cId="1343566624" sldId="263"/>
            <ac:inkMk id="18" creationId="{12500BB0-C419-154A-8D0F-529A84927A90}"/>
          </ac:inkMkLst>
        </pc:inkChg>
        <pc:inkChg chg="del">
          <ac:chgData name="Jessica Bolus" userId="330596316_tp_dropbox" providerId="OAuth2" clId="{7FF8F458-AEC3-7345-920F-432400FC5D79}" dt="2019-02-19T15:05:42.363" v="26"/>
          <ac:inkMkLst>
            <pc:docMk/>
            <pc:sldMk cId="1343566624" sldId="263"/>
            <ac:inkMk id="19" creationId="{00000000-0000-0000-0000-000000000000}"/>
          </ac:inkMkLst>
        </pc:inkChg>
        <pc:inkChg chg="add del">
          <ac:chgData name="Jessica Bolus" userId="330596316_tp_dropbox" providerId="OAuth2" clId="{7FF8F458-AEC3-7345-920F-432400FC5D79}" dt="2019-02-19T20:40:34.199" v="961"/>
          <ac:inkMkLst>
            <pc:docMk/>
            <pc:sldMk cId="1343566624" sldId="263"/>
            <ac:inkMk id="19" creationId="{99B2CC89-9474-FB42-8FA1-2B8B75F35986}"/>
          </ac:inkMkLst>
        </pc:inkChg>
        <pc:inkChg chg="add del">
          <ac:chgData name="Jessica Bolus" userId="330596316_tp_dropbox" providerId="OAuth2" clId="{7FF8F458-AEC3-7345-920F-432400FC5D79}" dt="2019-02-19T20:40:34.199" v="961"/>
          <ac:inkMkLst>
            <pc:docMk/>
            <pc:sldMk cId="1343566624" sldId="263"/>
            <ac:inkMk id="20" creationId="{5BB2AB7A-7376-FE41-AA98-6381C82C6C10}"/>
          </ac:inkMkLst>
        </pc:inkChg>
        <pc:inkChg chg="add del">
          <ac:chgData name="Jessica Bolus" userId="330596316_tp_dropbox" providerId="OAuth2" clId="{7FF8F458-AEC3-7345-920F-432400FC5D79}" dt="2019-02-19T15:53:14.970" v="348"/>
          <ac:inkMkLst>
            <pc:docMk/>
            <pc:sldMk cId="1343566624" sldId="263"/>
            <ac:inkMk id="20" creationId="{6F3AB509-72DA-BC4D-879B-96FD32993145}"/>
          </ac:inkMkLst>
        </pc:inkChg>
        <pc:inkChg chg="add del">
          <ac:chgData name="Jessica Bolus" userId="330596316_tp_dropbox" providerId="OAuth2" clId="{7FF8F458-AEC3-7345-920F-432400FC5D79}" dt="2019-02-19T15:53:14.970" v="348"/>
          <ac:inkMkLst>
            <pc:docMk/>
            <pc:sldMk cId="1343566624" sldId="263"/>
            <ac:inkMk id="21" creationId="{2FFA2273-D63F-1241-998B-D5130C1370EE}"/>
          </ac:inkMkLst>
        </pc:inkChg>
        <pc:inkChg chg="add del">
          <ac:chgData name="Jessica Bolus" userId="330596316_tp_dropbox" providerId="OAuth2" clId="{7FF8F458-AEC3-7345-920F-432400FC5D79}" dt="2019-02-19T20:40:34.199" v="961"/>
          <ac:inkMkLst>
            <pc:docMk/>
            <pc:sldMk cId="1343566624" sldId="263"/>
            <ac:inkMk id="21" creationId="{ACC022D6-57A7-294F-8E5F-50846263C0A9}"/>
          </ac:inkMkLst>
        </pc:inkChg>
        <pc:inkChg chg="del">
          <ac:chgData name="Jessica Bolus" userId="330596316_tp_dropbox" providerId="OAuth2" clId="{7FF8F458-AEC3-7345-920F-432400FC5D79}" dt="2019-02-19T15:05:42.372" v="31"/>
          <ac:inkMkLst>
            <pc:docMk/>
            <pc:sldMk cId="1343566624" sldId="263"/>
            <ac:inkMk id="22" creationId="{00000000-0000-0000-0000-000000000000}"/>
          </ac:inkMkLst>
        </pc:inkChg>
        <pc:inkChg chg="add del">
          <ac:chgData name="Jessica Bolus" userId="330596316_tp_dropbox" providerId="OAuth2" clId="{7FF8F458-AEC3-7345-920F-432400FC5D79}" dt="2019-02-19T20:40:51.235" v="964"/>
          <ac:inkMkLst>
            <pc:docMk/>
            <pc:sldMk cId="1343566624" sldId="263"/>
            <ac:inkMk id="22" creationId="{381763F9-E76A-F241-87D9-0697CF321023}"/>
          </ac:inkMkLst>
        </pc:inkChg>
        <pc:inkChg chg="add del">
          <ac:chgData name="Jessica Bolus" userId="330596316_tp_dropbox" providerId="OAuth2" clId="{7FF8F458-AEC3-7345-920F-432400FC5D79}" dt="2019-02-19T20:40:51.235" v="964"/>
          <ac:inkMkLst>
            <pc:docMk/>
            <pc:sldMk cId="1343566624" sldId="263"/>
            <ac:inkMk id="23" creationId="{7ED1C260-7619-9E4F-8B37-041DD49CA643}"/>
          </ac:inkMkLst>
        </pc:inkChg>
        <pc:inkChg chg="add del">
          <ac:chgData name="Jessica Bolus" userId="330596316_tp_dropbox" providerId="OAuth2" clId="{7FF8F458-AEC3-7345-920F-432400FC5D79}" dt="2019-02-19T15:53:14.970" v="348"/>
          <ac:inkMkLst>
            <pc:docMk/>
            <pc:sldMk cId="1343566624" sldId="263"/>
            <ac:inkMk id="23" creationId="{89D4875D-B859-1043-B442-D22741ED7EC2}"/>
          </ac:inkMkLst>
        </pc:inkChg>
        <pc:inkChg chg="del">
          <ac:chgData name="Jessica Bolus" userId="330596316_tp_dropbox" providerId="OAuth2" clId="{7FF8F458-AEC3-7345-920F-432400FC5D79}" dt="2019-02-19T15:05:42.376" v="33"/>
          <ac:inkMkLst>
            <pc:docMk/>
            <pc:sldMk cId="1343566624" sldId="263"/>
            <ac:inkMk id="24" creationId="{00000000-0000-0000-0000-000000000000}"/>
          </ac:inkMkLst>
        </pc:inkChg>
        <pc:inkChg chg="add del">
          <ac:chgData name="Jessica Bolus" userId="330596316_tp_dropbox" providerId="OAuth2" clId="{7FF8F458-AEC3-7345-920F-432400FC5D79}" dt="2019-02-19T20:40:34.199" v="961"/>
          <ac:inkMkLst>
            <pc:docMk/>
            <pc:sldMk cId="1343566624" sldId="263"/>
            <ac:inkMk id="24" creationId="{544E812F-C66F-D242-9217-3E19305BCB2D}"/>
          </ac:inkMkLst>
        </pc:inkChg>
        <pc:inkChg chg="add del">
          <ac:chgData name="Jessica Bolus" userId="330596316_tp_dropbox" providerId="OAuth2" clId="{7FF8F458-AEC3-7345-920F-432400FC5D79}" dt="2019-02-19T15:53:14.970" v="348"/>
          <ac:inkMkLst>
            <pc:docMk/>
            <pc:sldMk cId="1343566624" sldId="263"/>
            <ac:inkMk id="25" creationId="{215FA33D-5693-764E-B84F-AAA78E0C1AE3}"/>
          </ac:inkMkLst>
        </pc:inkChg>
        <pc:inkChg chg="add del">
          <ac:chgData name="Jessica Bolus" userId="330596316_tp_dropbox" providerId="OAuth2" clId="{7FF8F458-AEC3-7345-920F-432400FC5D79}" dt="2019-02-19T20:40:34.199" v="961"/>
          <ac:inkMkLst>
            <pc:docMk/>
            <pc:sldMk cId="1343566624" sldId="263"/>
            <ac:inkMk id="25" creationId="{2FD17429-11F5-D74C-AF88-E9A05B560EA9}"/>
          </ac:inkMkLst>
        </pc:inkChg>
        <pc:inkChg chg="add del">
          <ac:chgData name="Jessica Bolus" userId="330596316_tp_dropbox" providerId="OAuth2" clId="{7FF8F458-AEC3-7345-920F-432400FC5D79}" dt="2019-02-19T20:40:51.235" v="964"/>
          <ac:inkMkLst>
            <pc:docMk/>
            <pc:sldMk cId="1343566624" sldId="263"/>
            <ac:inkMk id="26" creationId="{67EA40A2-3AB0-074D-A412-F80E244A12B2}"/>
          </ac:inkMkLst>
        </pc:inkChg>
        <pc:inkChg chg="add del">
          <ac:chgData name="Jessica Bolus" userId="330596316_tp_dropbox" providerId="OAuth2" clId="{7FF8F458-AEC3-7345-920F-432400FC5D79}" dt="2019-02-19T15:53:14.970" v="348"/>
          <ac:inkMkLst>
            <pc:docMk/>
            <pc:sldMk cId="1343566624" sldId="263"/>
            <ac:inkMk id="26" creationId="{7221D30F-1D3E-5149-BCCD-2BDF27A019B8}"/>
          </ac:inkMkLst>
        </pc:inkChg>
        <pc:inkChg chg="add del">
          <ac:chgData name="Jessica Bolus" userId="330596316_tp_dropbox" providerId="OAuth2" clId="{7FF8F458-AEC3-7345-920F-432400FC5D79}" dt="2019-02-19T15:53:14.970" v="348"/>
          <ac:inkMkLst>
            <pc:docMk/>
            <pc:sldMk cId="1343566624" sldId="263"/>
            <ac:inkMk id="27" creationId="{93CF9308-633C-C544-ABF1-9B41C826EAFE}"/>
          </ac:inkMkLst>
        </pc:inkChg>
        <pc:inkChg chg="add del">
          <ac:chgData name="Jessica Bolus" userId="330596316_tp_dropbox" providerId="OAuth2" clId="{7FF8F458-AEC3-7345-920F-432400FC5D79}" dt="2019-02-19T20:40:51.235" v="964"/>
          <ac:inkMkLst>
            <pc:docMk/>
            <pc:sldMk cId="1343566624" sldId="263"/>
            <ac:inkMk id="27" creationId="{BCC172B4-3D81-0842-BB85-42449A28B35F}"/>
          </ac:inkMkLst>
        </pc:inkChg>
        <pc:inkChg chg="add del">
          <ac:chgData name="Jessica Bolus" userId="330596316_tp_dropbox" providerId="OAuth2" clId="{7FF8F458-AEC3-7345-920F-432400FC5D79}" dt="2019-02-19T20:40:34.199" v="961"/>
          <ac:inkMkLst>
            <pc:docMk/>
            <pc:sldMk cId="1343566624" sldId="263"/>
            <ac:inkMk id="28" creationId="{83110AFB-08D8-DC45-8D2C-504E867172E5}"/>
          </ac:inkMkLst>
        </pc:inkChg>
        <pc:inkChg chg="add del">
          <ac:chgData name="Jessica Bolus" userId="330596316_tp_dropbox" providerId="OAuth2" clId="{7FF8F458-AEC3-7345-920F-432400FC5D79}" dt="2019-02-19T15:53:14.970" v="348"/>
          <ac:inkMkLst>
            <pc:docMk/>
            <pc:sldMk cId="1343566624" sldId="263"/>
            <ac:inkMk id="28" creationId="{E35A592F-99CC-2245-9079-40D911410023}"/>
          </ac:inkMkLst>
        </pc:inkChg>
        <pc:inkChg chg="add del">
          <ac:chgData name="Jessica Bolus" userId="330596316_tp_dropbox" providerId="OAuth2" clId="{7FF8F458-AEC3-7345-920F-432400FC5D79}" dt="2019-02-19T15:53:14.970" v="348"/>
          <ac:inkMkLst>
            <pc:docMk/>
            <pc:sldMk cId="1343566624" sldId="263"/>
            <ac:inkMk id="29" creationId="{2697701E-909C-F84F-B46B-D2A094D90DA0}"/>
          </ac:inkMkLst>
        </pc:inkChg>
        <pc:inkChg chg="add del">
          <ac:chgData name="Jessica Bolus" userId="330596316_tp_dropbox" providerId="OAuth2" clId="{7FF8F458-AEC3-7345-920F-432400FC5D79}" dt="2019-02-19T20:40:34.199" v="961"/>
          <ac:inkMkLst>
            <pc:docMk/>
            <pc:sldMk cId="1343566624" sldId="263"/>
            <ac:inkMk id="29" creationId="{EA3361B4-F426-9F42-803F-308C14654F3F}"/>
          </ac:inkMkLst>
        </pc:inkChg>
        <pc:inkChg chg="add del">
          <ac:chgData name="Jessica Bolus" userId="330596316_tp_dropbox" providerId="OAuth2" clId="{7FF8F458-AEC3-7345-920F-432400FC5D79}" dt="2019-02-19T20:40:34.199" v="961"/>
          <ac:inkMkLst>
            <pc:docMk/>
            <pc:sldMk cId="1343566624" sldId="263"/>
            <ac:inkMk id="30" creationId="{4D2FFBAD-0BDD-2C42-AFBA-4BEAD60DD1D6}"/>
          </ac:inkMkLst>
        </pc:inkChg>
        <pc:inkChg chg="add del">
          <ac:chgData name="Jessica Bolus" userId="330596316_tp_dropbox" providerId="OAuth2" clId="{7FF8F458-AEC3-7345-920F-432400FC5D79}" dt="2019-02-19T15:53:14.970" v="348"/>
          <ac:inkMkLst>
            <pc:docMk/>
            <pc:sldMk cId="1343566624" sldId="263"/>
            <ac:inkMk id="30" creationId="{D0CAF8BE-C3B6-384C-A290-C7C07DB5AC91}"/>
          </ac:inkMkLst>
        </pc:inkChg>
        <pc:inkChg chg="add del">
          <ac:chgData name="Jessica Bolus" userId="330596316_tp_dropbox" providerId="OAuth2" clId="{7FF8F458-AEC3-7345-920F-432400FC5D79}" dt="2019-02-19T20:40:34.199" v="961"/>
          <ac:inkMkLst>
            <pc:docMk/>
            <pc:sldMk cId="1343566624" sldId="263"/>
            <ac:inkMk id="31" creationId="{91756887-BC36-194A-B6C6-8B579CA6BBF8}"/>
          </ac:inkMkLst>
        </pc:inkChg>
        <pc:inkChg chg="add del">
          <ac:chgData name="Jessica Bolus" userId="330596316_tp_dropbox" providerId="OAuth2" clId="{7FF8F458-AEC3-7345-920F-432400FC5D79}" dt="2019-02-19T15:53:14.970" v="348"/>
          <ac:inkMkLst>
            <pc:docMk/>
            <pc:sldMk cId="1343566624" sldId="263"/>
            <ac:inkMk id="31" creationId="{C78BF7E3-49A7-0F49-8F52-8D3A0DF907EE}"/>
          </ac:inkMkLst>
        </pc:inkChg>
        <pc:inkChg chg="add del">
          <ac:chgData name="Jessica Bolus" userId="330596316_tp_dropbox" providerId="OAuth2" clId="{7FF8F458-AEC3-7345-920F-432400FC5D79}" dt="2019-02-19T20:40:34.199" v="961"/>
          <ac:inkMkLst>
            <pc:docMk/>
            <pc:sldMk cId="1343566624" sldId="263"/>
            <ac:inkMk id="32" creationId="{22309A35-5D56-DB4C-9895-384252AE637C}"/>
          </ac:inkMkLst>
        </pc:inkChg>
        <pc:inkChg chg="add del">
          <ac:chgData name="Jessica Bolus" userId="330596316_tp_dropbox" providerId="OAuth2" clId="{7FF8F458-AEC3-7345-920F-432400FC5D79}" dt="2019-02-19T15:53:14.970" v="348"/>
          <ac:inkMkLst>
            <pc:docMk/>
            <pc:sldMk cId="1343566624" sldId="263"/>
            <ac:inkMk id="32" creationId="{39FA1407-9C52-C84B-BB46-0BC1CA099E48}"/>
          </ac:inkMkLst>
        </pc:inkChg>
        <pc:inkChg chg="add del">
          <ac:chgData name="Jessica Bolus" userId="330596316_tp_dropbox" providerId="OAuth2" clId="{7FF8F458-AEC3-7345-920F-432400FC5D79}" dt="2019-02-19T15:53:14.970" v="348"/>
          <ac:inkMkLst>
            <pc:docMk/>
            <pc:sldMk cId="1343566624" sldId="263"/>
            <ac:inkMk id="33" creationId="{63EDA8E3-9263-FB48-B28B-9F1B62FF7156}"/>
          </ac:inkMkLst>
        </pc:inkChg>
        <pc:inkChg chg="add del reco">
          <ac:chgData name="Jessica Bolus" userId="330596316_tp_dropbox" providerId="OAuth2" clId="{7FF8F458-AEC3-7345-920F-432400FC5D79}" dt="2019-02-19T20:40:51.235" v="964"/>
          <ac:inkMkLst>
            <pc:docMk/>
            <pc:sldMk cId="1343566624" sldId="263"/>
            <ac:inkMk id="33" creationId="{D8912268-B794-1B49-AA86-46686429E26E}"/>
          </ac:inkMkLst>
        </pc:inkChg>
        <pc:inkChg chg="add del">
          <ac:chgData name="Jessica Bolus" userId="330596316_tp_dropbox" providerId="OAuth2" clId="{7FF8F458-AEC3-7345-920F-432400FC5D79}" dt="2019-02-19T20:25:44.033" v="653"/>
          <ac:inkMkLst>
            <pc:docMk/>
            <pc:sldMk cId="1343566624" sldId="263"/>
            <ac:inkMk id="34" creationId="{39355E41-A0DA-D64F-A55E-6C75378BD9FF}"/>
          </ac:inkMkLst>
        </pc:inkChg>
        <pc:inkChg chg="add del">
          <ac:chgData name="Jessica Bolus" userId="330596316_tp_dropbox" providerId="OAuth2" clId="{7FF8F458-AEC3-7345-920F-432400FC5D79}" dt="2019-02-19T15:53:14.970" v="348"/>
          <ac:inkMkLst>
            <pc:docMk/>
            <pc:sldMk cId="1343566624" sldId="263"/>
            <ac:inkMk id="35" creationId="{146091B4-2C92-3846-B9BB-FE4BCB7F1185}"/>
          </ac:inkMkLst>
        </pc:inkChg>
        <pc:inkChg chg="add del reco">
          <ac:chgData name="Jessica Bolus" userId="330596316_tp_dropbox" providerId="OAuth2" clId="{7FF8F458-AEC3-7345-920F-432400FC5D79}" dt="2019-02-19T20:40:51.235" v="964"/>
          <ac:inkMkLst>
            <pc:docMk/>
            <pc:sldMk cId="1343566624" sldId="263"/>
            <ac:inkMk id="35" creationId="{57FBB137-91B2-9B4C-A016-59F4CEAEB629}"/>
          </ac:inkMkLst>
        </pc:inkChg>
        <pc:inkChg chg="add del">
          <ac:chgData name="Jessica Bolus" userId="330596316_tp_dropbox" providerId="OAuth2" clId="{7FF8F458-AEC3-7345-920F-432400FC5D79}" dt="2019-02-19T15:53:14.970" v="348"/>
          <ac:inkMkLst>
            <pc:docMk/>
            <pc:sldMk cId="1343566624" sldId="263"/>
            <ac:inkMk id="36" creationId="{9F7912D4-F994-3240-BAE5-A50B627C5A22}"/>
          </ac:inkMkLst>
        </pc:inkChg>
        <pc:inkChg chg="add del reco">
          <ac:chgData name="Jessica Bolus" userId="330596316_tp_dropbox" providerId="OAuth2" clId="{7FF8F458-AEC3-7345-920F-432400FC5D79}" dt="2019-02-19T20:40:51.235" v="964"/>
          <ac:inkMkLst>
            <pc:docMk/>
            <pc:sldMk cId="1343566624" sldId="263"/>
            <ac:inkMk id="36" creationId="{DE8C4D00-36EF-B44B-90C9-EE643386675F}"/>
          </ac:inkMkLst>
        </pc:inkChg>
        <pc:inkChg chg="add del">
          <ac:chgData name="Jessica Bolus" userId="330596316_tp_dropbox" providerId="OAuth2" clId="{7FF8F458-AEC3-7345-920F-432400FC5D79}" dt="2019-02-19T15:53:14.970" v="348"/>
          <ac:inkMkLst>
            <pc:docMk/>
            <pc:sldMk cId="1343566624" sldId="263"/>
            <ac:inkMk id="37" creationId="{AAACD404-3940-D841-B7E6-D6FB3C8A615D}"/>
          </ac:inkMkLst>
        </pc:inkChg>
        <pc:inkChg chg="add del reco">
          <ac:chgData name="Jessica Bolus" userId="330596316_tp_dropbox" providerId="OAuth2" clId="{7FF8F458-AEC3-7345-920F-432400FC5D79}" dt="2019-02-19T20:40:51.235" v="964"/>
          <ac:inkMkLst>
            <pc:docMk/>
            <pc:sldMk cId="1343566624" sldId="263"/>
            <ac:inkMk id="37" creationId="{AB222520-FD0E-8446-9215-8E453DD9071D}"/>
          </ac:inkMkLst>
        </pc:inkChg>
        <pc:inkChg chg="add del">
          <ac:chgData name="Jessica Bolus" userId="330596316_tp_dropbox" providerId="OAuth2" clId="{7FF8F458-AEC3-7345-920F-432400FC5D79}" dt="2019-02-19T15:53:14.970" v="348"/>
          <ac:inkMkLst>
            <pc:docMk/>
            <pc:sldMk cId="1343566624" sldId="263"/>
            <ac:inkMk id="38" creationId="{56020998-DFEE-8B46-A38A-B26092383116}"/>
          </ac:inkMkLst>
        </pc:inkChg>
        <pc:inkChg chg="add del">
          <ac:chgData name="Jessica Bolus" userId="330596316_tp_dropbox" providerId="OAuth2" clId="{7FF8F458-AEC3-7345-920F-432400FC5D79}" dt="2019-02-19T15:53:14.970" v="348"/>
          <ac:inkMkLst>
            <pc:docMk/>
            <pc:sldMk cId="1343566624" sldId="263"/>
            <ac:inkMk id="39" creationId="{6F1B3510-E01A-2644-8CA3-6EE7746E2BC3}"/>
          </ac:inkMkLst>
        </pc:inkChg>
        <pc:inkChg chg="add del">
          <ac:chgData name="Jessica Bolus" userId="330596316_tp_dropbox" providerId="OAuth2" clId="{7FF8F458-AEC3-7345-920F-432400FC5D79}" dt="2019-02-19T15:53:14.970" v="348"/>
          <ac:inkMkLst>
            <pc:docMk/>
            <pc:sldMk cId="1343566624" sldId="263"/>
            <ac:inkMk id="40" creationId="{F63E1EDB-E615-3A4F-9629-CB0A92865F56}"/>
          </ac:inkMkLst>
        </pc:inkChg>
        <pc:inkChg chg="add del">
          <ac:chgData name="Jessica Bolus" userId="330596316_tp_dropbox" providerId="OAuth2" clId="{7FF8F458-AEC3-7345-920F-432400FC5D79}" dt="2019-02-19T15:53:14.970" v="348"/>
          <ac:inkMkLst>
            <pc:docMk/>
            <pc:sldMk cId="1343566624" sldId="263"/>
            <ac:inkMk id="41" creationId="{F44A9F8F-34A6-8C42-9E05-C507CFA223E9}"/>
          </ac:inkMkLst>
        </pc:inkChg>
        <pc:inkChg chg="add del">
          <ac:chgData name="Jessica Bolus" userId="330596316_tp_dropbox" providerId="OAuth2" clId="{7FF8F458-AEC3-7345-920F-432400FC5D79}" dt="2019-02-19T20:40:51.235" v="964"/>
          <ac:inkMkLst>
            <pc:docMk/>
            <pc:sldMk cId="1343566624" sldId="263"/>
            <ac:inkMk id="42" creationId="{1FF801EB-B517-DC4A-9334-D65E14DBF739}"/>
          </ac:inkMkLst>
        </pc:inkChg>
        <pc:inkChg chg="add del">
          <ac:chgData name="Jessica Bolus" userId="330596316_tp_dropbox" providerId="OAuth2" clId="{7FF8F458-AEC3-7345-920F-432400FC5D79}" dt="2019-02-19T15:53:14.970" v="348"/>
          <ac:inkMkLst>
            <pc:docMk/>
            <pc:sldMk cId="1343566624" sldId="263"/>
            <ac:inkMk id="42" creationId="{71801E94-8CF1-0B4E-BEBC-D335D80AA286}"/>
          </ac:inkMkLst>
        </pc:inkChg>
        <pc:inkChg chg="add del">
          <ac:chgData name="Jessica Bolus" userId="330596316_tp_dropbox" providerId="OAuth2" clId="{7FF8F458-AEC3-7345-920F-432400FC5D79}" dt="2019-02-19T20:25:44.032" v="652"/>
          <ac:inkMkLst>
            <pc:docMk/>
            <pc:sldMk cId="1343566624" sldId="263"/>
            <ac:inkMk id="43" creationId="{621827AC-86F4-2B4F-B3BC-C62740CB8871}"/>
          </ac:inkMkLst>
        </pc:inkChg>
        <pc:inkChg chg="add del">
          <ac:chgData name="Jessica Bolus" userId="330596316_tp_dropbox" providerId="OAuth2" clId="{7FF8F458-AEC3-7345-920F-432400FC5D79}" dt="2019-02-19T20:25:44.035" v="655"/>
          <ac:inkMkLst>
            <pc:docMk/>
            <pc:sldMk cId="1343566624" sldId="263"/>
            <ac:inkMk id="44" creationId="{41C468A4-12F1-714F-AF02-DFC22092A1BC}"/>
          </ac:inkMkLst>
        </pc:inkChg>
        <pc:inkChg chg="add del reco">
          <ac:chgData name="Jessica Bolus" userId="330596316_tp_dropbox" providerId="OAuth2" clId="{7FF8F458-AEC3-7345-920F-432400FC5D79}" dt="2019-02-19T20:25:44.031" v="651"/>
          <ac:inkMkLst>
            <pc:docMk/>
            <pc:sldMk cId="1343566624" sldId="263"/>
            <ac:inkMk id="45" creationId="{560025C3-E95A-A143-AE00-873D632106F9}"/>
          </ac:inkMkLst>
        </pc:inkChg>
        <pc:inkChg chg="add del reco">
          <ac:chgData name="Jessica Bolus" userId="330596316_tp_dropbox" providerId="OAuth2" clId="{7FF8F458-AEC3-7345-920F-432400FC5D79}" dt="2019-02-19T20:25:44.027" v="648"/>
          <ac:inkMkLst>
            <pc:docMk/>
            <pc:sldMk cId="1343566624" sldId="263"/>
            <ac:inkMk id="46" creationId="{3580FBF5-4447-FE45-BC5F-0E52D6DD2006}"/>
          </ac:inkMkLst>
        </pc:inkChg>
        <pc:inkChg chg="add del reco">
          <ac:chgData name="Jessica Bolus" userId="330596316_tp_dropbox" providerId="OAuth2" clId="{7FF8F458-AEC3-7345-920F-432400FC5D79}" dt="2019-02-19T20:25:44.034" v="654"/>
          <ac:inkMkLst>
            <pc:docMk/>
            <pc:sldMk cId="1343566624" sldId="263"/>
            <ac:inkMk id="47" creationId="{DA0F8B0F-9394-894B-962C-53D8FEB430E2}"/>
          </ac:inkMkLst>
        </pc:inkChg>
        <pc:inkChg chg="del">
          <ac:chgData name="Jessica Bolus" userId="330596316_tp_dropbox" providerId="OAuth2" clId="{7FF8F458-AEC3-7345-920F-432400FC5D79}" dt="2019-02-19T15:05:42.374" v="32"/>
          <ac:inkMkLst>
            <pc:docMk/>
            <pc:sldMk cId="1343566624" sldId="263"/>
            <ac:inkMk id="48" creationId="{00000000-0000-0000-0000-000000000000}"/>
          </ac:inkMkLst>
        </pc:inkChg>
        <pc:inkChg chg="add reco">
          <ac:chgData name="Jessica Bolus" userId="330596316_tp_dropbox" providerId="OAuth2" clId="{7FF8F458-AEC3-7345-920F-432400FC5D79}" dt="2019-02-19T20:40:51.235" v="964"/>
          <ac:inkMkLst>
            <pc:docMk/>
            <pc:sldMk cId="1343566624" sldId="263"/>
            <ac:inkMk id="48" creationId="{525598AD-AAEC-F04F-B1E7-D5BA03EA0FCA}"/>
          </ac:inkMkLst>
        </pc:inkChg>
        <pc:inkChg chg="add del reco">
          <ac:chgData name="Jessica Bolus" userId="330596316_tp_dropbox" providerId="OAuth2" clId="{7FF8F458-AEC3-7345-920F-432400FC5D79}" dt="2019-02-19T20:25:44.029" v="650"/>
          <ac:inkMkLst>
            <pc:docMk/>
            <pc:sldMk cId="1343566624" sldId="263"/>
            <ac:inkMk id="49" creationId="{4CE385AA-19ED-7A40-A12E-FD8D69B056E2}"/>
          </ac:inkMkLst>
        </pc:inkChg>
        <pc:inkChg chg="add del reco">
          <ac:chgData name="Jessica Bolus" userId="330596316_tp_dropbox" providerId="OAuth2" clId="{7FF8F458-AEC3-7345-920F-432400FC5D79}" dt="2019-02-19T20:25:44.041" v="659"/>
          <ac:inkMkLst>
            <pc:docMk/>
            <pc:sldMk cId="1343566624" sldId="263"/>
            <ac:inkMk id="50" creationId="{18A3AA20-AE11-B444-BDBF-DB760B566407}"/>
          </ac:inkMkLst>
        </pc:inkChg>
        <pc:inkChg chg="add del">
          <ac:chgData name="Jessica Bolus" userId="330596316_tp_dropbox" providerId="OAuth2" clId="{7FF8F458-AEC3-7345-920F-432400FC5D79}" dt="2019-02-19T20:40:57.792" v="985"/>
          <ac:inkMkLst>
            <pc:docMk/>
            <pc:sldMk cId="1343566624" sldId="263"/>
            <ac:inkMk id="52" creationId="{445DE049-33FC-8E49-A0C7-0EC2BBDE5C2C}"/>
          </ac:inkMkLst>
        </pc:inkChg>
        <pc:inkChg chg="add del">
          <ac:chgData name="Jessica Bolus" userId="330596316_tp_dropbox" providerId="OAuth2" clId="{7FF8F458-AEC3-7345-920F-432400FC5D79}" dt="2019-02-19T20:40:57.792" v="985"/>
          <ac:inkMkLst>
            <pc:docMk/>
            <pc:sldMk cId="1343566624" sldId="263"/>
            <ac:inkMk id="53" creationId="{9379B21B-88D7-0941-BC3F-183DB7391E04}"/>
          </ac:inkMkLst>
        </pc:inkChg>
        <pc:inkChg chg="add del">
          <ac:chgData name="Jessica Bolus" userId="330596316_tp_dropbox" providerId="OAuth2" clId="{7FF8F458-AEC3-7345-920F-432400FC5D79}" dt="2019-02-19T20:40:57.792" v="985"/>
          <ac:inkMkLst>
            <pc:docMk/>
            <pc:sldMk cId="1343566624" sldId="263"/>
            <ac:inkMk id="54" creationId="{55D9A201-CA1D-D74F-BE84-055EF47BC76E}"/>
          </ac:inkMkLst>
        </pc:inkChg>
        <pc:inkChg chg="add del">
          <ac:chgData name="Jessica Bolus" userId="330596316_tp_dropbox" providerId="OAuth2" clId="{7FF8F458-AEC3-7345-920F-432400FC5D79}" dt="2019-02-19T20:40:57.792" v="985"/>
          <ac:inkMkLst>
            <pc:docMk/>
            <pc:sldMk cId="1343566624" sldId="263"/>
            <ac:inkMk id="55" creationId="{8FFF607D-A95F-E740-970E-B87B409650FD}"/>
          </ac:inkMkLst>
        </pc:inkChg>
        <pc:inkChg chg="add del">
          <ac:chgData name="Jessica Bolus" userId="330596316_tp_dropbox" providerId="OAuth2" clId="{7FF8F458-AEC3-7345-920F-432400FC5D79}" dt="2019-02-19T20:40:57.792" v="985"/>
          <ac:inkMkLst>
            <pc:docMk/>
            <pc:sldMk cId="1343566624" sldId="263"/>
            <ac:inkMk id="56" creationId="{113A69D2-9DA6-434E-926E-DD4249DDF753}"/>
          </ac:inkMkLst>
        </pc:inkChg>
        <pc:inkChg chg="add del">
          <ac:chgData name="Jessica Bolus" userId="330596316_tp_dropbox" providerId="OAuth2" clId="{7FF8F458-AEC3-7345-920F-432400FC5D79}" dt="2019-02-19T15:53:27.192" v="371"/>
          <ac:inkMkLst>
            <pc:docMk/>
            <pc:sldMk cId="1343566624" sldId="263"/>
            <ac:inkMk id="56" creationId="{9B0202CE-466A-8440-8E4E-8EB693836208}"/>
          </ac:inkMkLst>
        </pc:inkChg>
        <pc:inkChg chg="add del">
          <ac:chgData name="Jessica Bolus" userId="330596316_tp_dropbox" providerId="OAuth2" clId="{7FF8F458-AEC3-7345-920F-432400FC5D79}" dt="2019-02-19T20:40:57.792" v="985"/>
          <ac:inkMkLst>
            <pc:docMk/>
            <pc:sldMk cId="1343566624" sldId="263"/>
            <ac:inkMk id="57" creationId="{C82530F1-1B24-5341-8AD1-F517E90C30E8}"/>
          </ac:inkMkLst>
        </pc:inkChg>
        <pc:inkChg chg="add del">
          <ac:chgData name="Jessica Bolus" userId="330596316_tp_dropbox" providerId="OAuth2" clId="{7FF8F458-AEC3-7345-920F-432400FC5D79}" dt="2019-02-19T15:53:27.192" v="371"/>
          <ac:inkMkLst>
            <pc:docMk/>
            <pc:sldMk cId="1343566624" sldId="263"/>
            <ac:inkMk id="57" creationId="{D69ACE1C-9BF9-9949-ABFC-D5EB50B105AB}"/>
          </ac:inkMkLst>
        </pc:inkChg>
        <pc:inkChg chg="add del">
          <ac:chgData name="Jessica Bolus" userId="330596316_tp_dropbox" providerId="OAuth2" clId="{7FF8F458-AEC3-7345-920F-432400FC5D79}" dt="2019-02-19T20:40:57.792" v="985"/>
          <ac:inkMkLst>
            <pc:docMk/>
            <pc:sldMk cId="1343566624" sldId="263"/>
            <ac:inkMk id="58" creationId="{078FA44C-327A-7047-9CFC-B88F5A766F33}"/>
          </ac:inkMkLst>
        </pc:inkChg>
        <pc:inkChg chg="add del">
          <ac:chgData name="Jessica Bolus" userId="330596316_tp_dropbox" providerId="OAuth2" clId="{7FF8F458-AEC3-7345-920F-432400FC5D79}" dt="2019-02-19T15:53:27.192" v="371"/>
          <ac:inkMkLst>
            <pc:docMk/>
            <pc:sldMk cId="1343566624" sldId="263"/>
            <ac:inkMk id="58" creationId="{3EE2357D-7791-8D4F-91F6-0633460E543C}"/>
          </ac:inkMkLst>
        </pc:inkChg>
        <pc:inkChg chg="add del">
          <ac:chgData name="Jessica Bolus" userId="330596316_tp_dropbox" providerId="OAuth2" clId="{7FF8F458-AEC3-7345-920F-432400FC5D79}" dt="2019-02-19T20:40:57.792" v="985"/>
          <ac:inkMkLst>
            <pc:docMk/>
            <pc:sldMk cId="1343566624" sldId="263"/>
            <ac:inkMk id="59" creationId="{68E61308-1024-B849-B0E8-E02F02D8B78B}"/>
          </ac:inkMkLst>
        </pc:inkChg>
        <pc:inkChg chg="add del">
          <ac:chgData name="Jessica Bolus" userId="330596316_tp_dropbox" providerId="OAuth2" clId="{7FF8F458-AEC3-7345-920F-432400FC5D79}" dt="2019-02-19T15:53:27.192" v="371"/>
          <ac:inkMkLst>
            <pc:docMk/>
            <pc:sldMk cId="1343566624" sldId="263"/>
            <ac:inkMk id="59" creationId="{CA893535-A4E0-DB4A-990E-CC41566B660B}"/>
          </ac:inkMkLst>
        </pc:inkChg>
        <pc:inkChg chg="add del">
          <ac:chgData name="Jessica Bolus" userId="330596316_tp_dropbox" providerId="OAuth2" clId="{7FF8F458-AEC3-7345-920F-432400FC5D79}" dt="2019-02-19T20:40:57.792" v="985"/>
          <ac:inkMkLst>
            <pc:docMk/>
            <pc:sldMk cId="1343566624" sldId="263"/>
            <ac:inkMk id="60" creationId="{20EB83D4-3799-3A4B-88E1-30F1059E3A48}"/>
          </ac:inkMkLst>
        </pc:inkChg>
        <pc:inkChg chg="add del">
          <ac:chgData name="Jessica Bolus" userId="330596316_tp_dropbox" providerId="OAuth2" clId="{7FF8F458-AEC3-7345-920F-432400FC5D79}" dt="2019-02-19T15:53:27.192" v="371"/>
          <ac:inkMkLst>
            <pc:docMk/>
            <pc:sldMk cId="1343566624" sldId="263"/>
            <ac:inkMk id="60" creationId="{BA9B4423-74EC-844F-80B2-154D4851E712}"/>
          </ac:inkMkLst>
        </pc:inkChg>
        <pc:inkChg chg="add del">
          <ac:chgData name="Jessica Bolus" userId="330596316_tp_dropbox" providerId="OAuth2" clId="{7FF8F458-AEC3-7345-920F-432400FC5D79}" dt="2019-02-19T20:40:57.792" v="985"/>
          <ac:inkMkLst>
            <pc:docMk/>
            <pc:sldMk cId="1343566624" sldId="263"/>
            <ac:inkMk id="61" creationId="{6EA3825E-B1F1-F942-ABF3-5492E2AF31B7}"/>
          </ac:inkMkLst>
        </pc:inkChg>
        <pc:inkChg chg="add del">
          <ac:chgData name="Jessica Bolus" userId="330596316_tp_dropbox" providerId="OAuth2" clId="{7FF8F458-AEC3-7345-920F-432400FC5D79}" dt="2019-02-19T15:53:27.192" v="371"/>
          <ac:inkMkLst>
            <pc:docMk/>
            <pc:sldMk cId="1343566624" sldId="263"/>
            <ac:inkMk id="61" creationId="{EAE5C542-E551-7F48-A30F-A73C067CC39B}"/>
          </ac:inkMkLst>
        </pc:inkChg>
        <pc:inkChg chg="add del">
          <ac:chgData name="Jessica Bolus" userId="330596316_tp_dropbox" providerId="OAuth2" clId="{7FF8F458-AEC3-7345-920F-432400FC5D79}" dt="2019-02-19T20:40:57.792" v="985"/>
          <ac:inkMkLst>
            <pc:docMk/>
            <pc:sldMk cId="1343566624" sldId="263"/>
            <ac:inkMk id="62" creationId="{BFACC805-24BD-EC4A-90BA-ED2F4559A9A7}"/>
          </ac:inkMkLst>
        </pc:inkChg>
        <pc:inkChg chg="add del">
          <ac:chgData name="Jessica Bolus" userId="330596316_tp_dropbox" providerId="OAuth2" clId="{7FF8F458-AEC3-7345-920F-432400FC5D79}" dt="2019-02-19T15:53:27.192" v="371"/>
          <ac:inkMkLst>
            <pc:docMk/>
            <pc:sldMk cId="1343566624" sldId="263"/>
            <ac:inkMk id="62" creationId="{C0D32F36-7CFA-2641-B461-8BF9E9A16C65}"/>
          </ac:inkMkLst>
        </pc:inkChg>
        <pc:inkChg chg="add del">
          <ac:chgData name="Jessica Bolus" userId="330596316_tp_dropbox" providerId="OAuth2" clId="{7FF8F458-AEC3-7345-920F-432400FC5D79}" dt="2019-02-19T20:40:57.792" v="985"/>
          <ac:inkMkLst>
            <pc:docMk/>
            <pc:sldMk cId="1343566624" sldId="263"/>
            <ac:inkMk id="63" creationId="{25988F15-FFD7-0441-AE5C-5EBB093674E9}"/>
          </ac:inkMkLst>
        </pc:inkChg>
        <pc:inkChg chg="add del">
          <ac:chgData name="Jessica Bolus" userId="330596316_tp_dropbox" providerId="OAuth2" clId="{7FF8F458-AEC3-7345-920F-432400FC5D79}" dt="2019-02-19T15:53:27.192" v="371"/>
          <ac:inkMkLst>
            <pc:docMk/>
            <pc:sldMk cId="1343566624" sldId="263"/>
            <ac:inkMk id="63" creationId="{620BB81E-012D-304A-B0DE-6E5D00B3C308}"/>
          </ac:inkMkLst>
        </pc:inkChg>
        <pc:inkChg chg="add del">
          <ac:chgData name="Jessica Bolus" userId="330596316_tp_dropbox" providerId="OAuth2" clId="{7FF8F458-AEC3-7345-920F-432400FC5D79}" dt="2019-02-19T20:40:57.792" v="985"/>
          <ac:inkMkLst>
            <pc:docMk/>
            <pc:sldMk cId="1343566624" sldId="263"/>
            <ac:inkMk id="64" creationId="{6AFF6B6D-8DBE-1D42-B983-799C35B71ED6}"/>
          </ac:inkMkLst>
        </pc:inkChg>
        <pc:inkChg chg="add del">
          <ac:chgData name="Jessica Bolus" userId="330596316_tp_dropbox" providerId="OAuth2" clId="{7FF8F458-AEC3-7345-920F-432400FC5D79}" dt="2019-02-19T15:53:27.192" v="371"/>
          <ac:inkMkLst>
            <pc:docMk/>
            <pc:sldMk cId="1343566624" sldId="263"/>
            <ac:inkMk id="64" creationId="{6FDB6DCB-B3D1-0A4D-89A3-F83F80474718}"/>
          </ac:inkMkLst>
        </pc:inkChg>
        <pc:inkChg chg="add del">
          <ac:chgData name="Jessica Bolus" userId="330596316_tp_dropbox" providerId="OAuth2" clId="{7FF8F458-AEC3-7345-920F-432400FC5D79}" dt="2019-02-19T20:40:57.792" v="985"/>
          <ac:inkMkLst>
            <pc:docMk/>
            <pc:sldMk cId="1343566624" sldId="263"/>
            <ac:inkMk id="65" creationId="{2F7E1560-0564-5547-B93B-E763059C0CF6}"/>
          </ac:inkMkLst>
        </pc:inkChg>
        <pc:inkChg chg="add del">
          <ac:chgData name="Jessica Bolus" userId="330596316_tp_dropbox" providerId="OAuth2" clId="{7FF8F458-AEC3-7345-920F-432400FC5D79}" dt="2019-02-19T15:53:27.192" v="371"/>
          <ac:inkMkLst>
            <pc:docMk/>
            <pc:sldMk cId="1343566624" sldId="263"/>
            <ac:inkMk id="65" creationId="{F67A4621-C96B-CD46-9772-D1917C1008FF}"/>
          </ac:inkMkLst>
        </pc:inkChg>
        <pc:inkChg chg="add del">
          <ac:chgData name="Jessica Bolus" userId="330596316_tp_dropbox" providerId="OAuth2" clId="{7FF8F458-AEC3-7345-920F-432400FC5D79}" dt="2019-02-19T20:40:57.792" v="985"/>
          <ac:inkMkLst>
            <pc:docMk/>
            <pc:sldMk cId="1343566624" sldId="263"/>
            <ac:inkMk id="66" creationId="{3259CAA5-75A9-244D-ACBF-8AFB08D57AF6}"/>
          </ac:inkMkLst>
        </pc:inkChg>
        <pc:inkChg chg="add del">
          <ac:chgData name="Jessica Bolus" userId="330596316_tp_dropbox" providerId="OAuth2" clId="{7FF8F458-AEC3-7345-920F-432400FC5D79}" dt="2019-02-19T15:53:27.192" v="371"/>
          <ac:inkMkLst>
            <pc:docMk/>
            <pc:sldMk cId="1343566624" sldId="263"/>
            <ac:inkMk id="66" creationId="{827BF9F9-5FCC-A542-8CF3-85EA28ADB825}"/>
          </ac:inkMkLst>
        </pc:inkChg>
        <pc:inkChg chg="add del">
          <ac:chgData name="Jessica Bolus" userId="330596316_tp_dropbox" providerId="OAuth2" clId="{7FF8F458-AEC3-7345-920F-432400FC5D79}" dt="2019-02-19T20:40:57.792" v="985"/>
          <ac:inkMkLst>
            <pc:docMk/>
            <pc:sldMk cId="1343566624" sldId="263"/>
            <ac:inkMk id="67" creationId="{91E6E47C-7859-1541-8EE5-1997A238E01C}"/>
          </ac:inkMkLst>
        </pc:inkChg>
        <pc:inkChg chg="add del">
          <ac:chgData name="Jessica Bolus" userId="330596316_tp_dropbox" providerId="OAuth2" clId="{7FF8F458-AEC3-7345-920F-432400FC5D79}" dt="2019-02-19T15:53:27.192" v="371"/>
          <ac:inkMkLst>
            <pc:docMk/>
            <pc:sldMk cId="1343566624" sldId="263"/>
            <ac:inkMk id="67" creationId="{EA61E825-B301-784F-9820-93B529594140}"/>
          </ac:inkMkLst>
        </pc:inkChg>
        <pc:inkChg chg="add del">
          <ac:chgData name="Jessica Bolus" userId="330596316_tp_dropbox" providerId="OAuth2" clId="{7FF8F458-AEC3-7345-920F-432400FC5D79}" dt="2019-02-19T20:40:57.792" v="985"/>
          <ac:inkMkLst>
            <pc:docMk/>
            <pc:sldMk cId="1343566624" sldId="263"/>
            <ac:inkMk id="68" creationId="{298BF970-7BB4-034C-AF65-045E26739DC3}"/>
          </ac:inkMkLst>
        </pc:inkChg>
        <pc:inkChg chg="add del">
          <ac:chgData name="Jessica Bolus" userId="330596316_tp_dropbox" providerId="OAuth2" clId="{7FF8F458-AEC3-7345-920F-432400FC5D79}" dt="2019-02-19T15:53:27.192" v="371"/>
          <ac:inkMkLst>
            <pc:docMk/>
            <pc:sldMk cId="1343566624" sldId="263"/>
            <ac:inkMk id="68" creationId="{4AEC5292-AA1E-B54A-B411-23F7072E1937}"/>
          </ac:inkMkLst>
        </pc:inkChg>
        <pc:inkChg chg="add del">
          <ac:chgData name="Jessica Bolus" userId="330596316_tp_dropbox" providerId="OAuth2" clId="{7FF8F458-AEC3-7345-920F-432400FC5D79}" dt="2019-02-19T20:40:57.792" v="985"/>
          <ac:inkMkLst>
            <pc:docMk/>
            <pc:sldMk cId="1343566624" sldId="263"/>
            <ac:inkMk id="69" creationId="{444D814A-BABF-2D4C-8A2B-AA6FA259172F}"/>
          </ac:inkMkLst>
        </pc:inkChg>
        <pc:inkChg chg="add del">
          <ac:chgData name="Jessica Bolus" userId="330596316_tp_dropbox" providerId="OAuth2" clId="{7FF8F458-AEC3-7345-920F-432400FC5D79}" dt="2019-02-19T15:53:27.192" v="371"/>
          <ac:inkMkLst>
            <pc:docMk/>
            <pc:sldMk cId="1343566624" sldId="263"/>
            <ac:inkMk id="69" creationId="{48E4D1E6-E286-D746-9E49-B5877CE44F15}"/>
          </ac:inkMkLst>
        </pc:inkChg>
        <pc:inkChg chg="add del">
          <ac:chgData name="Jessica Bolus" userId="330596316_tp_dropbox" providerId="OAuth2" clId="{7FF8F458-AEC3-7345-920F-432400FC5D79}" dt="2019-02-19T15:53:27.192" v="371"/>
          <ac:inkMkLst>
            <pc:docMk/>
            <pc:sldMk cId="1343566624" sldId="263"/>
            <ac:inkMk id="70" creationId="{A0F07E6E-E8E6-7A42-B8B6-75793A70F445}"/>
          </ac:inkMkLst>
        </pc:inkChg>
        <pc:inkChg chg="add del">
          <ac:chgData name="Jessica Bolus" userId="330596316_tp_dropbox" providerId="OAuth2" clId="{7FF8F458-AEC3-7345-920F-432400FC5D79}" dt="2019-02-19T20:40:57.792" v="985"/>
          <ac:inkMkLst>
            <pc:docMk/>
            <pc:sldMk cId="1343566624" sldId="263"/>
            <ac:inkMk id="70" creationId="{D019543A-D2B5-B54E-BE0E-990121671F03}"/>
          </ac:inkMkLst>
        </pc:inkChg>
        <pc:inkChg chg="add del">
          <ac:chgData name="Jessica Bolus" userId="330596316_tp_dropbox" providerId="OAuth2" clId="{7FF8F458-AEC3-7345-920F-432400FC5D79}" dt="2019-02-19T20:40:57.792" v="985"/>
          <ac:inkMkLst>
            <pc:docMk/>
            <pc:sldMk cId="1343566624" sldId="263"/>
            <ac:inkMk id="71" creationId="{45DB3DDB-C63E-8449-9339-C12557AFF0B7}"/>
          </ac:inkMkLst>
        </pc:inkChg>
        <pc:inkChg chg="add del">
          <ac:chgData name="Jessica Bolus" userId="330596316_tp_dropbox" providerId="OAuth2" clId="{7FF8F458-AEC3-7345-920F-432400FC5D79}" dt="2019-02-19T15:53:27.192" v="371"/>
          <ac:inkMkLst>
            <pc:docMk/>
            <pc:sldMk cId="1343566624" sldId="263"/>
            <ac:inkMk id="71" creationId="{9383DF15-9AA9-7848-91DE-C112A6040B72}"/>
          </ac:inkMkLst>
        </pc:inkChg>
        <pc:inkChg chg="add del">
          <ac:chgData name="Jessica Bolus" userId="330596316_tp_dropbox" providerId="OAuth2" clId="{7FF8F458-AEC3-7345-920F-432400FC5D79}" dt="2019-02-19T15:53:27.192" v="371"/>
          <ac:inkMkLst>
            <pc:docMk/>
            <pc:sldMk cId="1343566624" sldId="263"/>
            <ac:inkMk id="72" creationId="{16507400-5EB0-B345-9A6A-4A8A3185916B}"/>
          </ac:inkMkLst>
        </pc:inkChg>
        <pc:inkChg chg="add reco">
          <ac:chgData name="Jessica Bolus" userId="330596316_tp_dropbox" providerId="OAuth2" clId="{7FF8F458-AEC3-7345-920F-432400FC5D79}" dt="2019-02-19T20:40:57.792" v="985"/>
          <ac:inkMkLst>
            <pc:docMk/>
            <pc:sldMk cId="1343566624" sldId="263"/>
            <ac:inkMk id="72" creationId="{EB56837C-4085-CB47-AFF7-EF88A84A2474}"/>
          </ac:inkMkLst>
        </pc:inkChg>
        <pc:inkChg chg="add del">
          <ac:chgData name="Jessica Bolus" userId="330596316_tp_dropbox" providerId="OAuth2" clId="{7FF8F458-AEC3-7345-920F-432400FC5D79}" dt="2019-02-19T15:53:27.192" v="371"/>
          <ac:inkMkLst>
            <pc:docMk/>
            <pc:sldMk cId="1343566624" sldId="263"/>
            <ac:inkMk id="73" creationId="{A8B29DA7-EDF5-1E45-AB5D-D2949A0B58F2}"/>
          </ac:inkMkLst>
        </pc:inkChg>
        <pc:inkChg chg="add reco">
          <ac:chgData name="Jessica Bolus" userId="330596316_tp_dropbox" providerId="OAuth2" clId="{7FF8F458-AEC3-7345-920F-432400FC5D79}" dt="2019-02-19T20:40:57.792" v="985"/>
          <ac:inkMkLst>
            <pc:docMk/>
            <pc:sldMk cId="1343566624" sldId="263"/>
            <ac:inkMk id="73" creationId="{E1A8619F-88D5-FC4A-B358-8A8A7C85C65A}"/>
          </ac:inkMkLst>
        </pc:inkChg>
        <pc:inkChg chg="add del">
          <ac:chgData name="Jessica Bolus" userId="330596316_tp_dropbox" providerId="OAuth2" clId="{7FF8F458-AEC3-7345-920F-432400FC5D79}" dt="2019-02-19T15:53:27.192" v="371"/>
          <ac:inkMkLst>
            <pc:docMk/>
            <pc:sldMk cId="1343566624" sldId="263"/>
            <ac:inkMk id="74" creationId="{D559F05A-CD52-8F47-B4A5-8DB878CC9CFE}"/>
          </ac:inkMkLst>
        </pc:inkChg>
        <pc:inkChg chg="add del">
          <ac:chgData name="Jessica Bolus" userId="330596316_tp_dropbox" providerId="OAuth2" clId="{7FF8F458-AEC3-7345-920F-432400FC5D79}" dt="2019-02-19T15:53:27.192" v="371"/>
          <ac:inkMkLst>
            <pc:docMk/>
            <pc:sldMk cId="1343566624" sldId="263"/>
            <ac:inkMk id="75" creationId="{E0529031-1825-1247-8A69-EA68C9EC9037}"/>
          </ac:inkMkLst>
        </pc:inkChg>
        <pc:inkChg chg="add del">
          <ac:chgData name="Jessica Bolus" userId="330596316_tp_dropbox" providerId="OAuth2" clId="{7FF8F458-AEC3-7345-920F-432400FC5D79}" dt="2019-02-19T20:43:16.817" v="996"/>
          <ac:inkMkLst>
            <pc:docMk/>
            <pc:sldMk cId="1343566624" sldId="263"/>
            <ac:inkMk id="76" creationId="{4CCA9A71-1B6C-D149-983F-F433C90FC8C7}"/>
          </ac:inkMkLst>
        </pc:inkChg>
        <pc:inkChg chg="add del">
          <ac:chgData name="Jessica Bolus" userId="330596316_tp_dropbox" providerId="OAuth2" clId="{7FF8F458-AEC3-7345-920F-432400FC5D79}" dt="2019-02-19T15:53:27.192" v="371"/>
          <ac:inkMkLst>
            <pc:docMk/>
            <pc:sldMk cId="1343566624" sldId="263"/>
            <ac:inkMk id="76" creationId="{4E4C566D-A63C-BB40-AF35-128F90F89D75}"/>
          </ac:inkMkLst>
        </pc:inkChg>
        <pc:inkChg chg="add del reco">
          <ac:chgData name="Jessica Bolus" userId="330596316_tp_dropbox" providerId="OAuth2" clId="{7FF8F458-AEC3-7345-920F-432400FC5D79}" dt="2019-02-19T20:25:44.025" v="647"/>
          <ac:inkMkLst>
            <pc:docMk/>
            <pc:sldMk cId="1343566624" sldId="263"/>
            <ac:inkMk id="77" creationId="{F1E9FB97-6EEB-574B-A412-05348E64AC35}"/>
          </ac:inkMkLst>
        </pc:inkChg>
        <pc:inkChg chg="add del reco">
          <ac:chgData name="Jessica Bolus" userId="330596316_tp_dropbox" providerId="OAuth2" clId="{7FF8F458-AEC3-7345-920F-432400FC5D79}" dt="2019-02-19T20:25:44.038" v="657"/>
          <ac:inkMkLst>
            <pc:docMk/>
            <pc:sldMk cId="1343566624" sldId="263"/>
            <ac:inkMk id="78" creationId="{E22B6C2F-85AD-124D-AE62-766B5F91B1FB}"/>
          </ac:inkMkLst>
        </pc:inkChg>
        <pc:inkChg chg="add del">
          <ac:chgData name="Jessica Bolus" userId="330596316_tp_dropbox" providerId="OAuth2" clId="{7FF8F458-AEC3-7345-920F-432400FC5D79}" dt="2019-02-19T20:43:16.817" v="996"/>
          <ac:inkMkLst>
            <pc:docMk/>
            <pc:sldMk cId="1343566624" sldId="263"/>
            <ac:inkMk id="79" creationId="{B659EED0-FFA5-454B-8E6E-BAAB948AA238}"/>
          </ac:inkMkLst>
        </pc:inkChg>
        <pc:inkChg chg="add del">
          <ac:chgData name="Jessica Bolus" userId="330596316_tp_dropbox" providerId="OAuth2" clId="{7FF8F458-AEC3-7345-920F-432400FC5D79}" dt="2019-02-19T20:43:16.817" v="996"/>
          <ac:inkMkLst>
            <pc:docMk/>
            <pc:sldMk cId="1343566624" sldId="263"/>
            <ac:inkMk id="80" creationId="{EA6F99A2-EC80-AD43-BDE2-36FE75CBC2D1}"/>
          </ac:inkMkLst>
        </pc:inkChg>
        <pc:inkChg chg="add">
          <ac:chgData name="Jessica Bolus" userId="330596316_tp_dropbox" providerId="OAuth2" clId="{7FF8F458-AEC3-7345-920F-432400FC5D79}" dt="2019-02-19T15:55:12.419" v="373"/>
          <ac:inkMkLst>
            <pc:docMk/>
            <pc:sldMk cId="1343566624" sldId="263"/>
            <ac:inkMk id="81" creationId="{6FCF25E0-FDCA-844E-A445-6525D9C8170C}"/>
          </ac:inkMkLst>
        </pc:inkChg>
        <pc:inkChg chg="add">
          <ac:chgData name="Jessica Bolus" userId="330596316_tp_dropbox" providerId="OAuth2" clId="{7FF8F458-AEC3-7345-920F-432400FC5D79}" dt="2019-02-19T15:55:13.563" v="374"/>
          <ac:inkMkLst>
            <pc:docMk/>
            <pc:sldMk cId="1343566624" sldId="263"/>
            <ac:inkMk id="82" creationId="{6B0D1AA7-445F-4745-9C89-000369E34533}"/>
          </ac:inkMkLst>
        </pc:inkChg>
        <pc:inkChg chg="add">
          <ac:chgData name="Jessica Bolus" userId="330596316_tp_dropbox" providerId="OAuth2" clId="{7FF8F458-AEC3-7345-920F-432400FC5D79}" dt="2019-02-19T15:55:15.509" v="375"/>
          <ac:inkMkLst>
            <pc:docMk/>
            <pc:sldMk cId="1343566624" sldId="263"/>
            <ac:inkMk id="83" creationId="{8A70BECC-1AF1-C947-BFE1-F5BA019D11D9}"/>
          </ac:inkMkLst>
        </pc:inkChg>
        <pc:inkChg chg="add del">
          <ac:chgData name="Jessica Bolus" userId="330596316_tp_dropbox" providerId="OAuth2" clId="{7FF8F458-AEC3-7345-920F-432400FC5D79}" dt="2019-02-19T20:43:16.817" v="996"/>
          <ac:inkMkLst>
            <pc:docMk/>
            <pc:sldMk cId="1343566624" sldId="263"/>
            <ac:inkMk id="84" creationId="{1E8E9D48-2ADA-F34A-9DF6-6FE6B71F9FAB}"/>
          </ac:inkMkLst>
        </pc:inkChg>
        <pc:inkChg chg="add del">
          <ac:chgData name="Jessica Bolus" userId="330596316_tp_dropbox" providerId="OAuth2" clId="{7FF8F458-AEC3-7345-920F-432400FC5D79}" dt="2019-02-19T15:56:49.983" v="382"/>
          <ac:inkMkLst>
            <pc:docMk/>
            <pc:sldMk cId="1343566624" sldId="263"/>
            <ac:inkMk id="84" creationId="{99593B7F-42F0-7749-B05A-CB61D011DC86}"/>
          </ac:inkMkLst>
        </pc:inkChg>
        <pc:inkChg chg="add del">
          <ac:chgData name="Jessica Bolus" userId="330596316_tp_dropbox" providerId="OAuth2" clId="{7FF8F458-AEC3-7345-920F-432400FC5D79}" dt="2019-02-19T20:43:16.817" v="996"/>
          <ac:inkMkLst>
            <pc:docMk/>
            <pc:sldMk cId="1343566624" sldId="263"/>
            <ac:inkMk id="85" creationId="{B2DC2BB6-F9EE-4C46-942F-F65672CC5385}"/>
          </ac:inkMkLst>
        </pc:inkChg>
        <pc:inkChg chg="add del">
          <ac:chgData name="Jessica Bolus" userId="330596316_tp_dropbox" providerId="OAuth2" clId="{7FF8F458-AEC3-7345-920F-432400FC5D79}" dt="2019-02-19T15:56:49.985" v="383"/>
          <ac:inkMkLst>
            <pc:docMk/>
            <pc:sldMk cId="1343566624" sldId="263"/>
            <ac:inkMk id="85" creationId="{C728759F-B1F0-B84F-BD6E-CC6CDBA3BD6B}"/>
          </ac:inkMkLst>
        </pc:inkChg>
        <pc:inkChg chg="add del">
          <ac:chgData name="Jessica Bolus" userId="330596316_tp_dropbox" providerId="OAuth2" clId="{7FF8F458-AEC3-7345-920F-432400FC5D79}" dt="2019-02-19T20:43:16.817" v="996"/>
          <ac:inkMkLst>
            <pc:docMk/>
            <pc:sldMk cId="1343566624" sldId="263"/>
            <ac:inkMk id="86" creationId="{4073117E-D77C-434E-8976-1B6781B04989}"/>
          </ac:inkMkLst>
        </pc:inkChg>
        <pc:inkChg chg="add del">
          <ac:chgData name="Jessica Bolus" userId="330596316_tp_dropbox" providerId="OAuth2" clId="{7FF8F458-AEC3-7345-920F-432400FC5D79}" dt="2019-02-19T15:56:49.978" v="380"/>
          <ac:inkMkLst>
            <pc:docMk/>
            <pc:sldMk cId="1343566624" sldId="263"/>
            <ac:inkMk id="86" creationId="{62597249-1A9D-D445-BD90-77FF7460DDAC}"/>
          </ac:inkMkLst>
        </pc:inkChg>
        <pc:inkChg chg="add del">
          <ac:chgData name="Jessica Bolus" userId="330596316_tp_dropbox" providerId="OAuth2" clId="{7FF8F458-AEC3-7345-920F-432400FC5D79}" dt="2019-02-19T20:43:16.817" v="996"/>
          <ac:inkMkLst>
            <pc:docMk/>
            <pc:sldMk cId="1343566624" sldId="263"/>
            <ac:inkMk id="87" creationId="{5B879C52-9420-C641-B59C-9AFD674873F7}"/>
          </ac:inkMkLst>
        </pc:inkChg>
        <pc:inkChg chg="add del">
          <ac:chgData name="Jessica Bolus" userId="330596316_tp_dropbox" providerId="OAuth2" clId="{7FF8F458-AEC3-7345-920F-432400FC5D79}" dt="2019-02-19T15:56:49.981" v="381"/>
          <ac:inkMkLst>
            <pc:docMk/>
            <pc:sldMk cId="1343566624" sldId="263"/>
            <ac:inkMk id="87" creationId="{86E3B9EE-39B3-E440-8AE0-A311D38B24F5}"/>
          </ac:inkMkLst>
        </pc:inkChg>
        <pc:inkChg chg="add del">
          <ac:chgData name="Jessica Bolus" userId="330596316_tp_dropbox" providerId="OAuth2" clId="{7FF8F458-AEC3-7345-920F-432400FC5D79}" dt="2019-02-19T20:43:16.817" v="996"/>
          <ac:inkMkLst>
            <pc:docMk/>
            <pc:sldMk cId="1343566624" sldId="263"/>
            <ac:inkMk id="88" creationId="{0682F55D-3151-A649-9DE7-8C8AAE816989}"/>
          </ac:inkMkLst>
        </pc:inkChg>
        <pc:inkChg chg="add del">
          <ac:chgData name="Jessica Bolus" userId="330596316_tp_dropbox" providerId="OAuth2" clId="{7FF8F458-AEC3-7345-920F-432400FC5D79}" dt="2019-02-19T15:57:11.164" v="390"/>
          <ac:inkMkLst>
            <pc:docMk/>
            <pc:sldMk cId="1343566624" sldId="263"/>
            <ac:inkMk id="88" creationId="{59A2A367-B34C-1E47-BB5C-6081C5B58987}"/>
          </ac:inkMkLst>
        </pc:inkChg>
        <pc:inkChg chg="add del">
          <ac:chgData name="Jessica Bolus" userId="330596316_tp_dropbox" providerId="OAuth2" clId="{7FF8F458-AEC3-7345-920F-432400FC5D79}" dt="2019-02-19T20:25:44.039" v="658"/>
          <ac:inkMkLst>
            <pc:docMk/>
            <pc:sldMk cId="1343566624" sldId="263"/>
            <ac:inkMk id="89" creationId="{C21B0A15-13B7-8645-A8E1-69279C43283B}"/>
          </ac:inkMkLst>
        </pc:inkChg>
        <pc:inkChg chg="add del">
          <ac:chgData name="Jessica Bolus" userId="330596316_tp_dropbox" providerId="OAuth2" clId="{7FF8F458-AEC3-7345-920F-432400FC5D79}" dt="2019-02-19T15:57:11.164" v="390"/>
          <ac:inkMkLst>
            <pc:docMk/>
            <pc:sldMk cId="1343566624" sldId="263"/>
            <ac:inkMk id="90" creationId="{02E226BC-0ED0-6F4E-B515-1F3A402B04D4}"/>
          </ac:inkMkLst>
        </pc:inkChg>
        <pc:inkChg chg="add reco">
          <ac:chgData name="Jessica Bolus" userId="330596316_tp_dropbox" providerId="OAuth2" clId="{7FF8F458-AEC3-7345-920F-432400FC5D79}" dt="2019-02-19T20:43:16.817" v="996"/>
          <ac:inkMkLst>
            <pc:docMk/>
            <pc:sldMk cId="1343566624" sldId="263"/>
            <ac:inkMk id="90" creationId="{E54EDDD5-E004-D04D-9CFC-811743FFE946}"/>
          </ac:inkMkLst>
        </pc:inkChg>
        <pc:inkChg chg="add del">
          <ac:chgData name="Jessica Bolus" userId="330596316_tp_dropbox" providerId="OAuth2" clId="{7FF8F458-AEC3-7345-920F-432400FC5D79}" dt="2019-02-19T15:57:11.164" v="390"/>
          <ac:inkMkLst>
            <pc:docMk/>
            <pc:sldMk cId="1343566624" sldId="263"/>
            <ac:inkMk id="91" creationId="{D3B3E9C5-2EF4-7941-BF8A-F24CC0048FE9}"/>
          </ac:inkMkLst>
        </pc:inkChg>
        <pc:inkChg chg="add del reco">
          <ac:chgData name="Jessica Bolus" userId="330596316_tp_dropbox" providerId="OAuth2" clId="{7FF8F458-AEC3-7345-920F-432400FC5D79}" dt="2019-02-19T15:57:17.729" v="397"/>
          <ac:inkMkLst>
            <pc:docMk/>
            <pc:sldMk cId="1343566624" sldId="263"/>
            <ac:inkMk id="92" creationId="{3134301D-20FE-AA42-BA98-0280F82D0268}"/>
          </ac:inkMkLst>
        </pc:inkChg>
        <pc:inkChg chg="add del">
          <ac:chgData name="Jessica Bolus" userId="330596316_tp_dropbox" providerId="OAuth2" clId="{7FF8F458-AEC3-7345-920F-432400FC5D79}" dt="2019-02-19T15:57:17.729" v="397"/>
          <ac:inkMkLst>
            <pc:docMk/>
            <pc:sldMk cId="1343566624" sldId="263"/>
            <ac:inkMk id="94" creationId="{5B03B2F6-1F9B-E04B-9855-A143A1106DB0}"/>
          </ac:inkMkLst>
        </pc:inkChg>
        <pc:inkChg chg="add del">
          <ac:chgData name="Jessica Bolus" userId="330596316_tp_dropbox" providerId="OAuth2" clId="{7FF8F458-AEC3-7345-920F-432400FC5D79}" dt="2019-02-19T15:57:17.729" v="397"/>
          <ac:inkMkLst>
            <pc:docMk/>
            <pc:sldMk cId="1343566624" sldId="263"/>
            <ac:inkMk id="95" creationId="{1BE12286-8FDB-8C41-8445-0BEF14DDC445}"/>
          </ac:inkMkLst>
        </pc:inkChg>
        <pc:inkChg chg="add del">
          <ac:chgData name="Jessica Bolus" userId="330596316_tp_dropbox" providerId="OAuth2" clId="{7FF8F458-AEC3-7345-920F-432400FC5D79}" dt="2019-02-19T15:57:17.729" v="397"/>
          <ac:inkMkLst>
            <pc:docMk/>
            <pc:sldMk cId="1343566624" sldId="263"/>
            <ac:inkMk id="96" creationId="{D55530BF-51DE-0B4B-BDBB-0552D4BB2BB6}"/>
          </ac:inkMkLst>
        </pc:inkChg>
        <pc:inkChg chg="add del">
          <ac:chgData name="Jessica Bolus" userId="330596316_tp_dropbox" providerId="OAuth2" clId="{7FF8F458-AEC3-7345-920F-432400FC5D79}" dt="2019-02-19T15:57:17.729" v="397"/>
          <ac:inkMkLst>
            <pc:docMk/>
            <pc:sldMk cId="1343566624" sldId="263"/>
            <ac:inkMk id="97" creationId="{5650536F-8E98-6742-8298-2B1BB5698AC1}"/>
          </ac:inkMkLst>
        </pc:inkChg>
        <pc:inkChg chg="add del">
          <ac:chgData name="Jessica Bolus" userId="330596316_tp_dropbox" providerId="OAuth2" clId="{7FF8F458-AEC3-7345-920F-432400FC5D79}" dt="2019-02-19T15:57:17.729" v="397"/>
          <ac:inkMkLst>
            <pc:docMk/>
            <pc:sldMk cId="1343566624" sldId="263"/>
            <ac:inkMk id="98" creationId="{14C9A57E-8110-9441-ACFC-A6E8347F4C64}"/>
          </ac:inkMkLst>
        </pc:inkChg>
        <pc:inkChg chg="add del reco">
          <ac:chgData name="Jessica Bolus" userId="330596316_tp_dropbox" providerId="OAuth2" clId="{7FF8F458-AEC3-7345-920F-432400FC5D79}" dt="2019-02-19T20:25:44.037" v="656"/>
          <ac:inkMkLst>
            <pc:docMk/>
            <pc:sldMk cId="1343566624" sldId="263"/>
            <ac:inkMk id="99" creationId="{FA211122-40DC-7C4F-A5D1-B9920B31CC93}"/>
          </ac:inkMkLst>
        </pc:inkChg>
      </pc:sldChg>
      <pc:sldChg chg="delSp">
        <pc:chgData name="Jessica Bolus" userId="330596316_tp_dropbox" providerId="OAuth2" clId="{7FF8F458-AEC3-7345-920F-432400FC5D79}" dt="2019-02-19T15:06:04.971" v="63"/>
        <pc:sldMkLst>
          <pc:docMk/>
          <pc:sldMk cId="2703563532" sldId="265"/>
        </pc:sldMkLst>
        <pc:inkChg chg="del">
          <ac:chgData name="Jessica Bolus" userId="330596316_tp_dropbox" providerId="OAuth2" clId="{7FF8F458-AEC3-7345-920F-432400FC5D79}" dt="2019-02-19T15:06:04.971" v="63"/>
          <ac:inkMkLst>
            <pc:docMk/>
            <pc:sldMk cId="2703563532" sldId="265"/>
            <ac:inkMk id="6" creationId="{00000000-0000-0000-0000-000000000000}"/>
          </ac:inkMkLst>
        </pc:inkChg>
      </pc:sldChg>
      <pc:sldChg chg="addSp delSp">
        <pc:chgData name="Jessica Bolus" userId="330596316_tp_dropbox" providerId="OAuth2" clId="{7FF8F458-AEC3-7345-920F-432400FC5D79}" dt="2019-02-19T20:39:15.019" v="937"/>
        <pc:sldMkLst>
          <pc:docMk/>
          <pc:sldMk cId="36009586" sldId="277"/>
        </pc:sldMkLst>
        <pc:inkChg chg="add del">
          <ac:chgData name="Jessica Bolus" userId="330596316_tp_dropbox" providerId="OAuth2" clId="{7FF8F458-AEC3-7345-920F-432400FC5D79}" dt="2019-02-19T20:25:29.472" v="642"/>
          <ac:inkMkLst>
            <pc:docMk/>
            <pc:sldMk cId="36009586" sldId="277"/>
            <ac:inkMk id="3" creationId="{8F84BE14-8747-7643-8EA7-D4EA72F37574}"/>
          </ac:inkMkLst>
        </pc:inkChg>
        <pc:inkChg chg="add del">
          <ac:chgData name="Jessica Bolus" userId="330596316_tp_dropbox" providerId="OAuth2" clId="{7FF8F458-AEC3-7345-920F-432400FC5D79}" dt="2019-02-19T20:25:29.468" v="641"/>
          <ac:inkMkLst>
            <pc:docMk/>
            <pc:sldMk cId="36009586" sldId="277"/>
            <ac:inkMk id="4" creationId="{47E9AD06-4EFF-A74D-8695-9BAD00D9A874}"/>
          </ac:inkMkLst>
        </pc:inkChg>
        <pc:inkChg chg="add">
          <ac:chgData name="Jessica Bolus" userId="330596316_tp_dropbox" providerId="OAuth2" clId="{7FF8F458-AEC3-7345-920F-432400FC5D79}" dt="2019-02-19T20:39:15.019" v="937"/>
          <ac:inkMkLst>
            <pc:docMk/>
            <pc:sldMk cId="36009586" sldId="277"/>
            <ac:inkMk id="5" creationId="{CF970CC0-1C8F-ED4C-81DB-717E5CA6575A}"/>
          </ac:inkMkLst>
        </pc:inkChg>
        <pc:inkChg chg="del">
          <ac:chgData name="Jessica Bolus" userId="330596316_tp_dropbox" providerId="OAuth2" clId="{7FF8F458-AEC3-7345-920F-432400FC5D79}" dt="2019-02-19T15:05:34.958" v="25"/>
          <ac:inkMkLst>
            <pc:docMk/>
            <pc:sldMk cId="36009586" sldId="277"/>
            <ac:inkMk id="9" creationId="{00000000-0000-0000-0000-000000000000}"/>
          </ac:inkMkLst>
        </pc:inkChg>
        <pc:inkChg chg="del">
          <ac:chgData name="Jessica Bolus" userId="330596316_tp_dropbox" providerId="OAuth2" clId="{7FF8F458-AEC3-7345-920F-432400FC5D79}" dt="2019-02-19T15:05:34.954" v="24"/>
          <ac:inkMkLst>
            <pc:docMk/>
            <pc:sldMk cId="36009586" sldId="277"/>
            <ac:inkMk id="10" creationId="{00000000-0000-0000-0000-000000000000}"/>
          </ac:inkMkLst>
        </pc:inkChg>
      </pc:sldChg>
      <pc:sldChg chg="addSp delSp modSp">
        <pc:chgData name="Jessica Bolus" userId="330596316_tp_dropbox" providerId="OAuth2" clId="{7FF8F458-AEC3-7345-920F-432400FC5D79}" dt="2019-02-19T20:30:47.310" v="871"/>
        <pc:sldMkLst>
          <pc:docMk/>
          <pc:sldMk cId="204563340" sldId="285"/>
        </pc:sldMkLst>
        <pc:inkChg chg="del">
          <ac:chgData name="Jessica Bolus" userId="330596316_tp_dropbox" providerId="OAuth2" clId="{7FF8F458-AEC3-7345-920F-432400FC5D79}" dt="2019-02-19T15:05:12.466" v="10"/>
          <ac:inkMkLst>
            <pc:docMk/>
            <pc:sldMk cId="204563340" sldId="285"/>
            <ac:inkMk id="3" creationId="{00000000-0000-0000-0000-000000000000}"/>
          </ac:inkMkLst>
        </pc:inkChg>
        <pc:inkChg chg="add">
          <ac:chgData name="Jessica Bolus" userId="330596316_tp_dropbox" providerId="OAuth2" clId="{7FF8F458-AEC3-7345-920F-432400FC5D79}" dt="2019-02-19T20:29:16.055" v="763"/>
          <ac:inkMkLst>
            <pc:docMk/>
            <pc:sldMk cId="204563340" sldId="285"/>
            <ac:inkMk id="3" creationId="{FC7DFA0C-4D7C-2C45-B1A2-818F2CD5E937}"/>
          </ac:inkMkLst>
        </pc:inkChg>
        <pc:inkChg chg="del">
          <ac:chgData name="Jessica Bolus" userId="330596316_tp_dropbox" providerId="OAuth2" clId="{7FF8F458-AEC3-7345-920F-432400FC5D79}" dt="2019-02-19T15:05:12.468" v="12"/>
          <ac:inkMkLst>
            <pc:docMk/>
            <pc:sldMk cId="204563340" sldId="285"/>
            <ac:inkMk id="6" creationId="{00000000-0000-0000-0000-000000000000}"/>
          </ac:inkMkLst>
        </pc:inkChg>
        <pc:inkChg chg="add">
          <ac:chgData name="Jessica Bolus" userId="330596316_tp_dropbox" providerId="OAuth2" clId="{7FF8F458-AEC3-7345-920F-432400FC5D79}" dt="2019-02-19T20:29:19.778" v="764"/>
          <ac:inkMkLst>
            <pc:docMk/>
            <pc:sldMk cId="204563340" sldId="285"/>
            <ac:inkMk id="6" creationId="{1588E462-C957-2448-9BB3-52BAE446CABF}"/>
          </ac:inkMkLst>
        </pc:inkChg>
        <pc:inkChg chg="del">
          <ac:chgData name="Jessica Bolus" userId="330596316_tp_dropbox" providerId="OAuth2" clId="{7FF8F458-AEC3-7345-920F-432400FC5D79}" dt="2019-02-19T15:05:12.465" v="9"/>
          <ac:inkMkLst>
            <pc:docMk/>
            <pc:sldMk cId="204563340" sldId="285"/>
            <ac:inkMk id="7" creationId="{00000000-0000-0000-0000-000000000000}"/>
          </ac:inkMkLst>
        </pc:inkChg>
        <pc:inkChg chg="add del">
          <ac:chgData name="Jessica Bolus" userId="330596316_tp_dropbox" providerId="OAuth2" clId="{7FF8F458-AEC3-7345-920F-432400FC5D79}" dt="2019-02-19T20:29:27.504" v="782"/>
          <ac:inkMkLst>
            <pc:docMk/>
            <pc:sldMk cId="204563340" sldId="285"/>
            <ac:inkMk id="7" creationId="{7D34CE68-A586-E945-8E65-0BE41745E3D0}"/>
          </ac:inkMkLst>
        </pc:inkChg>
        <pc:inkChg chg="del">
          <ac:chgData name="Jessica Bolus" userId="330596316_tp_dropbox" providerId="OAuth2" clId="{7FF8F458-AEC3-7345-920F-432400FC5D79}" dt="2019-02-19T15:05:12.467" v="11"/>
          <ac:inkMkLst>
            <pc:docMk/>
            <pc:sldMk cId="204563340" sldId="285"/>
            <ac:inkMk id="8" creationId="{00000000-0000-0000-0000-000000000000}"/>
          </ac:inkMkLst>
        </pc:inkChg>
        <pc:inkChg chg="add del">
          <ac:chgData name="Jessica Bolus" userId="330596316_tp_dropbox" providerId="OAuth2" clId="{7FF8F458-AEC3-7345-920F-432400FC5D79}" dt="2019-02-19T20:29:27.504" v="782"/>
          <ac:inkMkLst>
            <pc:docMk/>
            <pc:sldMk cId="204563340" sldId="285"/>
            <ac:inkMk id="8" creationId="{063E103C-7F73-F046-A881-FE9BE2F6777F}"/>
          </ac:inkMkLst>
        </pc:inkChg>
        <pc:inkChg chg="add del">
          <ac:chgData name="Jessica Bolus" userId="330596316_tp_dropbox" providerId="OAuth2" clId="{7FF8F458-AEC3-7345-920F-432400FC5D79}" dt="2019-02-19T20:29:27.504" v="782"/>
          <ac:inkMkLst>
            <pc:docMk/>
            <pc:sldMk cId="204563340" sldId="285"/>
            <ac:inkMk id="9" creationId="{4A6BCEC1-8414-6B49-BC9A-C1AF5F6AD42E}"/>
          </ac:inkMkLst>
        </pc:inkChg>
        <pc:inkChg chg="add del">
          <ac:chgData name="Jessica Bolus" userId="330596316_tp_dropbox" providerId="OAuth2" clId="{7FF8F458-AEC3-7345-920F-432400FC5D79}" dt="2019-02-19T15:37:58.314" v="155"/>
          <ac:inkMkLst>
            <pc:docMk/>
            <pc:sldMk cId="204563340" sldId="285"/>
            <ac:inkMk id="9" creationId="{5B4434F4-74DA-4546-9AFD-8174DC6A9115}"/>
          </ac:inkMkLst>
        </pc:inkChg>
        <pc:inkChg chg="add del">
          <ac:chgData name="Jessica Bolus" userId="330596316_tp_dropbox" providerId="OAuth2" clId="{7FF8F458-AEC3-7345-920F-432400FC5D79}" dt="2019-02-19T20:29:27.504" v="782"/>
          <ac:inkMkLst>
            <pc:docMk/>
            <pc:sldMk cId="204563340" sldId="285"/>
            <ac:inkMk id="10" creationId="{5259B88E-9C2E-454D-BD42-1438165B2CDD}"/>
          </ac:inkMkLst>
        </pc:inkChg>
        <pc:inkChg chg="add del">
          <ac:chgData name="Jessica Bolus" userId="330596316_tp_dropbox" providerId="OAuth2" clId="{7FF8F458-AEC3-7345-920F-432400FC5D79}" dt="2019-02-19T15:37:58.314" v="155"/>
          <ac:inkMkLst>
            <pc:docMk/>
            <pc:sldMk cId="204563340" sldId="285"/>
            <ac:inkMk id="10" creationId="{9FF32A4C-F616-4546-A45F-2DEEF453379C}"/>
          </ac:inkMkLst>
        </pc:inkChg>
        <pc:inkChg chg="add del">
          <ac:chgData name="Jessica Bolus" userId="330596316_tp_dropbox" providerId="OAuth2" clId="{7FF8F458-AEC3-7345-920F-432400FC5D79}" dt="2019-02-19T15:37:58.314" v="155"/>
          <ac:inkMkLst>
            <pc:docMk/>
            <pc:sldMk cId="204563340" sldId="285"/>
            <ac:inkMk id="11" creationId="{57FF31B1-079A-054A-84FF-AD05A899A7F2}"/>
          </ac:inkMkLst>
        </pc:inkChg>
        <pc:inkChg chg="add del">
          <ac:chgData name="Jessica Bolus" userId="330596316_tp_dropbox" providerId="OAuth2" clId="{7FF8F458-AEC3-7345-920F-432400FC5D79}" dt="2019-02-19T20:29:27.504" v="782"/>
          <ac:inkMkLst>
            <pc:docMk/>
            <pc:sldMk cId="204563340" sldId="285"/>
            <ac:inkMk id="11" creationId="{CC64AB23-D788-E749-A49D-0E2C9819E9B4}"/>
          </ac:inkMkLst>
        </pc:inkChg>
        <pc:inkChg chg="add del">
          <ac:chgData name="Jessica Bolus" userId="330596316_tp_dropbox" providerId="OAuth2" clId="{7FF8F458-AEC3-7345-920F-432400FC5D79}" dt="2019-02-19T15:37:58.314" v="155"/>
          <ac:inkMkLst>
            <pc:docMk/>
            <pc:sldMk cId="204563340" sldId="285"/>
            <ac:inkMk id="12" creationId="{243CE4F2-990B-0740-B4AC-189F182A60FE}"/>
          </ac:inkMkLst>
        </pc:inkChg>
        <pc:inkChg chg="add del">
          <ac:chgData name="Jessica Bolus" userId="330596316_tp_dropbox" providerId="OAuth2" clId="{7FF8F458-AEC3-7345-920F-432400FC5D79}" dt="2019-02-19T20:29:27.504" v="782"/>
          <ac:inkMkLst>
            <pc:docMk/>
            <pc:sldMk cId="204563340" sldId="285"/>
            <ac:inkMk id="12" creationId="{C226C610-2440-B44C-85D1-F0BF6B626333}"/>
          </ac:inkMkLst>
        </pc:inkChg>
        <pc:inkChg chg="add del">
          <ac:chgData name="Jessica Bolus" userId="330596316_tp_dropbox" providerId="OAuth2" clId="{7FF8F458-AEC3-7345-920F-432400FC5D79}" dt="2019-02-19T15:37:58.314" v="155"/>
          <ac:inkMkLst>
            <pc:docMk/>
            <pc:sldMk cId="204563340" sldId="285"/>
            <ac:inkMk id="13" creationId="{53D81676-9D2D-604E-B8F6-3320CFCB6BA7}"/>
          </ac:inkMkLst>
        </pc:inkChg>
        <pc:inkChg chg="add del">
          <ac:chgData name="Jessica Bolus" userId="330596316_tp_dropbox" providerId="OAuth2" clId="{7FF8F458-AEC3-7345-920F-432400FC5D79}" dt="2019-02-19T20:29:27.504" v="782"/>
          <ac:inkMkLst>
            <pc:docMk/>
            <pc:sldMk cId="204563340" sldId="285"/>
            <ac:inkMk id="13" creationId="{7D736C49-1A0A-1744-A9CA-4B1AFC9739E6}"/>
          </ac:inkMkLst>
        </pc:inkChg>
        <pc:inkChg chg="add del">
          <ac:chgData name="Jessica Bolus" userId="330596316_tp_dropbox" providerId="OAuth2" clId="{7FF8F458-AEC3-7345-920F-432400FC5D79}" dt="2019-02-19T20:29:27.504" v="782"/>
          <ac:inkMkLst>
            <pc:docMk/>
            <pc:sldMk cId="204563340" sldId="285"/>
            <ac:inkMk id="14" creationId="{07CC41AF-4F40-F346-A876-8A14314EA1BB}"/>
          </ac:inkMkLst>
        </pc:inkChg>
        <pc:inkChg chg="add del">
          <ac:chgData name="Jessica Bolus" userId="330596316_tp_dropbox" providerId="OAuth2" clId="{7FF8F458-AEC3-7345-920F-432400FC5D79}" dt="2019-02-19T15:37:58.314" v="155"/>
          <ac:inkMkLst>
            <pc:docMk/>
            <pc:sldMk cId="204563340" sldId="285"/>
            <ac:inkMk id="14" creationId="{666B14EE-194A-0846-AFDC-F47F00B6B09A}"/>
          </ac:inkMkLst>
        </pc:inkChg>
        <pc:inkChg chg="add del">
          <ac:chgData name="Jessica Bolus" userId="330596316_tp_dropbox" providerId="OAuth2" clId="{7FF8F458-AEC3-7345-920F-432400FC5D79}" dt="2019-02-19T20:29:27.504" v="782"/>
          <ac:inkMkLst>
            <pc:docMk/>
            <pc:sldMk cId="204563340" sldId="285"/>
            <ac:inkMk id="15" creationId="{53BE256E-E3D2-6842-BB96-2622EF6C0760}"/>
          </ac:inkMkLst>
        </pc:inkChg>
        <pc:inkChg chg="add del">
          <ac:chgData name="Jessica Bolus" userId="330596316_tp_dropbox" providerId="OAuth2" clId="{7FF8F458-AEC3-7345-920F-432400FC5D79}" dt="2019-02-19T15:37:58.314" v="155"/>
          <ac:inkMkLst>
            <pc:docMk/>
            <pc:sldMk cId="204563340" sldId="285"/>
            <ac:inkMk id="15" creationId="{AA4FCFD4-24D7-E74B-A44F-60CF5EEEB625}"/>
          </ac:inkMkLst>
        </pc:inkChg>
        <pc:inkChg chg="add del">
          <ac:chgData name="Jessica Bolus" userId="330596316_tp_dropbox" providerId="OAuth2" clId="{7FF8F458-AEC3-7345-920F-432400FC5D79}" dt="2019-02-19T20:29:27.504" v="782"/>
          <ac:inkMkLst>
            <pc:docMk/>
            <pc:sldMk cId="204563340" sldId="285"/>
            <ac:inkMk id="16" creationId="{5C05D62D-F28E-C64A-99F1-3BFFA9E69D69}"/>
          </ac:inkMkLst>
        </pc:inkChg>
        <pc:inkChg chg="add del">
          <ac:chgData name="Jessica Bolus" userId="330596316_tp_dropbox" providerId="OAuth2" clId="{7FF8F458-AEC3-7345-920F-432400FC5D79}" dt="2019-02-19T15:37:58.314" v="155"/>
          <ac:inkMkLst>
            <pc:docMk/>
            <pc:sldMk cId="204563340" sldId="285"/>
            <ac:inkMk id="16" creationId="{AA090550-FCEC-7D49-ABE3-FD2C9872CEEB}"/>
          </ac:inkMkLst>
        </pc:inkChg>
        <pc:inkChg chg="add del">
          <ac:chgData name="Jessica Bolus" userId="330596316_tp_dropbox" providerId="OAuth2" clId="{7FF8F458-AEC3-7345-920F-432400FC5D79}" dt="2019-02-19T20:29:27.504" v="782"/>
          <ac:inkMkLst>
            <pc:docMk/>
            <pc:sldMk cId="204563340" sldId="285"/>
            <ac:inkMk id="17" creationId="{1D323C52-92C2-ED41-A630-CA8E35252945}"/>
          </ac:inkMkLst>
        </pc:inkChg>
        <pc:inkChg chg="add del">
          <ac:chgData name="Jessica Bolus" userId="330596316_tp_dropbox" providerId="OAuth2" clId="{7FF8F458-AEC3-7345-920F-432400FC5D79}" dt="2019-02-19T15:37:58.314" v="155"/>
          <ac:inkMkLst>
            <pc:docMk/>
            <pc:sldMk cId="204563340" sldId="285"/>
            <ac:inkMk id="17" creationId="{8635F3EE-06A7-C94A-9A55-32B8D0FB7C3F}"/>
          </ac:inkMkLst>
        </pc:inkChg>
        <pc:inkChg chg="add del">
          <ac:chgData name="Jessica Bolus" userId="330596316_tp_dropbox" providerId="OAuth2" clId="{7FF8F458-AEC3-7345-920F-432400FC5D79}" dt="2019-02-19T20:29:27.504" v="782"/>
          <ac:inkMkLst>
            <pc:docMk/>
            <pc:sldMk cId="204563340" sldId="285"/>
            <ac:inkMk id="18" creationId="{690716DE-BB87-0047-AFA3-AD511FA7080C}"/>
          </ac:inkMkLst>
        </pc:inkChg>
        <pc:inkChg chg="add del">
          <ac:chgData name="Jessica Bolus" userId="330596316_tp_dropbox" providerId="OAuth2" clId="{7FF8F458-AEC3-7345-920F-432400FC5D79}" dt="2019-02-19T15:37:58.314" v="155"/>
          <ac:inkMkLst>
            <pc:docMk/>
            <pc:sldMk cId="204563340" sldId="285"/>
            <ac:inkMk id="18" creationId="{7A1B4957-A4DF-934A-857F-1444FB0D237B}"/>
          </ac:inkMkLst>
        </pc:inkChg>
        <pc:inkChg chg="add del">
          <ac:chgData name="Jessica Bolus" userId="330596316_tp_dropbox" providerId="OAuth2" clId="{7FF8F458-AEC3-7345-920F-432400FC5D79}" dt="2019-02-19T20:29:27.504" v="782"/>
          <ac:inkMkLst>
            <pc:docMk/>
            <pc:sldMk cId="204563340" sldId="285"/>
            <ac:inkMk id="19" creationId="{27734591-CF0E-0142-9126-76DF4AAFEAD2}"/>
          </ac:inkMkLst>
        </pc:inkChg>
        <pc:inkChg chg="add del">
          <ac:chgData name="Jessica Bolus" userId="330596316_tp_dropbox" providerId="OAuth2" clId="{7FF8F458-AEC3-7345-920F-432400FC5D79}" dt="2019-02-19T15:37:58.314" v="155"/>
          <ac:inkMkLst>
            <pc:docMk/>
            <pc:sldMk cId="204563340" sldId="285"/>
            <ac:inkMk id="19" creationId="{6801AD8D-C1B8-FA46-8772-AAB40C55E00B}"/>
          </ac:inkMkLst>
        </pc:inkChg>
        <pc:inkChg chg="add del">
          <ac:chgData name="Jessica Bolus" userId="330596316_tp_dropbox" providerId="OAuth2" clId="{7FF8F458-AEC3-7345-920F-432400FC5D79}" dt="2019-02-19T15:37:58.314" v="155"/>
          <ac:inkMkLst>
            <pc:docMk/>
            <pc:sldMk cId="204563340" sldId="285"/>
            <ac:inkMk id="20" creationId="{A0C198F8-4479-6B40-9258-54AB13EE1968}"/>
          </ac:inkMkLst>
        </pc:inkChg>
        <pc:inkChg chg="add del">
          <ac:chgData name="Jessica Bolus" userId="330596316_tp_dropbox" providerId="OAuth2" clId="{7FF8F458-AEC3-7345-920F-432400FC5D79}" dt="2019-02-19T20:29:27.504" v="782"/>
          <ac:inkMkLst>
            <pc:docMk/>
            <pc:sldMk cId="204563340" sldId="285"/>
            <ac:inkMk id="20" creationId="{D4CB9C95-815E-2F4C-820A-809EF36510D4}"/>
          </ac:inkMkLst>
        </pc:inkChg>
        <pc:inkChg chg="add del">
          <ac:chgData name="Jessica Bolus" userId="330596316_tp_dropbox" providerId="OAuth2" clId="{7FF8F458-AEC3-7345-920F-432400FC5D79}" dt="2019-02-19T20:29:27.504" v="782"/>
          <ac:inkMkLst>
            <pc:docMk/>
            <pc:sldMk cId="204563340" sldId="285"/>
            <ac:inkMk id="21" creationId="{BBC51A4C-672B-2E46-84DC-50AC76836094}"/>
          </ac:inkMkLst>
        </pc:inkChg>
        <pc:inkChg chg="add del">
          <ac:chgData name="Jessica Bolus" userId="330596316_tp_dropbox" providerId="OAuth2" clId="{7FF8F458-AEC3-7345-920F-432400FC5D79}" dt="2019-02-19T15:37:58.314" v="155"/>
          <ac:inkMkLst>
            <pc:docMk/>
            <pc:sldMk cId="204563340" sldId="285"/>
            <ac:inkMk id="21" creationId="{F5A54ED8-A26F-DC4A-BE57-A1CEC97D3051}"/>
          </ac:inkMkLst>
        </pc:inkChg>
        <pc:inkChg chg="add del">
          <ac:chgData name="Jessica Bolus" userId="330596316_tp_dropbox" providerId="OAuth2" clId="{7FF8F458-AEC3-7345-920F-432400FC5D79}" dt="2019-02-19T15:37:58.314" v="155"/>
          <ac:inkMkLst>
            <pc:docMk/>
            <pc:sldMk cId="204563340" sldId="285"/>
            <ac:inkMk id="22" creationId="{31B4F884-71B1-B247-B30D-4E7E38CA803D}"/>
          </ac:inkMkLst>
        </pc:inkChg>
        <pc:inkChg chg="add del">
          <ac:chgData name="Jessica Bolus" userId="330596316_tp_dropbox" providerId="OAuth2" clId="{7FF8F458-AEC3-7345-920F-432400FC5D79}" dt="2019-02-19T20:29:27.504" v="782"/>
          <ac:inkMkLst>
            <pc:docMk/>
            <pc:sldMk cId="204563340" sldId="285"/>
            <ac:inkMk id="22" creationId="{A813ECF1-F429-CC4E-8472-0367C881C24C}"/>
          </ac:inkMkLst>
        </pc:inkChg>
        <pc:inkChg chg="add del">
          <ac:chgData name="Jessica Bolus" userId="330596316_tp_dropbox" providerId="OAuth2" clId="{7FF8F458-AEC3-7345-920F-432400FC5D79}" dt="2019-02-19T20:29:27.504" v="782"/>
          <ac:inkMkLst>
            <pc:docMk/>
            <pc:sldMk cId="204563340" sldId="285"/>
            <ac:inkMk id="23" creationId="{6992A48A-6C03-8A4B-AD02-61B49CC4F2B2}"/>
          </ac:inkMkLst>
        </pc:inkChg>
        <pc:inkChg chg="add del">
          <ac:chgData name="Jessica Bolus" userId="330596316_tp_dropbox" providerId="OAuth2" clId="{7FF8F458-AEC3-7345-920F-432400FC5D79}" dt="2019-02-19T15:37:58.314" v="155"/>
          <ac:inkMkLst>
            <pc:docMk/>
            <pc:sldMk cId="204563340" sldId="285"/>
            <ac:inkMk id="23" creationId="{9BC0002E-7FFE-4C46-B27B-ED7782178590}"/>
          </ac:inkMkLst>
        </pc:inkChg>
        <pc:inkChg chg="add reco">
          <ac:chgData name="Jessica Bolus" userId="330596316_tp_dropbox" providerId="OAuth2" clId="{7FF8F458-AEC3-7345-920F-432400FC5D79}" dt="2019-02-19T20:29:27.504" v="782"/>
          <ac:inkMkLst>
            <pc:docMk/>
            <pc:sldMk cId="204563340" sldId="285"/>
            <ac:inkMk id="24" creationId="{67CC54B9-0E7E-0F48-9697-AF7828C44073}"/>
          </ac:inkMkLst>
        </pc:inkChg>
        <pc:inkChg chg="add del">
          <ac:chgData name="Jessica Bolus" userId="330596316_tp_dropbox" providerId="OAuth2" clId="{7FF8F458-AEC3-7345-920F-432400FC5D79}" dt="2019-02-19T15:37:58.314" v="155"/>
          <ac:inkMkLst>
            <pc:docMk/>
            <pc:sldMk cId="204563340" sldId="285"/>
            <ac:inkMk id="24" creationId="{E153CCA8-61B3-0848-892F-4A7345AF96FB}"/>
          </ac:inkMkLst>
        </pc:inkChg>
        <pc:inkChg chg="add del">
          <ac:chgData name="Jessica Bolus" userId="330596316_tp_dropbox" providerId="OAuth2" clId="{7FF8F458-AEC3-7345-920F-432400FC5D79}" dt="2019-02-19T15:37:58.314" v="155"/>
          <ac:inkMkLst>
            <pc:docMk/>
            <pc:sldMk cId="204563340" sldId="285"/>
            <ac:inkMk id="25" creationId="{BDB1BF56-18B0-3A45-A53A-B1DB7B0E5BE0}"/>
          </ac:inkMkLst>
        </pc:inkChg>
        <pc:inkChg chg="add reco">
          <ac:chgData name="Jessica Bolus" userId="330596316_tp_dropbox" providerId="OAuth2" clId="{7FF8F458-AEC3-7345-920F-432400FC5D79}" dt="2019-02-19T20:29:27.504" v="782"/>
          <ac:inkMkLst>
            <pc:docMk/>
            <pc:sldMk cId="204563340" sldId="285"/>
            <ac:inkMk id="25" creationId="{E9E8F46A-7272-3A4E-BEAB-3F48FC46DF90}"/>
          </ac:inkMkLst>
        </pc:inkChg>
        <pc:inkChg chg="add del">
          <ac:chgData name="Jessica Bolus" userId="330596316_tp_dropbox" providerId="OAuth2" clId="{7FF8F458-AEC3-7345-920F-432400FC5D79}" dt="2019-02-19T15:37:58.314" v="155"/>
          <ac:inkMkLst>
            <pc:docMk/>
            <pc:sldMk cId="204563340" sldId="285"/>
            <ac:inkMk id="26" creationId="{298C7B2F-A592-9247-A59E-00E23AF1441E}"/>
          </ac:inkMkLst>
        </pc:inkChg>
        <pc:inkChg chg="add reco">
          <ac:chgData name="Jessica Bolus" userId="330596316_tp_dropbox" providerId="OAuth2" clId="{7FF8F458-AEC3-7345-920F-432400FC5D79}" dt="2019-02-19T20:29:27.504" v="782"/>
          <ac:inkMkLst>
            <pc:docMk/>
            <pc:sldMk cId="204563340" sldId="285"/>
            <ac:inkMk id="26" creationId="{B4242F52-8BE8-B64B-BE01-0318B3451EF3}"/>
          </ac:inkMkLst>
        </pc:inkChg>
        <pc:inkChg chg="add del">
          <ac:chgData name="Jessica Bolus" userId="330596316_tp_dropbox" providerId="OAuth2" clId="{7FF8F458-AEC3-7345-920F-432400FC5D79}" dt="2019-02-19T20:25:15.008" v="590"/>
          <ac:inkMkLst>
            <pc:docMk/>
            <pc:sldMk cId="204563340" sldId="285"/>
            <ac:inkMk id="27" creationId="{0EDE93D2-3595-DE4D-A711-AA5752002E3C}"/>
          </ac:inkMkLst>
        </pc:inkChg>
        <pc:inkChg chg="add del reco">
          <ac:chgData name="Jessica Bolus" userId="330596316_tp_dropbox" providerId="OAuth2" clId="{7FF8F458-AEC3-7345-920F-432400FC5D79}" dt="2019-02-19T20:25:15.033" v="613"/>
          <ac:inkMkLst>
            <pc:docMk/>
            <pc:sldMk cId="204563340" sldId="285"/>
            <ac:inkMk id="28" creationId="{B66EFCDF-E9CB-C44F-9203-034528076A57}"/>
          </ac:inkMkLst>
        </pc:inkChg>
        <pc:inkChg chg="add del reco">
          <ac:chgData name="Jessica Bolus" userId="330596316_tp_dropbox" providerId="OAuth2" clId="{7FF8F458-AEC3-7345-920F-432400FC5D79}" dt="2019-02-19T20:25:15.036" v="616"/>
          <ac:inkMkLst>
            <pc:docMk/>
            <pc:sldMk cId="204563340" sldId="285"/>
            <ac:inkMk id="29" creationId="{ED7A6AB3-B473-D248-B022-CCB0C0B957E2}"/>
          </ac:inkMkLst>
        </pc:inkChg>
        <pc:inkChg chg="add del reco">
          <ac:chgData name="Jessica Bolus" userId="330596316_tp_dropbox" providerId="OAuth2" clId="{7FF8F458-AEC3-7345-920F-432400FC5D79}" dt="2019-02-19T20:25:15.021" v="601"/>
          <ac:inkMkLst>
            <pc:docMk/>
            <pc:sldMk cId="204563340" sldId="285"/>
            <ac:inkMk id="30" creationId="{75BFBDB8-4EF0-C946-85E2-8CC88C8FC988}"/>
          </ac:inkMkLst>
        </pc:inkChg>
        <pc:inkChg chg="add del">
          <ac:chgData name="Jessica Bolus" userId="330596316_tp_dropbox" providerId="OAuth2" clId="{7FF8F458-AEC3-7345-920F-432400FC5D79}" dt="2019-02-19T20:25:15.019" v="599"/>
          <ac:inkMkLst>
            <pc:docMk/>
            <pc:sldMk cId="204563340" sldId="285"/>
            <ac:inkMk id="34" creationId="{96C75058-1F48-2A41-8128-EA3AED50367D}"/>
          </ac:inkMkLst>
        </pc:inkChg>
        <pc:inkChg chg="add del">
          <ac:chgData name="Jessica Bolus" userId="330596316_tp_dropbox" providerId="OAuth2" clId="{7FF8F458-AEC3-7345-920F-432400FC5D79}" dt="2019-02-19T20:25:15.031" v="611"/>
          <ac:inkMkLst>
            <pc:docMk/>
            <pc:sldMk cId="204563340" sldId="285"/>
            <ac:inkMk id="35" creationId="{C178BAC5-7768-5D4B-BE03-E2E4B59D2B95}"/>
          </ac:inkMkLst>
        </pc:inkChg>
        <pc:inkChg chg="add del">
          <ac:chgData name="Jessica Bolus" userId="330596316_tp_dropbox" providerId="OAuth2" clId="{7FF8F458-AEC3-7345-920F-432400FC5D79}" dt="2019-02-19T20:25:15.035" v="615"/>
          <ac:inkMkLst>
            <pc:docMk/>
            <pc:sldMk cId="204563340" sldId="285"/>
            <ac:inkMk id="36" creationId="{1C76FAC3-C42E-ED43-B76A-33F05ADABE2B}"/>
          </ac:inkMkLst>
        </pc:inkChg>
        <pc:inkChg chg="add del">
          <ac:chgData name="Jessica Bolus" userId="330596316_tp_dropbox" providerId="OAuth2" clId="{7FF8F458-AEC3-7345-920F-432400FC5D79}" dt="2019-02-19T20:25:15.026" v="605"/>
          <ac:inkMkLst>
            <pc:docMk/>
            <pc:sldMk cId="204563340" sldId="285"/>
            <ac:inkMk id="37" creationId="{CE59B888-B1E6-AE44-9930-F83DABE872B7}"/>
          </ac:inkMkLst>
        </pc:inkChg>
        <pc:inkChg chg="add">
          <ac:chgData name="Jessica Bolus" userId="330596316_tp_dropbox" providerId="OAuth2" clId="{7FF8F458-AEC3-7345-920F-432400FC5D79}" dt="2019-02-19T20:29:34.031" v="784"/>
          <ac:inkMkLst>
            <pc:docMk/>
            <pc:sldMk cId="204563340" sldId="285"/>
            <ac:inkMk id="38" creationId="{39A7A4E6-50CA-EB45-8731-3CF8F768447D}"/>
          </ac:inkMkLst>
        </pc:inkChg>
        <pc:inkChg chg="add del">
          <ac:chgData name="Jessica Bolus" userId="330596316_tp_dropbox" providerId="OAuth2" clId="{7FF8F458-AEC3-7345-920F-432400FC5D79}" dt="2019-02-19T15:38:33.004" v="167"/>
          <ac:inkMkLst>
            <pc:docMk/>
            <pc:sldMk cId="204563340" sldId="285"/>
            <ac:inkMk id="38" creationId="{74D923A4-50FF-C848-A783-0C685B7DBE3E}"/>
          </ac:inkMkLst>
        </pc:inkChg>
        <pc:inkChg chg="add del">
          <ac:chgData name="Jessica Bolus" userId="330596316_tp_dropbox" providerId="OAuth2" clId="{7FF8F458-AEC3-7345-920F-432400FC5D79}" dt="2019-02-19T15:38:33.004" v="167"/>
          <ac:inkMkLst>
            <pc:docMk/>
            <pc:sldMk cId="204563340" sldId="285"/>
            <ac:inkMk id="39" creationId="{25C33678-153C-314E-947B-61160A9F81CB}"/>
          </ac:inkMkLst>
        </pc:inkChg>
        <pc:inkChg chg="add">
          <ac:chgData name="Jessica Bolus" userId="330596316_tp_dropbox" providerId="OAuth2" clId="{7FF8F458-AEC3-7345-920F-432400FC5D79}" dt="2019-02-19T20:29:34.664" v="785"/>
          <ac:inkMkLst>
            <pc:docMk/>
            <pc:sldMk cId="204563340" sldId="285"/>
            <ac:inkMk id="39" creationId="{E824ACD8-CD44-854D-8710-5D30BC66E320}"/>
          </ac:inkMkLst>
        </pc:inkChg>
        <pc:inkChg chg="add del">
          <ac:chgData name="Jessica Bolus" userId="330596316_tp_dropbox" providerId="OAuth2" clId="{7FF8F458-AEC3-7345-920F-432400FC5D79}" dt="2019-02-19T15:38:33.004" v="167"/>
          <ac:inkMkLst>
            <pc:docMk/>
            <pc:sldMk cId="204563340" sldId="285"/>
            <ac:inkMk id="40" creationId="{9C5D503C-47CF-B140-8869-DB44704BE5EF}"/>
          </ac:inkMkLst>
        </pc:inkChg>
        <pc:inkChg chg="add">
          <ac:chgData name="Jessica Bolus" userId="330596316_tp_dropbox" providerId="OAuth2" clId="{7FF8F458-AEC3-7345-920F-432400FC5D79}" dt="2019-02-19T20:29:35.279" v="786"/>
          <ac:inkMkLst>
            <pc:docMk/>
            <pc:sldMk cId="204563340" sldId="285"/>
            <ac:inkMk id="40" creationId="{EE1F188D-135D-6D42-B883-78B4C68DD950}"/>
          </ac:inkMkLst>
        </pc:inkChg>
        <pc:inkChg chg="add del">
          <ac:chgData name="Jessica Bolus" userId="330596316_tp_dropbox" providerId="OAuth2" clId="{7FF8F458-AEC3-7345-920F-432400FC5D79}" dt="2019-02-19T20:25:15.027" v="607"/>
          <ac:inkMkLst>
            <pc:docMk/>
            <pc:sldMk cId="204563340" sldId="285"/>
            <ac:inkMk id="41" creationId="{1892EC41-C7F7-704C-8C2B-FDB4F4785005}"/>
          </ac:inkMkLst>
        </pc:inkChg>
        <pc:inkChg chg="add del reco">
          <ac:chgData name="Jessica Bolus" userId="330596316_tp_dropbox" providerId="OAuth2" clId="{7FF8F458-AEC3-7345-920F-432400FC5D79}" dt="2019-02-19T20:25:15.023" v="603"/>
          <ac:inkMkLst>
            <pc:docMk/>
            <pc:sldMk cId="204563340" sldId="285"/>
            <ac:inkMk id="42" creationId="{FF96C9B4-F1AE-A44E-A3F2-8A728356AB86}"/>
          </ac:inkMkLst>
        </pc:inkChg>
        <pc:inkChg chg="add del">
          <ac:chgData name="Jessica Bolus" userId="330596316_tp_dropbox" providerId="OAuth2" clId="{7FF8F458-AEC3-7345-920F-432400FC5D79}" dt="2019-02-19T20:29:41.814" v="799"/>
          <ac:inkMkLst>
            <pc:docMk/>
            <pc:sldMk cId="204563340" sldId="285"/>
            <ac:inkMk id="43" creationId="{64B7B61E-AEAE-914C-998E-7B10E5968819}"/>
          </ac:inkMkLst>
        </pc:inkChg>
        <pc:inkChg chg="add del">
          <ac:chgData name="Jessica Bolus" userId="330596316_tp_dropbox" providerId="OAuth2" clId="{7FF8F458-AEC3-7345-920F-432400FC5D79}" dt="2019-02-19T20:25:15.029" v="609"/>
          <ac:inkMkLst>
            <pc:docMk/>
            <pc:sldMk cId="204563340" sldId="285"/>
            <ac:inkMk id="44" creationId="{6E8F436B-DBE8-2846-9D0E-9909EC7245AF}"/>
          </ac:inkMkLst>
        </pc:inkChg>
        <pc:inkChg chg="add del">
          <ac:chgData name="Jessica Bolus" userId="330596316_tp_dropbox" providerId="OAuth2" clId="{7FF8F458-AEC3-7345-920F-432400FC5D79}" dt="2019-02-19T20:25:15.026" v="606"/>
          <ac:inkMkLst>
            <pc:docMk/>
            <pc:sldMk cId="204563340" sldId="285"/>
            <ac:inkMk id="45" creationId="{05CA515B-4E25-8046-ACFE-E941F232A8F0}"/>
          </ac:inkMkLst>
        </pc:inkChg>
        <pc:inkChg chg="add del">
          <ac:chgData name="Jessica Bolus" userId="330596316_tp_dropbox" providerId="OAuth2" clId="{7FF8F458-AEC3-7345-920F-432400FC5D79}" dt="2019-02-19T20:29:41.814" v="799"/>
          <ac:inkMkLst>
            <pc:docMk/>
            <pc:sldMk cId="204563340" sldId="285"/>
            <ac:inkMk id="46" creationId="{BF8B8503-9967-9E41-9197-848044EB1D53}"/>
          </ac:inkMkLst>
        </pc:inkChg>
        <pc:inkChg chg="add del">
          <ac:chgData name="Jessica Bolus" userId="330596316_tp_dropbox" providerId="OAuth2" clId="{7FF8F458-AEC3-7345-920F-432400FC5D79}" dt="2019-02-19T15:38:36.693" v="178"/>
          <ac:inkMkLst>
            <pc:docMk/>
            <pc:sldMk cId="204563340" sldId="285"/>
            <ac:inkMk id="46" creationId="{D2491ACD-6EB0-034F-BF22-0A3031726B70}"/>
          </ac:inkMkLst>
        </pc:inkChg>
        <pc:inkChg chg="add del">
          <ac:chgData name="Jessica Bolus" userId="330596316_tp_dropbox" providerId="OAuth2" clId="{7FF8F458-AEC3-7345-920F-432400FC5D79}" dt="2019-02-19T20:29:41.814" v="799"/>
          <ac:inkMkLst>
            <pc:docMk/>
            <pc:sldMk cId="204563340" sldId="285"/>
            <ac:inkMk id="47" creationId="{13772670-F0EE-964E-99F7-176F2F22CBD2}"/>
          </ac:inkMkLst>
        </pc:inkChg>
        <pc:inkChg chg="add del">
          <ac:chgData name="Jessica Bolus" userId="330596316_tp_dropbox" providerId="OAuth2" clId="{7FF8F458-AEC3-7345-920F-432400FC5D79}" dt="2019-02-19T15:38:36.693" v="178"/>
          <ac:inkMkLst>
            <pc:docMk/>
            <pc:sldMk cId="204563340" sldId="285"/>
            <ac:inkMk id="47" creationId="{5BAA2903-2218-D64B-8F49-BE3A1559B291}"/>
          </ac:inkMkLst>
        </pc:inkChg>
        <pc:inkChg chg="add del">
          <ac:chgData name="Jessica Bolus" userId="330596316_tp_dropbox" providerId="OAuth2" clId="{7FF8F458-AEC3-7345-920F-432400FC5D79}" dt="2019-02-19T20:29:41.814" v="799"/>
          <ac:inkMkLst>
            <pc:docMk/>
            <pc:sldMk cId="204563340" sldId="285"/>
            <ac:inkMk id="48" creationId="{4243581E-5D48-7F42-B6CC-D18B25902096}"/>
          </ac:inkMkLst>
        </pc:inkChg>
        <pc:inkChg chg="add del">
          <ac:chgData name="Jessica Bolus" userId="330596316_tp_dropbox" providerId="OAuth2" clId="{7FF8F458-AEC3-7345-920F-432400FC5D79}" dt="2019-02-19T15:38:36.693" v="178"/>
          <ac:inkMkLst>
            <pc:docMk/>
            <pc:sldMk cId="204563340" sldId="285"/>
            <ac:inkMk id="48" creationId="{A60D1817-8685-5E4B-977C-A9184C2CE9E6}"/>
          </ac:inkMkLst>
        </pc:inkChg>
        <pc:inkChg chg="add del">
          <ac:chgData name="Jessica Bolus" userId="330596316_tp_dropbox" providerId="OAuth2" clId="{7FF8F458-AEC3-7345-920F-432400FC5D79}" dt="2019-02-19T20:29:41.814" v="799"/>
          <ac:inkMkLst>
            <pc:docMk/>
            <pc:sldMk cId="204563340" sldId="285"/>
            <ac:inkMk id="49" creationId="{A12CC9AD-5CEB-494B-884E-2301DC12E6C2}"/>
          </ac:inkMkLst>
        </pc:inkChg>
        <pc:inkChg chg="add del">
          <ac:chgData name="Jessica Bolus" userId="330596316_tp_dropbox" providerId="OAuth2" clId="{7FF8F458-AEC3-7345-920F-432400FC5D79}" dt="2019-02-19T15:38:36.693" v="178"/>
          <ac:inkMkLst>
            <pc:docMk/>
            <pc:sldMk cId="204563340" sldId="285"/>
            <ac:inkMk id="49" creationId="{E6BAFC2F-7699-6A4F-AD80-7DF3A043629F}"/>
          </ac:inkMkLst>
        </pc:inkChg>
        <pc:inkChg chg="add del">
          <ac:chgData name="Jessica Bolus" userId="330596316_tp_dropbox" providerId="OAuth2" clId="{7FF8F458-AEC3-7345-920F-432400FC5D79}" dt="2019-02-19T15:38:36.693" v="178"/>
          <ac:inkMkLst>
            <pc:docMk/>
            <pc:sldMk cId="204563340" sldId="285"/>
            <ac:inkMk id="50" creationId="{83B91C03-5278-624F-B3DD-555190E677EC}"/>
          </ac:inkMkLst>
        </pc:inkChg>
        <pc:inkChg chg="add del">
          <ac:chgData name="Jessica Bolus" userId="330596316_tp_dropbox" providerId="OAuth2" clId="{7FF8F458-AEC3-7345-920F-432400FC5D79}" dt="2019-02-19T20:29:41.814" v="799"/>
          <ac:inkMkLst>
            <pc:docMk/>
            <pc:sldMk cId="204563340" sldId="285"/>
            <ac:inkMk id="50" creationId="{F7675297-53DD-B34E-8328-3F3FC7C1A4E5}"/>
          </ac:inkMkLst>
        </pc:inkChg>
        <pc:inkChg chg="add del">
          <ac:chgData name="Jessica Bolus" userId="330596316_tp_dropbox" providerId="OAuth2" clId="{7FF8F458-AEC3-7345-920F-432400FC5D79}" dt="2019-02-19T20:29:41.814" v="799"/>
          <ac:inkMkLst>
            <pc:docMk/>
            <pc:sldMk cId="204563340" sldId="285"/>
            <ac:inkMk id="51" creationId="{ACE4BE86-C8EF-BA45-B171-C603531059F1}"/>
          </ac:inkMkLst>
        </pc:inkChg>
        <pc:inkChg chg="add del">
          <ac:chgData name="Jessica Bolus" userId="330596316_tp_dropbox" providerId="OAuth2" clId="{7FF8F458-AEC3-7345-920F-432400FC5D79}" dt="2019-02-19T15:38:36.693" v="178"/>
          <ac:inkMkLst>
            <pc:docMk/>
            <pc:sldMk cId="204563340" sldId="285"/>
            <ac:inkMk id="51" creationId="{E94D8F9D-EF2C-BE4E-8734-0FF9B698F171}"/>
          </ac:inkMkLst>
        </pc:inkChg>
        <pc:inkChg chg="add del">
          <ac:chgData name="Jessica Bolus" userId="330596316_tp_dropbox" providerId="OAuth2" clId="{7FF8F458-AEC3-7345-920F-432400FC5D79}" dt="2019-02-19T20:25:15.030" v="610"/>
          <ac:inkMkLst>
            <pc:docMk/>
            <pc:sldMk cId="204563340" sldId="285"/>
            <ac:inkMk id="52" creationId="{C69559D1-F2DB-394F-81DF-703DB1E9EEF7}"/>
          </ac:inkMkLst>
        </pc:inkChg>
        <pc:inkChg chg="add del reco">
          <ac:chgData name="Jessica Bolus" userId="330596316_tp_dropbox" providerId="OAuth2" clId="{7FF8F458-AEC3-7345-920F-432400FC5D79}" dt="2019-02-19T20:25:15.012" v="593"/>
          <ac:inkMkLst>
            <pc:docMk/>
            <pc:sldMk cId="204563340" sldId="285"/>
            <ac:inkMk id="53" creationId="{48E09A72-D98B-AB4F-B70E-36BE1F4C6FB3}"/>
          </ac:inkMkLst>
        </pc:inkChg>
        <pc:inkChg chg="add del reco">
          <ac:chgData name="Jessica Bolus" userId="330596316_tp_dropbox" providerId="OAuth2" clId="{7FF8F458-AEC3-7345-920F-432400FC5D79}" dt="2019-02-19T20:25:15.024" v="604"/>
          <ac:inkMkLst>
            <pc:docMk/>
            <pc:sldMk cId="204563340" sldId="285"/>
            <ac:inkMk id="54" creationId="{E54F891C-E4D3-254D-B44E-811B65A47002}"/>
          </ac:inkMkLst>
        </pc:inkChg>
        <pc:inkChg chg="add del">
          <ac:chgData name="Jessica Bolus" userId="330596316_tp_dropbox" providerId="OAuth2" clId="{7FF8F458-AEC3-7345-920F-432400FC5D79}" dt="2019-02-19T20:29:41.814" v="799"/>
          <ac:inkMkLst>
            <pc:docMk/>
            <pc:sldMk cId="204563340" sldId="285"/>
            <ac:inkMk id="55" creationId="{2EA8CA02-52DA-7949-B02B-A0EA50C1C038}"/>
          </ac:inkMkLst>
        </pc:inkChg>
        <pc:inkChg chg="add del">
          <ac:chgData name="Jessica Bolus" userId="330596316_tp_dropbox" providerId="OAuth2" clId="{7FF8F458-AEC3-7345-920F-432400FC5D79}" dt="2019-02-19T20:29:41.814" v="799"/>
          <ac:inkMkLst>
            <pc:docMk/>
            <pc:sldMk cId="204563340" sldId="285"/>
            <ac:inkMk id="56" creationId="{7BDC9D50-8759-ED47-AE1E-54343BAFC915}"/>
          </ac:inkMkLst>
        </pc:inkChg>
        <pc:inkChg chg="add del">
          <ac:chgData name="Jessica Bolus" userId="330596316_tp_dropbox" providerId="OAuth2" clId="{7FF8F458-AEC3-7345-920F-432400FC5D79}" dt="2019-02-19T20:29:41.814" v="799"/>
          <ac:inkMkLst>
            <pc:docMk/>
            <pc:sldMk cId="204563340" sldId="285"/>
            <ac:inkMk id="57" creationId="{122C7266-A12A-B84A-B8A8-FCC017F72A76}"/>
          </ac:inkMkLst>
        </pc:inkChg>
        <pc:inkChg chg="add del">
          <ac:chgData name="Jessica Bolus" userId="330596316_tp_dropbox" providerId="OAuth2" clId="{7FF8F458-AEC3-7345-920F-432400FC5D79}" dt="2019-02-19T15:38:43.801" v="191"/>
          <ac:inkMkLst>
            <pc:docMk/>
            <pc:sldMk cId="204563340" sldId="285"/>
            <ac:inkMk id="57" creationId="{5640857D-ADF2-8F46-9A37-B98F7B46A9C3}"/>
          </ac:inkMkLst>
        </pc:inkChg>
        <pc:inkChg chg="add del">
          <ac:chgData name="Jessica Bolus" userId="330596316_tp_dropbox" providerId="OAuth2" clId="{7FF8F458-AEC3-7345-920F-432400FC5D79}" dt="2019-02-19T15:38:43.801" v="191"/>
          <ac:inkMkLst>
            <pc:docMk/>
            <pc:sldMk cId="204563340" sldId="285"/>
            <ac:inkMk id="58" creationId="{33BABD0E-F981-6D4F-B6A5-167F825DCA89}"/>
          </ac:inkMkLst>
        </pc:inkChg>
        <pc:inkChg chg="add del">
          <ac:chgData name="Jessica Bolus" userId="330596316_tp_dropbox" providerId="OAuth2" clId="{7FF8F458-AEC3-7345-920F-432400FC5D79}" dt="2019-02-19T20:29:41.814" v="799"/>
          <ac:inkMkLst>
            <pc:docMk/>
            <pc:sldMk cId="204563340" sldId="285"/>
            <ac:inkMk id="58" creationId="{D5165693-9CF3-0443-BF03-DF27C09AC8DD}"/>
          </ac:inkMkLst>
        </pc:inkChg>
        <pc:inkChg chg="add mod reco modStrokes">
          <ac:chgData name="Jessica Bolus" userId="330596316_tp_dropbox" providerId="OAuth2" clId="{7FF8F458-AEC3-7345-920F-432400FC5D79}" dt="2019-02-19T20:29:47.482" v="801"/>
          <ac:inkMkLst>
            <pc:docMk/>
            <pc:sldMk cId="204563340" sldId="285"/>
            <ac:inkMk id="59" creationId="{E7F716C5-140A-5F49-8C26-6EBA98337BDB}"/>
          </ac:inkMkLst>
        </pc:inkChg>
        <pc:inkChg chg="add del">
          <ac:chgData name="Jessica Bolus" userId="330596316_tp_dropbox" providerId="OAuth2" clId="{7FF8F458-AEC3-7345-920F-432400FC5D79}" dt="2019-02-19T15:38:43.801" v="191"/>
          <ac:inkMkLst>
            <pc:docMk/>
            <pc:sldMk cId="204563340" sldId="285"/>
            <ac:inkMk id="59" creationId="{EBED88C9-BFE2-0643-AF2E-5C0171B0BC0D}"/>
          </ac:inkMkLst>
        </pc:inkChg>
        <pc:inkChg chg="add del">
          <ac:chgData name="Jessica Bolus" userId="330596316_tp_dropbox" providerId="OAuth2" clId="{7FF8F458-AEC3-7345-920F-432400FC5D79}" dt="2019-02-19T15:38:43.801" v="191"/>
          <ac:inkMkLst>
            <pc:docMk/>
            <pc:sldMk cId="204563340" sldId="285"/>
            <ac:inkMk id="60" creationId="{6FB57AE8-DD4B-D841-BBB7-B45D30915199}"/>
          </ac:inkMkLst>
        </pc:inkChg>
        <pc:inkChg chg="add reco">
          <ac:chgData name="Jessica Bolus" userId="330596316_tp_dropbox" providerId="OAuth2" clId="{7FF8F458-AEC3-7345-920F-432400FC5D79}" dt="2019-02-19T20:29:41.814" v="799"/>
          <ac:inkMkLst>
            <pc:docMk/>
            <pc:sldMk cId="204563340" sldId="285"/>
            <ac:inkMk id="60" creationId="{F06B3549-378D-1C41-BF6D-AC95236C8999}"/>
          </ac:inkMkLst>
        </pc:inkChg>
        <pc:inkChg chg="add del">
          <ac:chgData name="Jessica Bolus" userId="330596316_tp_dropbox" providerId="OAuth2" clId="{7FF8F458-AEC3-7345-920F-432400FC5D79}" dt="2019-02-19T20:25:15.034" v="614"/>
          <ac:inkMkLst>
            <pc:docMk/>
            <pc:sldMk cId="204563340" sldId="285"/>
            <ac:inkMk id="61" creationId="{1A7400D5-D550-204E-BF1A-118D7C46EDBC}"/>
          </ac:inkMkLst>
        </pc:inkChg>
        <pc:inkChg chg="add del">
          <ac:chgData name="Jessica Bolus" userId="330596316_tp_dropbox" providerId="OAuth2" clId="{7FF8F458-AEC3-7345-920F-432400FC5D79}" dt="2019-02-19T20:25:15.020" v="600"/>
          <ac:inkMkLst>
            <pc:docMk/>
            <pc:sldMk cId="204563340" sldId="285"/>
            <ac:inkMk id="62" creationId="{5F88B6FB-572F-E346-8C59-C9B6D26DE8A0}"/>
          </ac:inkMkLst>
        </pc:inkChg>
        <pc:inkChg chg="add del">
          <ac:chgData name="Jessica Bolus" userId="330596316_tp_dropbox" providerId="OAuth2" clId="{7FF8F458-AEC3-7345-920F-432400FC5D79}" dt="2019-02-19T20:25:15.014" v="595"/>
          <ac:inkMkLst>
            <pc:docMk/>
            <pc:sldMk cId="204563340" sldId="285"/>
            <ac:inkMk id="63" creationId="{973409CA-D6B6-4647-A950-94DE85A241F0}"/>
          </ac:inkMkLst>
        </pc:inkChg>
        <pc:inkChg chg="add del">
          <ac:chgData name="Jessica Bolus" userId="330596316_tp_dropbox" providerId="OAuth2" clId="{7FF8F458-AEC3-7345-920F-432400FC5D79}" dt="2019-02-19T15:38:43.801" v="191"/>
          <ac:inkMkLst>
            <pc:docMk/>
            <pc:sldMk cId="204563340" sldId="285"/>
            <ac:inkMk id="64" creationId="{CA00A16A-D309-DF40-9354-ACC025C4F808}"/>
          </ac:inkMkLst>
        </pc:inkChg>
        <pc:inkChg chg="add del">
          <ac:chgData name="Jessica Bolus" userId="330596316_tp_dropbox" providerId="OAuth2" clId="{7FF8F458-AEC3-7345-920F-432400FC5D79}" dt="2019-02-19T15:38:43.801" v="191"/>
          <ac:inkMkLst>
            <pc:docMk/>
            <pc:sldMk cId="204563340" sldId="285"/>
            <ac:inkMk id="65" creationId="{8E66735B-0783-2A42-8F4A-E114F76ED049}"/>
          </ac:inkMkLst>
        </pc:inkChg>
        <pc:inkChg chg="add del">
          <ac:chgData name="Jessica Bolus" userId="330596316_tp_dropbox" providerId="OAuth2" clId="{7FF8F458-AEC3-7345-920F-432400FC5D79}" dt="2019-02-19T15:38:43.801" v="191"/>
          <ac:inkMkLst>
            <pc:docMk/>
            <pc:sldMk cId="204563340" sldId="285"/>
            <ac:inkMk id="66" creationId="{5C62FE47-E2CC-1042-93EC-24925BA5E5BA}"/>
          </ac:inkMkLst>
        </pc:inkChg>
        <pc:inkChg chg="add del">
          <ac:chgData name="Jessica Bolus" userId="330596316_tp_dropbox" providerId="OAuth2" clId="{7FF8F458-AEC3-7345-920F-432400FC5D79}" dt="2019-02-19T20:29:50.197" v="806"/>
          <ac:inkMkLst>
            <pc:docMk/>
            <pc:sldMk cId="204563340" sldId="285"/>
            <ac:inkMk id="66" creationId="{F2016C10-90C3-2D4B-8925-1D5E4E5D7868}"/>
          </ac:inkMkLst>
        </pc:inkChg>
        <pc:inkChg chg="add del">
          <ac:chgData name="Jessica Bolus" userId="330596316_tp_dropbox" providerId="OAuth2" clId="{7FF8F458-AEC3-7345-920F-432400FC5D79}" dt="2019-02-19T15:38:43.801" v="191"/>
          <ac:inkMkLst>
            <pc:docMk/>
            <pc:sldMk cId="204563340" sldId="285"/>
            <ac:inkMk id="67" creationId="{2906FC0D-3295-8441-9B69-00CFB578BF90}"/>
          </ac:inkMkLst>
        </pc:inkChg>
        <pc:inkChg chg="add del">
          <ac:chgData name="Jessica Bolus" userId="330596316_tp_dropbox" providerId="OAuth2" clId="{7FF8F458-AEC3-7345-920F-432400FC5D79}" dt="2019-02-19T20:29:50.197" v="806"/>
          <ac:inkMkLst>
            <pc:docMk/>
            <pc:sldMk cId="204563340" sldId="285"/>
            <ac:inkMk id="67" creationId="{6EEED0A2-BA5E-D147-93C7-1D09F7E9228A}"/>
          </ac:inkMkLst>
        </pc:inkChg>
        <pc:inkChg chg="add del reco">
          <ac:chgData name="Jessica Bolus" userId="330596316_tp_dropbox" providerId="OAuth2" clId="{7FF8F458-AEC3-7345-920F-432400FC5D79}" dt="2019-02-19T20:25:15.011" v="592"/>
          <ac:inkMkLst>
            <pc:docMk/>
            <pc:sldMk cId="204563340" sldId="285"/>
            <ac:inkMk id="68" creationId="{CA2D2391-639B-2D42-8794-EB072EFAFCFD}"/>
          </ac:inkMkLst>
        </pc:inkChg>
        <pc:inkChg chg="add del reco">
          <ac:chgData name="Jessica Bolus" userId="330596316_tp_dropbox" providerId="OAuth2" clId="{7FF8F458-AEC3-7345-920F-432400FC5D79}" dt="2019-02-19T20:25:15.016" v="596"/>
          <ac:inkMkLst>
            <pc:docMk/>
            <pc:sldMk cId="204563340" sldId="285"/>
            <ac:inkMk id="69" creationId="{2ADB5172-8FF7-9349-961D-EF9FC3F01EEF}"/>
          </ac:inkMkLst>
        </pc:inkChg>
        <pc:inkChg chg="add del">
          <ac:chgData name="Jessica Bolus" userId="330596316_tp_dropbox" providerId="OAuth2" clId="{7FF8F458-AEC3-7345-920F-432400FC5D79}" dt="2019-02-19T20:29:50.197" v="806"/>
          <ac:inkMkLst>
            <pc:docMk/>
            <pc:sldMk cId="204563340" sldId="285"/>
            <ac:inkMk id="70" creationId="{335B97AB-DD57-5D45-9E41-BCEAF3167F7F}"/>
          </ac:inkMkLst>
        </pc:inkChg>
        <pc:inkChg chg="add del">
          <ac:chgData name="Jessica Bolus" userId="330596316_tp_dropbox" providerId="OAuth2" clId="{7FF8F458-AEC3-7345-920F-432400FC5D79}" dt="2019-02-19T20:29:50.197" v="806"/>
          <ac:inkMkLst>
            <pc:docMk/>
            <pc:sldMk cId="204563340" sldId="285"/>
            <ac:inkMk id="71" creationId="{000522A9-4093-964D-9051-02AF3D138FBD}"/>
          </ac:inkMkLst>
        </pc:inkChg>
        <pc:inkChg chg="add del">
          <ac:chgData name="Jessica Bolus" userId="330596316_tp_dropbox" providerId="OAuth2" clId="{7FF8F458-AEC3-7345-920F-432400FC5D79}" dt="2019-02-19T15:39:11.503" v="200"/>
          <ac:inkMkLst>
            <pc:docMk/>
            <pc:sldMk cId="204563340" sldId="285"/>
            <ac:inkMk id="72" creationId="{31F04FE2-32E5-8440-B219-D3EECCE2874C}"/>
          </ac:inkMkLst>
        </pc:inkChg>
        <pc:inkChg chg="add reco">
          <ac:chgData name="Jessica Bolus" userId="330596316_tp_dropbox" providerId="OAuth2" clId="{7FF8F458-AEC3-7345-920F-432400FC5D79}" dt="2019-02-19T20:29:50.197" v="806"/>
          <ac:inkMkLst>
            <pc:docMk/>
            <pc:sldMk cId="204563340" sldId="285"/>
            <ac:inkMk id="72" creationId="{A7D6F1D6-970B-694B-8B30-58788C436590}"/>
          </ac:inkMkLst>
        </pc:inkChg>
        <pc:inkChg chg="add del">
          <ac:chgData name="Jessica Bolus" userId="330596316_tp_dropbox" providerId="OAuth2" clId="{7FF8F458-AEC3-7345-920F-432400FC5D79}" dt="2019-02-19T15:39:11.503" v="200"/>
          <ac:inkMkLst>
            <pc:docMk/>
            <pc:sldMk cId="204563340" sldId="285"/>
            <ac:inkMk id="73" creationId="{55781BE3-DCC5-394F-B827-91C08CBB6656}"/>
          </ac:inkMkLst>
        </pc:inkChg>
        <pc:inkChg chg="add del">
          <ac:chgData name="Jessica Bolus" userId="330596316_tp_dropbox" providerId="OAuth2" clId="{7FF8F458-AEC3-7345-920F-432400FC5D79}" dt="2019-02-19T20:30:19.220" v="814"/>
          <ac:inkMkLst>
            <pc:docMk/>
            <pc:sldMk cId="204563340" sldId="285"/>
            <ac:inkMk id="74" creationId="{CE7F5CD7-3F7D-8143-AC2D-00712511ACA4}"/>
          </ac:inkMkLst>
        </pc:inkChg>
        <pc:inkChg chg="add del">
          <ac:chgData name="Jessica Bolus" userId="330596316_tp_dropbox" providerId="OAuth2" clId="{7FF8F458-AEC3-7345-920F-432400FC5D79}" dt="2019-02-19T15:39:11.503" v="200"/>
          <ac:inkMkLst>
            <pc:docMk/>
            <pc:sldMk cId="204563340" sldId="285"/>
            <ac:inkMk id="74" creationId="{D479B71D-F9EA-8E48-88F4-9ACF345E8E61}"/>
          </ac:inkMkLst>
        </pc:inkChg>
        <pc:inkChg chg="add del">
          <ac:chgData name="Jessica Bolus" userId="330596316_tp_dropbox" providerId="OAuth2" clId="{7FF8F458-AEC3-7345-920F-432400FC5D79}" dt="2019-02-19T20:30:19.220" v="814"/>
          <ac:inkMkLst>
            <pc:docMk/>
            <pc:sldMk cId="204563340" sldId="285"/>
            <ac:inkMk id="75" creationId="{42F48B80-400F-8046-968B-C478CA9150CB}"/>
          </ac:inkMkLst>
        </pc:inkChg>
        <pc:inkChg chg="add del">
          <ac:chgData name="Jessica Bolus" userId="330596316_tp_dropbox" providerId="OAuth2" clId="{7FF8F458-AEC3-7345-920F-432400FC5D79}" dt="2019-02-19T15:39:11.503" v="200"/>
          <ac:inkMkLst>
            <pc:docMk/>
            <pc:sldMk cId="204563340" sldId="285"/>
            <ac:inkMk id="75" creationId="{7C32E194-8733-3942-9459-6EAFF3C15315}"/>
          </ac:inkMkLst>
        </pc:inkChg>
        <pc:inkChg chg="add del">
          <ac:chgData name="Jessica Bolus" userId="330596316_tp_dropbox" providerId="OAuth2" clId="{7FF8F458-AEC3-7345-920F-432400FC5D79}" dt="2019-02-19T20:25:15.022" v="602"/>
          <ac:inkMkLst>
            <pc:docMk/>
            <pc:sldMk cId="204563340" sldId="285"/>
            <ac:inkMk id="76" creationId="{06055D6E-AF30-9641-A8B5-ACEDB3618470}"/>
          </ac:inkMkLst>
        </pc:inkChg>
        <pc:inkChg chg="add del">
          <ac:chgData name="Jessica Bolus" userId="330596316_tp_dropbox" providerId="OAuth2" clId="{7FF8F458-AEC3-7345-920F-432400FC5D79}" dt="2019-02-19T20:25:15.013" v="594"/>
          <ac:inkMkLst>
            <pc:docMk/>
            <pc:sldMk cId="204563340" sldId="285"/>
            <ac:inkMk id="77" creationId="{F5983305-FCCD-0B4C-9650-3D963B32C8B9}"/>
          </ac:inkMkLst>
        </pc:inkChg>
        <pc:inkChg chg="add del">
          <ac:chgData name="Jessica Bolus" userId="330596316_tp_dropbox" providerId="OAuth2" clId="{7FF8F458-AEC3-7345-920F-432400FC5D79}" dt="2019-02-19T20:25:15.007" v="589"/>
          <ac:inkMkLst>
            <pc:docMk/>
            <pc:sldMk cId="204563340" sldId="285"/>
            <ac:inkMk id="78" creationId="{50224853-2A42-2042-9AFE-9A19DBD783E1}"/>
          </ac:inkMkLst>
        </pc:inkChg>
        <pc:inkChg chg="add del reco">
          <ac:chgData name="Jessica Bolus" userId="330596316_tp_dropbox" providerId="OAuth2" clId="{7FF8F458-AEC3-7345-920F-432400FC5D79}" dt="2019-02-19T20:25:15.029" v="608"/>
          <ac:inkMkLst>
            <pc:docMk/>
            <pc:sldMk cId="204563340" sldId="285"/>
            <ac:inkMk id="79" creationId="{2CA91F4C-EB7E-3346-B05B-04B785D49C93}"/>
          </ac:inkMkLst>
        </pc:inkChg>
        <pc:inkChg chg="add del">
          <ac:chgData name="Jessica Bolus" userId="330596316_tp_dropbox" providerId="OAuth2" clId="{7FF8F458-AEC3-7345-920F-432400FC5D79}" dt="2019-02-19T20:30:19.220" v="814"/>
          <ac:inkMkLst>
            <pc:docMk/>
            <pc:sldMk cId="204563340" sldId="285"/>
            <ac:inkMk id="80" creationId="{D1C9549E-8C22-C544-B264-1FFF5ACD0ECE}"/>
          </ac:inkMkLst>
        </pc:inkChg>
        <pc:inkChg chg="add del">
          <ac:chgData name="Jessica Bolus" userId="330596316_tp_dropbox" providerId="OAuth2" clId="{7FF8F458-AEC3-7345-920F-432400FC5D79}" dt="2019-02-19T20:30:19.220" v="814"/>
          <ac:inkMkLst>
            <pc:docMk/>
            <pc:sldMk cId="204563340" sldId="285"/>
            <ac:inkMk id="81" creationId="{572B7BC0-D084-F845-AFAA-7862ED4755FB}"/>
          </ac:inkMkLst>
        </pc:inkChg>
        <pc:inkChg chg="add del">
          <ac:chgData name="Jessica Bolus" userId="330596316_tp_dropbox" providerId="OAuth2" clId="{7FF8F458-AEC3-7345-920F-432400FC5D79}" dt="2019-02-19T15:39:19.686" v="209"/>
          <ac:inkMkLst>
            <pc:docMk/>
            <pc:sldMk cId="204563340" sldId="285"/>
            <ac:inkMk id="81" creationId="{F91D9808-54DC-1E4A-930C-3FB13B047DC8}"/>
          </ac:inkMkLst>
        </pc:inkChg>
        <pc:inkChg chg="add del">
          <ac:chgData name="Jessica Bolus" userId="330596316_tp_dropbox" providerId="OAuth2" clId="{7FF8F458-AEC3-7345-920F-432400FC5D79}" dt="2019-02-19T20:30:19.220" v="814"/>
          <ac:inkMkLst>
            <pc:docMk/>
            <pc:sldMk cId="204563340" sldId="285"/>
            <ac:inkMk id="82" creationId="{5A8C191E-31A7-704D-9316-46B695A54539}"/>
          </ac:inkMkLst>
        </pc:inkChg>
        <pc:inkChg chg="add del">
          <ac:chgData name="Jessica Bolus" userId="330596316_tp_dropbox" providerId="OAuth2" clId="{7FF8F458-AEC3-7345-920F-432400FC5D79}" dt="2019-02-19T15:39:19.686" v="209"/>
          <ac:inkMkLst>
            <pc:docMk/>
            <pc:sldMk cId="204563340" sldId="285"/>
            <ac:inkMk id="82" creationId="{A33D9FAF-1BC2-094B-AF89-B46BA8DC4488}"/>
          </ac:inkMkLst>
        </pc:inkChg>
        <pc:inkChg chg="add del">
          <ac:chgData name="Jessica Bolus" userId="330596316_tp_dropbox" providerId="OAuth2" clId="{7FF8F458-AEC3-7345-920F-432400FC5D79}" dt="2019-02-19T15:39:19.686" v="209"/>
          <ac:inkMkLst>
            <pc:docMk/>
            <pc:sldMk cId="204563340" sldId="285"/>
            <ac:inkMk id="83" creationId="{0E3F867D-554B-5A4D-AC16-087C8D132D1C}"/>
          </ac:inkMkLst>
        </pc:inkChg>
        <pc:inkChg chg="add del">
          <ac:chgData name="Jessica Bolus" userId="330596316_tp_dropbox" providerId="OAuth2" clId="{7FF8F458-AEC3-7345-920F-432400FC5D79}" dt="2019-02-19T20:30:19.220" v="814"/>
          <ac:inkMkLst>
            <pc:docMk/>
            <pc:sldMk cId="204563340" sldId="285"/>
            <ac:inkMk id="83" creationId="{AABE2836-EAC0-3446-B37C-411560064415}"/>
          </ac:inkMkLst>
        </pc:inkChg>
        <pc:inkChg chg="add reco">
          <ac:chgData name="Jessica Bolus" userId="330596316_tp_dropbox" providerId="OAuth2" clId="{7FF8F458-AEC3-7345-920F-432400FC5D79}" dt="2019-02-19T20:30:19.220" v="814"/>
          <ac:inkMkLst>
            <pc:docMk/>
            <pc:sldMk cId="204563340" sldId="285"/>
            <ac:inkMk id="84" creationId="{85303134-3C50-1149-B563-A23C60AF8A7A}"/>
          </ac:inkMkLst>
        </pc:inkChg>
        <pc:inkChg chg="add del">
          <ac:chgData name="Jessica Bolus" userId="330596316_tp_dropbox" providerId="OAuth2" clId="{7FF8F458-AEC3-7345-920F-432400FC5D79}" dt="2019-02-19T15:39:19.686" v="209"/>
          <ac:inkMkLst>
            <pc:docMk/>
            <pc:sldMk cId="204563340" sldId="285"/>
            <ac:inkMk id="84" creationId="{E7988DF9-BA3B-8442-B6B7-7AEB637FAA08}"/>
          </ac:inkMkLst>
        </pc:inkChg>
        <pc:inkChg chg="add del">
          <ac:chgData name="Jessica Bolus" userId="330596316_tp_dropbox" providerId="OAuth2" clId="{7FF8F458-AEC3-7345-920F-432400FC5D79}" dt="2019-02-19T20:25:15.017" v="597"/>
          <ac:inkMkLst>
            <pc:docMk/>
            <pc:sldMk cId="204563340" sldId="285"/>
            <ac:inkMk id="85" creationId="{F97F8373-824C-9749-A6D0-95EBF40315EE}"/>
          </ac:inkMkLst>
        </pc:inkChg>
        <pc:inkChg chg="add del">
          <ac:chgData name="Jessica Bolus" userId="330596316_tp_dropbox" providerId="OAuth2" clId="{7FF8F458-AEC3-7345-920F-432400FC5D79}" dt="2019-02-19T20:25:15.032" v="612"/>
          <ac:inkMkLst>
            <pc:docMk/>
            <pc:sldMk cId="204563340" sldId="285"/>
            <ac:inkMk id="86" creationId="{9E4C656C-5AAD-3F46-B7E1-4289AF80297B}"/>
          </ac:inkMkLst>
        </pc:inkChg>
        <pc:inkChg chg="add del">
          <ac:chgData name="Jessica Bolus" userId="330596316_tp_dropbox" providerId="OAuth2" clId="{7FF8F458-AEC3-7345-920F-432400FC5D79}" dt="2019-02-19T20:25:15.018" v="598"/>
          <ac:inkMkLst>
            <pc:docMk/>
            <pc:sldMk cId="204563340" sldId="285"/>
            <ac:inkMk id="87" creationId="{EEA6F98E-E8B6-1A45-9B99-557E2B9250DE}"/>
          </ac:inkMkLst>
        </pc:inkChg>
        <pc:inkChg chg="add del reco">
          <ac:chgData name="Jessica Bolus" userId="330596316_tp_dropbox" providerId="OAuth2" clId="{7FF8F458-AEC3-7345-920F-432400FC5D79}" dt="2019-02-19T20:25:15.009" v="591"/>
          <ac:inkMkLst>
            <pc:docMk/>
            <pc:sldMk cId="204563340" sldId="285"/>
            <ac:inkMk id="88" creationId="{56748673-A345-9C4C-8C12-2903018BAEBC}"/>
          </ac:inkMkLst>
        </pc:inkChg>
        <pc:inkChg chg="add del">
          <ac:chgData name="Jessica Bolus" userId="330596316_tp_dropbox" providerId="OAuth2" clId="{7FF8F458-AEC3-7345-920F-432400FC5D79}" dt="2019-02-19T20:30:30.729" v="845"/>
          <ac:inkMkLst>
            <pc:docMk/>
            <pc:sldMk cId="204563340" sldId="285"/>
            <ac:inkMk id="90" creationId="{25CDA09F-F1A5-5747-B2C4-A4103FA71382}"/>
          </ac:inkMkLst>
        </pc:inkChg>
        <pc:inkChg chg="add del">
          <ac:chgData name="Jessica Bolus" userId="330596316_tp_dropbox" providerId="OAuth2" clId="{7FF8F458-AEC3-7345-920F-432400FC5D79}" dt="2019-02-19T20:30:30.729" v="845"/>
          <ac:inkMkLst>
            <pc:docMk/>
            <pc:sldMk cId="204563340" sldId="285"/>
            <ac:inkMk id="91" creationId="{CC38A044-88BA-924B-8A8E-922FE673FF25}"/>
          </ac:inkMkLst>
        </pc:inkChg>
        <pc:inkChg chg="add del">
          <ac:chgData name="Jessica Bolus" userId="330596316_tp_dropbox" providerId="OAuth2" clId="{7FF8F458-AEC3-7345-920F-432400FC5D79}" dt="2019-02-19T20:30:30.729" v="845"/>
          <ac:inkMkLst>
            <pc:docMk/>
            <pc:sldMk cId="204563340" sldId="285"/>
            <ac:inkMk id="92" creationId="{1F885EE7-0652-9B40-8CC5-92A6939EAA14}"/>
          </ac:inkMkLst>
        </pc:inkChg>
        <pc:inkChg chg="add">
          <ac:chgData name="Jessica Bolus" userId="330596316_tp_dropbox" providerId="OAuth2" clId="{7FF8F458-AEC3-7345-920F-432400FC5D79}" dt="2019-02-19T20:30:22.688" v="819"/>
          <ac:inkMkLst>
            <pc:docMk/>
            <pc:sldMk cId="204563340" sldId="285"/>
            <ac:inkMk id="93" creationId="{4601DB47-E730-CC41-ACE0-B64F39DE74B3}"/>
          </ac:inkMkLst>
        </pc:inkChg>
        <pc:inkChg chg="add">
          <ac:chgData name="Jessica Bolus" userId="330596316_tp_dropbox" providerId="OAuth2" clId="{7FF8F458-AEC3-7345-920F-432400FC5D79}" dt="2019-02-19T20:30:23.328" v="820"/>
          <ac:inkMkLst>
            <pc:docMk/>
            <pc:sldMk cId="204563340" sldId="285"/>
            <ac:inkMk id="94" creationId="{D81CECE9-21B0-F04F-8950-FFEACA135A5E}"/>
          </ac:inkMkLst>
        </pc:inkChg>
        <pc:inkChg chg="add del">
          <ac:chgData name="Jessica Bolus" userId="330596316_tp_dropbox" providerId="OAuth2" clId="{7FF8F458-AEC3-7345-920F-432400FC5D79}" dt="2019-02-19T20:30:30.729" v="845"/>
          <ac:inkMkLst>
            <pc:docMk/>
            <pc:sldMk cId="204563340" sldId="285"/>
            <ac:inkMk id="95" creationId="{886E6C8F-63C9-0842-A082-3E661EF4350A}"/>
          </ac:inkMkLst>
        </pc:inkChg>
        <pc:inkChg chg="add del">
          <ac:chgData name="Jessica Bolus" userId="330596316_tp_dropbox" providerId="OAuth2" clId="{7FF8F458-AEC3-7345-920F-432400FC5D79}" dt="2019-02-19T20:30:30.729" v="845"/>
          <ac:inkMkLst>
            <pc:docMk/>
            <pc:sldMk cId="204563340" sldId="285"/>
            <ac:inkMk id="96" creationId="{61907462-A29A-004C-83E6-1A21532838B5}"/>
          </ac:inkMkLst>
        </pc:inkChg>
        <pc:inkChg chg="add del">
          <ac:chgData name="Jessica Bolus" userId="330596316_tp_dropbox" providerId="OAuth2" clId="{7FF8F458-AEC3-7345-920F-432400FC5D79}" dt="2019-02-19T20:30:30.729" v="845"/>
          <ac:inkMkLst>
            <pc:docMk/>
            <pc:sldMk cId="204563340" sldId="285"/>
            <ac:inkMk id="97" creationId="{B93678B1-E4DB-D447-BBED-80D032EB5EBA}"/>
          </ac:inkMkLst>
        </pc:inkChg>
        <pc:inkChg chg="add del">
          <ac:chgData name="Jessica Bolus" userId="330596316_tp_dropbox" providerId="OAuth2" clId="{7FF8F458-AEC3-7345-920F-432400FC5D79}" dt="2019-02-19T20:30:30.729" v="845"/>
          <ac:inkMkLst>
            <pc:docMk/>
            <pc:sldMk cId="204563340" sldId="285"/>
            <ac:inkMk id="98" creationId="{1F0107EA-E533-2D4E-B90F-DA1A5C870C6F}"/>
          </ac:inkMkLst>
        </pc:inkChg>
        <pc:inkChg chg="add del">
          <ac:chgData name="Jessica Bolus" userId="330596316_tp_dropbox" providerId="OAuth2" clId="{7FF8F458-AEC3-7345-920F-432400FC5D79}" dt="2019-02-19T20:30:30.729" v="845"/>
          <ac:inkMkLst>
            <pc:docMk/>
            <pc:sldMk cId="204563340" sldId="285"/>
            <ac:inkMk id="99" creationId="{CE3E374D-2CC5-7943-8E1A-975CDD992DC7}"/>
          </ac:inkMkLst>
        </pc:inkChg>
        <pc:inkChg chg="add">
          <ac:chgData name="Jessica Bolus" userId="330596316_tp_dropbox" providerId="OAuth2" clId="{7FF8F458-AEC3-7345-920F-432400FC5D79}" dt="2019-02-19T20:30:24.604" v="826"/>
          <ac:inkMkLst>
            <pc:docMk/>
            <pc:sldMk cId="204563340" sldId="285"/>
            <ac:inkMk id="100" creationId="{488362C3-F6AA-EC48-A389-6B7D2BCFEF3E}"/>
          </ac:inkMkLst>
        </pc:inkChg>
        <pc:inkChg chg="add del">
          <ac:chgData name="Jessica Bolus" userId="330596316_tp_dropbox" providerId="OAuth2" clId="{7FF8F458-AEC3-7345-920F-432400FC5D79}" dt="2019-02-19T20:30:30.729" v="845"/>
          <ac:inkMkLst>
            <pc:docMk/>
            <pc:sldMk cId="204563340" sldId="285"/>
            <ac:inkMk id="101" creationId="{6883C9C8-1ED6-8D43-8BA5-54D443B7F8BD}"/>
          </ac:inkMkLst>
        </pc:inkChg>
        <pc:inkChg chg="add del">
          <ac:chgData name="Jessica Bolus" userId="330596316_tp_dropbox" providerId="OAuth2" clId="{7FF8F458-AEC3-7345-920F-432400FC5D79}" dt="2019-02-19T20:30:30.729" v="845"/>
          <ac:inkMkLst>
            <pc:docMk/>
            <pc:sldMk cId="204563340" sldId="285"/>
            <ac:inkMk id="102" creationId="{733D4EA4-77C0-E145-9170-D49816A687EE}"/>
          </ac:inkMkLst>
        </pc:inkChg>
        <pc:inkChg chg="add">
          <ac:chgData name="Jessica Bolus" userId="330596316_tp_dropbox" providerId="OAuth2" clId="{7FF8F458-AEC3-7345-920F-432400FC5D79}" dt="2019-02-19T20:30:25.563" v="829"/>
          <ac:inkMkLst>
            <pc:docMk/>
            <pc:sldMk cId="204563340" sldId="285"/>
            <ac:inkMk id="103" creationId="{83C21682-A68D-BF4F-AEAE-B4F7CF5578F3}"/>
          </ac:inkMkLst>
        </pc:inkChg>
        <pc:inkChg chg="add del">
          <ac:chgData name="Jessica Bolus" userId="330596316_tp_dropbox" providerId="OAuth2" clId="{7FF8F458-AEC3-7345-920F-432400FC5D79}" dt="2019-02-19T20:30:30.729" v="845"/>
          <ac:inkMkLst>
            <pc:docMk/>
            <pc:sldMk cId="204563340" sldId="285"/>
            <ac:inkMk id="104" creationId="{74763884-D79F-7746-9516-A6F6E3F7C71D}"/>
          </ac:inkMkLst>
        </pc:inkChg>
        <pc:inkChg chg="add del">
          <ac:chgData name="Jessica Bolus" userId="330596316_tp_dropbox" providerId="OAuth2" clId="{7FF8F458-AEC3-7345-920F-432400FC5D79}" dt="2019-02-19T20:30:30.729" v="845"/>
          <ac:inkMkLst>
            <pc:docMk/>
            <pc:sldMk cId="204563340" sldId="285"/>
            <ac:inkMk id="105" creationId="{016A8AFC-9F52-8940-B3B2-2E8AF9AAA29D}"/>
          </ac:inkMkLst>
        </pc:inkChg>
        <pc:inkChg chg="add del">
          <ac:chgData name="Jessica Bolus" userId="330596316_tp_dropbox" providerId="OAuth2" clId="{7FF8F458-AEC3-7345-920F-432400FC5D79}" dt="2019-02-19T20:30:30.729" v="845"/>
          <ac:inkMkLst>
            <pc:docMk/>
            <pc:sldMk cId="204563340" sldId="285"/>
            <ac:inkMk id="106" creationId="{E9255784-0BCF-7A4F-88C6-C88B03D78F0A}"/>
          </ac:inkMkLst>
        </pc:inkChg>
        <pc:inkChg chg="add del">
          <ac:chgData name="Jessica Bolus" userId="330596316_tp_dropbox" providerId="OAuth2" clId="{7FF8F458-AEC3-7345-920F-432400FC5D79}" dt="2019-02-19T20:30:30.729" v="845"/>
          <ac:inkMkLst>
            <pc:docMk/>
            <pc:sldMk cId="204563340" sldId="285"/>
            <ac:inkMk id="107" creationId="{9C250EB5-3675-474E-8637-FB794A108609}"/>
          </ac:inkMkLst>
        </pc:inkChg>
        <pc:inkChg chg="add">
          <ac:chgData name="Jessica Bolus" userId="330596316_tp_dropbox" providerId="OAuth2" clId="{7FF8F458-AEC3-7345-920F-432400FC5D79}" dt="2019-02-19T20:30:27.368" v="834"/>
          <ac:inkMkLst>
            <pc:docMk/>
            <pc:sldMk cId="204563340" sldId="285"/>
            <ac:inkMk id="108" creationId="{8AF141FF-7404-BE4A-A007-B12E956FFF6E}"/>
          </ac:inkMkLst>
        </pc:inkChg>
        <pc:inkChg chg="add">
          <ac:chgData name="Jessica Bolus" userId="330596316_tp_dropbox" providerId="OAuth2" clId="{7FF8F458-AEC3-7345-920F-432400FC5D79}" dt="2019-02-19T20:30:27.726" v="835"/>
          <ac:inkMkLst>
            <pc:docMk/>
            <pc:sldMk cId="204563340" sldId="285"/>
            <ac:inkMk id="109" creationId="{02328E60-8B87-7A45-9385-A5A17B4ECA14}"/>
          </ac:inkMkLst>
        </pc:inkChg>
        <pc:inkChg chg="add">
          <ac:chgData name="Jessica Bolus" userId="330596316_tp_dropbox" providerId="OAuth2" clId="{7FF8F458-AEC3-7345-920F-432400FC5D79}" dt="2019-02-19T20:30:27.910" v="836"/>
          <ac:inkMkLst>
            <pc:docMk/>
            <pc:sldMk cId="204563340" sldId="285"/>
            <ac:inkMk id="110" creationId="{E4551007-2578-FE46-8969-9C7E45A043B8}"/>
          </ac:inkMkLst>
        </pc:inkChg>
        <pc:inkChg chg="del">
          <ac:chgData name="Jessica Bolus" userId="330596316_tp_dropbox" providerId="OAuth2" clId="{7FF8F458-AEC3-7345-920F-432400FC5D79}" dt="2019-02-19T15:05:12.463" v="8"/>
          <ac:inkMkLst>
            <pc:docMk/>
            <pc:sldMk cId="204563340" sldId="285"/>
            <ac:inkMk id="111" creationId="{00000000-0000-0000-0000-000000000000}"/>
          </ac:inkMkLst>
        </pc:inkChg>
        <pc:inkChg chg="add">
          <ac:chgData name="Jessica Bolus" userId="330596316_tp_dropbox" providerId="OAuth2" clId="{7FF8F458-AEC3-7345-920F-432400FC5D79}" dt="2019-02-19T20:30:28.072" v="837"/>
          <ac:inkMkLst>
            <pc:docMk/>
            <pc:sldMk cId="204563340" sldId="285"/>
            <ac:inkMk id="111" creationId="{57956A4E-B163-DE48-BFD0-A3A85317279C}"/>
          </ac:inkMkLst>
        </pc:inkChg>
        <pc:inkChg chg="add del">
          <ac:chgData name="Jessica Bolus" userId="330596316_tp_dropbox" providerId="OAuth2" clId="{7FF8F458-AEC3-7345-920F-432400FC5D79}" dt="2019-02-19T20:30:30.729" v="845"/>
          <ac:inkMkLst>
            <pc:docMk/>
            <pc:sldMk cId="204563340" sldId="285"/>
            <ac:inkMk id="112" creationId="{45FB658F-E057-6F42-A55E-53D951C9E69E}"/>
          </ac:inkMkLst>
        </pc:inkChg>
        <pc:inkChg chg="add del">
          <ac:chgData name="Jessica Bolus" userId="330596316_tp_dropbox" providerId="OAuth2" clId="{7FF8F458-AEC3-7345-920F-432400FC5D79}" dt="2019-02-19T20:30:30.729" v="845"/>
          <ac:inkMkLst>
            <pc:docMk/>
            <pc:sldMk cId="204563340" sldId="285"/>
            <ac:inkMk id="113" creationId="{09EEC4B6-73FA-DE49-9036-87B7A9E5BB73}"/>
          </ac:inkMkLst>
        </pc:inkChg>
        <pc:inkChg chg="add del">
          <ac:chgData name="Jessica Bolus" userId="330596316_tp_dropbox" providerId="OAuth2" clId="{7FF8F458-AEC3-7345-920F-432400FC5D79}" dt="2019-02-19T20:30:30.729" v="845"/>
          <ac:inkMkLst>
            <pc:docMk/>
            <pc:sldMk cId="204563340" sldId="285"/>
            <ac:inkMk id="114" creationId="{117EF75A-3F65-4D48-8EBD-2F4CE60434E5}"/>
          </ac:inkMkLst>
        </pc:inkChg>
        <pc:inkChg chg="add">
          <ac:chgData name="Jessica Bolus" userId="330596316_tp_dropbox" providerId="OAuth2" clId="{7FF8F458-AEC3-7345-920F-432400FC5D79}" dt="2019-02-19T20:30:29.184" v="841"/>
          <ac:inkMkLst>
            <pc:docMk/>
            <pc:sldMk cId="204563340" sldId="285"/>
            <ac:inkMk id="115" creationId="{B874F598-F7D0-E04D-AB9D-9DE777A0C1FE}"/>
          </ac:inkMkLst>
        </pc:inkChg>
        <pc:inkChg chg="add del">
          <ac:chgData name="Jessica Bolus" userId="330596316_tp_dropbox" providerId="OAuth2" clId="{7FF8F458-AEC3-7345-920F-432400FC5D79}" dt="2019-02-19T20:30:32.424" v="848"/>
          <ac:inkMkLst>
            <pc:docMk/>
            <pc:sldMk cId="204563340" sldId="285"/>
            <ac:inkMk id="116" creationId="{BAC76F33-5CF4-4448-B341-BA4023245ADA}"/>
          </ac:inkMkLst>
        </pc:inkChg>
        <pc:inkChg chg="add del">
          <ac:chgData name="Jessica Bolus" userId="330596316_tp_dropbox" providerId="OAuth2" clId="{7FF8F458-AEC3-7345-920F-432400FC5D79}" dt="2019-02-19T20:30:32.424" v="848"/>
          <ac:inkMkLst>
            <pc:docMk/>
            <pc:sldMk cId="204563340" sldId="285"/>
            <ac:inkMk id="117" creationId="{C6F17BC6-2A0E-A646-B94A-F47A8B84C693}"/>
          </ac:inkMkLst>
        </pc:inkChg>
        <pc:inkChg chg="add">
          <ac:chgData name="Jessica Bolus" userId="330596316_tp_dropbox" providerId="OAuth2" clId="{7FF8F458-AEC3-7345-920F-432400FC5D79}" dt="2019-02-19T20:30:30.118" v="844"/>
          <ac:inkMkLst>
            <pc:docMk/>
            <pc:sldMk cId="204563340" sldId="285"/>
            <ac:inkMk id="118" creationId="{638A4D92-0A9E-AC4D-9754-B785E6E05537}"/>
          </ac:inkMkLst>
        </pc:inkChg>
        <pc:inkChg chg="add reco">
          <ac:chgData name="Jessica Bolus" userId="330596316_tp_dropbox" providerId="OAuth2" clId="{7FF8F458-AEC3-7345-920F-432400FC5D79}" dt="2019-02-19T20:30:30.729" v="845"/>
          <ac:inkMkLst>
            <pc:docMk/>
            <pc:sldMk cId="204563340" sldId="285"/>
            <ac:inkMk id="119" creationId="{8E810D09-5782-1646-9DF2-EB7F7C9AB058}"/>
          </ac:inkMkLst>
        </pc:inkChg>
        <pc:inkChg chg="add reco">
          <ac:chgData name="Jessica Bolus" userId="330596316_tp_dropbox" providerId="OAuth2" clId="{7FF8F458-AEC3-7345-920F-432400FC5D79}" dt="2019-02-19T20:30:30.729" v="845"/>
          <ac:inkMkLst>
            <pc:docMk/>
            <pc:sldMk cId="204563340" sldId="285"/>
            <ac:inkMk id="120" creationId="{E0D2BAAB-83B8-E148-92B1-8EB986B36231}"/>
          </ac:inkMkLst>
        </pc:inkChg>
        <pc:inkChg chg="add reco">
          <ac:chgData name="Jessica Bolus" userId="330596316_tp_dropbox" providerId="OAuth2" clId="{7FF8F458-AEC3-7345-920F-432400FC5D79}" dt="2019-02-19T20:30:30.729" v="845"/>
          <ac:inkMkLst>
            <pc:docMk/>
            <pc:sldMk cId="204563340" sldId="285"/>
            <ac:inkMk id="121" creationId="{45F39A0E-DE58-AB41-8EED-8F3BA50C6305}"/>
          </ac:inkMkLst>
        </pc:inkChg>
        <pc:inkChg chg="add reco">
          <ac:chgData name="Jessica Bolus" userId="330596316_tp_dropbox" providerId="OAuth2" clId="{7FF8F458-AEC3-7345-920F-432400FC5D79}" dt="2019-02-19T20:30:30.729" v="845"/>
          <ac:inkMkLst>
            <pc:docMk/>
            <pc:sldMk cId="204563340" sldId="285"/>
            <ac:inkMk id="122" creationId="{6123A404-506E-014D-841E-4AB132AFEAA6}"/>
          </ac:inkMkLst>
        </pc:inkChg>
        <pc:inkChg chg="add reco">
          <ac:chgData name="Jessica Bolus" userId="330596316_tp_dropbox" providerId="OAuth2" clId="{7FF8F458-AEC3-7345-920F-432400FC5D79}" dt="2019-02-19T20:30:30.729" v="845"/>
          <ac:inkMkLst>
            <pc:docMk/>
            <pc:sldMk cId="204563340" sldId="285"/>
            <ac:inkMk id="123" creationId="{AE86296A-0CCD-BA4C-AE78-ED365FF4651E}"/>
          </ac:inkMkLst>
        </pc:inkChg>
        <pc:inkChg chg="add reco">
          <ac:chgData name="Jessica Bolus" userId="330596316_tp_dropbox" providerId="OAuth2" clId="{7FF8F458-AEC3-7345-920F-432400FC5D79}" dt="2019-02-19T20:30:30.729" v="845"/>
          <ac:inkMkLst>
            <pc:docMk/>
            <pc:sldMk cId="204563340" sldId="285"/>
            <ac:inkMk id="124" creationId="{0BA7DF68-FFFF-A64F-99FF-FBDD9533F076}"/>
          </ac:inkMkLst>
        </pc:inkChg>
        <pc:inkChg chg="add del">
          <ac:chgData name="Jessica Bolus" userId="330596316_tp_dropbox" providerId="OAuth2" clId="{7FF8F458-AEC3-7345-920F-432400FC5D79}" dt="2019-02-19T20:30:32.424" v="848"/>
          <ac:inkMkLst>
            <pc:docMk/>
            <pc:sldMk cId="204563340" sldId="285"/>
            <ac:inkMk id="131" creationId="{21AC7629-FA50-954D-965B-7FFDD5B1E194}"/>
          </ac:inkMkLst>
        </pc:inkChg>
        <pc:inkChg chg="add del">
          <ac:chgData name="Jessica Bolus" userId="330596316_tp_dropbox" providerId="OAuth2" clId="{7FF8F458-AEC3-7345-920F-432400FC5D79}" dt="2019-02-19T20:30:32.424" v="848"/>
          <ac:inkMkLst>
            <pc:docMk/>
            <pc:sldMk cId="204563340" sldId="285"/>
            <ac:inkMk id="132" creationId="{3EA70C15-233D-EE4C-8D64-FD96D56B296E}"/>
          </ac:inkMkLst>
        </pc:inkChg>
        <pc:inkChg chg="add reco">
          <ac:chgData name="Jessica Bolus" userId="330596316_tp_dropbox" providerId="OAuth2" clId="{7FF8F458-AEC3-7345-920F-432400FC5D79}" dt="2019-02-19T20:30:32.424" v="848"/>
          <ac:inkMkLst>
            <pc:docMk/>
            <pc:sldMk cId="204563340" sldId="285"/>
            <ac:inkMk id="133" creationId="{AB0B0604-D3B7-9A4C-A57B-078E353582E3}"/>
          </ac:inkMkLst>
        </pc:inkChg>
        <pc:inkChg chg="add reco">
          <ac:chgData name="Jessica Bolus" userId="330596316_tp_dropbox" providerId="OAuth2" clId="{7FF8F458-AEC3-7345-920F-432400FC5D79}" dt="2019-02-19T20:30:32.424" v="848"/>
          <ac:inkMkLst>
            <pc:docMk/>
            <pc:sldMk cId="204563340" sldId="285"/>
            <ac:inkMk id="134" creationId="{52D1AF31-9D49-8F47-A163-232A2A3C12C2}"/>
          </ac:inkMkLst>
        </pc:inkChg>
        <pc:inkChg chg="add del">
          <ac:chgData name="Jessica Bolus" userId="330596316_tp_dropbox" providerId="OAuth2" clId="{7FF8F458-AEC3-7345-920F-432400FC5D79}" dt="2019-02-19T20:30:40.733" v="854"/>
          <ac:inkMkLst>
            <pc:docMk/>
            <pc:sldMk cId="204563340" sldId="285"/>
            <ac:inkMk id="137" creationId="{5CE0AE13-CF50-124A-831D-E2B635BB03C6}"/>
          </ac:inkMkLst>
        </pc:inkChg>
        <pc:inkChg chg="add del">
          <ac:chgData name="Jessica Bolus" userId="330596316_tp_dropbox" providerId="OAuth2" clId="{7FF8F458-AEC3-7345-920F-432400FC5D79}" dt="2019-02-19T20:30:40.733" v="854"/>
          <ac:inkMkLst>
            <pc:docMk/>
            <pc:sldMk cId="204563340" sldId="285"/>
            <ac:inkMk id="138" creationId="{9C38EF4D-FBAD-8549-A2BD-552921FE253D}"/>
          </ac:inkMkLst>
        </pc:inkChg>
        <pc:inkChg chg="add del">
          <ac:chgData name="Jessica Bolus" userId="330596316_tp_dropbox" providerId="OAuth2" clId="{7FF8F458-AEC3-7345-920F-432400FC5D79}" dt="2019-02-19T20:30:40.733" v="854"/>
          <ac:inkMkLst>
            <pc:docMk/>
            <pc:sldMk cId="204563340" sldId="285"/>
            <ac:inkMk id="139" creationId="{4F6AC7A7-E0A9-9F48-8137-FB1F41E45FEE}"/>
          </ac:inkMkLst>
        </pc:inkChg>
        <pc:inkChg chg="add del">
          <ac:chgData name="Jessica Bolus" userId="330596316_tp_dropbox" providerId="OAuth2" clId="{7FF8F458-AEC3-7345-920F-432400FC5D79}" dt="2019-02-19T20:30:40.733" v="854"/>
          <ac:inkMkLst>
            <pc:docMk/>
            <pc:sldMk cId="204563340" sldId="285"/>
            <ac:inkMk id="140" creationId="{3AB2CA10-CA51-0E40-B2F0-2ADF19CB3D54}"/>
          </ac:inkMkLst>
        </pc:inkChg>
        <pc:inkChg chg="add del reco">
          <ac:chgData name="Jessica Bolus" userId="330596316_tp_dropbox" providerId="OAuth2" clId="{7FF8F458-AEC3-7345-920F-432400FC5D79}" dt="2019-02-19T20:30:47.310" v="871"/>
          <ac:inkMkLst>
            <pc:docMk/>
            <pc:sldMk cId="204563340" sldId="285"/>
            <ac:inkMk id="141" creationId="{07C53625-950B-0E42-9000-F62346838515}"/>
          </ac:inkMkLst>
        </pc:inkChg>
        <pc:inkChg chg="add del">
          <ac:chgData name="Jessica Bolus" userId="330596316_tp_dropbox" providerId="OAuth2" clId="{7FF8F458-AEC3-7345-920F-432400FC5D79}" dt="2019-02-19T20:30:47.310" v="871"/>
          <ac:inkMkLst>
            <pc:docMk/>
            <pc:sldMk cId="204563340" sldId="285"/>
            <ac:inkMk id="143" creationId="{B2517C16-D350-FD42-8B6C-844CBC37E62A}"/>
          </ac:inkMkLst>
        </pc:inkChg>
        <pc:inkChg chg="add del">
          <ac:chgData name="Jessica Bolus" userId="330596316_tp_dropbox" providerId="OAuth2" clId="{7FF8F458-AEC3-7345-920F-432400FC5D79}" dt="2019-02-19T20:30:47.310" v="871"/>
          <ac:inkMkLst>
            <pc:docMk/>
            <pc:sldMk cId="204563340" sldId="285"/>
            <ac:inkMk id="144" creationId="{CA6D120B-6301-2446-ACDC-60889BD277B4}"/>
          </ac:inkMkLst>
        </pc:inkChg>
        <pc:inkChg chg="add del">
          <ac:chgData name="Jessica Bolus" userId="330596316_tp_dropbox" providerId="OAuth2" clId="{7FF8F458-AEC3-7345-920F-432400FC5D79}" dt="2019-02-19T20:30:47.310" v="871"/>
          <ac:inkMkLst>
            <pc:docMk/>
            <pc:sldMk cId="204563340" sldId="285"/>
            <ac:inkMk id="145" creationId="{477DFFC7-A0C5-1447-A3EC-51D5E1130774}"/>
          </ac:inkMkLst>
        </pc:inkChg>
        <pc:inkChg chg="add del">
          <ac:chgData name="Jessica Bolus" userId="330596316_tp_dropbox" providerId="OAuth2" clId="{7FF8F458-AEC3-7345-920F-432400FC5D79}" dt="2019-02-19T20:30:47.310" v="871"/>
          <ac:inkMkLst>
            <pc:docMk/>
            <pc:sldMk cId="204563340" sldId="285"/>
            <ac:inkMk id="146" creationId="{0189A1E9-B464-2447-A3DA-285E8468B2D0}"/>
          </ac:inkMkLst>
        </pc:inkChg>
        <pc:inkChg chg="add del">
          <ac:chgData name="Jessica Bolus" userId="330596316_tp_dropbox" providerId="OAuth2" clId="{7FF8F458-AEC3-7345-920F-432400FC5D79}" dt="2019-02-19T20:30:47.310" v="871"/>
          <ac:inkMkLst>
            <pc:docMk/>
            <pc:sldMk cId="204563340" sldId="285"/>
            <ac:inkMk id="147" creationId="{C2996EB1-A457-7C4F-8034-8228A7ECEA30}"/>
          </ac:inkMkLst>
        </pc:inkChg>
        <pc:inkChg chg="add del">
          <ac:chgData name="Jessica Bolus" userId="330596316_tp_dropbox" providerId="OAuth2" clId="{7FF8F458-AEC3-7345-920F-432400FC5D79}" dt="2019-02-19T20:30:47.310" v="871"/>
          <ac:inkMkLst>
            <pc:docMk/>
            <pc:sldMk cId="204563340" sldId="285"/>
            <ac:inkMk id="148" creationId="{5E7D5DDB-9C2F-E142-965E-D5E1156F2878}"/>
          </ac:inkMkLst>
        </pc:inkChg>
        <pc:inkChg chg="add del">
          <ac:chgData name="Jessica Bolus" userId="330596316_tp_dropbox" providerId="OAuth2" clId="{7FF8F458-AEC3-7345-920F-432400FC5D79}" dt="2019-02-19T20:30:47.310" v="871"/>
          <ac:inkMkLst>
            <pc:docMk/>
            <pc:sldMk cId="204563340" sldId="285"/>
            <ac:inkMk id="149" creationId="{B631623E-BA1A-C44A-8A0F-F56F1E500B88}"/>
          </ac:inkMkLst>
        </pc:inkChg>
        <pc:inkChg chg="add del">
          <ac:chgData name="Jessica Bolus" userId="330596316_tp_dropbox" providerId="OAuth2" clId="{7FF8F458-AEC3-7345-920F-432400FC5D79}" dt="2019-02-19T20:30:47.310" v="871"/>
          <ac:inkMkLst>
            <pc:docMk/>
            <pc:sldMk cId="204563340" sldId="285"/>
            <ac:inkMk id="150" creationId="{CA049141-1AF5-9342-BBD7-A4BAA8660132}"/>
          </ac:inkMkLst>
        </pc:inkChg>
        <pc:inkChg chg="add del">
          <ac:chgData name="Jessica Bolus" userId="330596316_tp_dropbox" providerId="OAuth2" clId="{7FF8F458-AEC3-7345-920F-432400FC5D79}" dt="2019-02-19T20:30:47.310" v="871"/>
          <ac:inkMkLst>
            <pc:docMk/>
            <pc:sldMk cId="204563340" sldId="285"/>
            <ac:inkMk id="151" creationId="{358BEBFA-46D4-414D-82C5-01C14AF2F94B}"/>
          </ac:inkMkLst>
        </pc:inkChg>
        <pc:inkChg chg="add del">
          <ac:chgData name="Jessica Bolus" userId="330596316_tp_dropbox" providerId="OAuth2" clId="{7FF8F458-AEC3-7345-920F-432400FC5D79}" dt="2019-02-19T20:30:47.310" v="871"/>
          <ac:inkMkLst>
            <pc:docMk/>
            <pc:sldMk cId="204563340" sldId="285"/>
            <ac:inkMk id="152" creationId="{084FC9CA-CD73-AF48-9B86-65B9DFE4A3BF}"/>
          </ac:inkMkLst>
        </pc:inkChg>
        <pc:inkChg chg="add del">
          <ac:chgData name="Jessica Bolus" userId="330596316_tp_dropbox" providerId="OAuth2" clId="{7FF8F458-AEC3-7345-920F-432400FC5D79}" dt="2019-02-19T20:30:47.310" v="871"/>
          <ac:inkMkLst>
            <pc:docMk/>
            <pc:sldMk cId="204563340" sldId="285"/>
            <ac:inkMk id="153" creationId="{68315874-46AE-F146-92CB-89364BA4692E}"/>
          </ac:inkMkLst>
        </pc:inkChg>
        <pc:inkChg chg="add del">
          <ac:chgData name="Jessica Bolus" userId="330596316_tp_dropbox" providerId="OAuth2" clId="{7FF8F458-AEC3-7345-920F-432400FC5D79}" dt="2019-02-19T20:30:47.310" v="871"/>
          <ac:inkMkLst>
            <pc:docMk/>
            <pc:sldMk cId="204563340" sldId="285"/>
            <ac:inkMk id="154" creationId="{53AEFAB7-8F51-E549-8329-2FE70097C2D7}"/>
          </ac:inkMkLst>
        </pc:inkChg>
        <pc:inkChg chg="add del">
          <ac:chgData name="Jessica Bolus" userId="330596316_tp_dropbox" providerId="OAuth2" clId="{7FF8F458-AEC3-7345-920F-432400FC5D79}" dt="2019-02-19T20:30:47.310" v="871"/>
          <ac:inkMkLst>
            <pc:docMk/>
            <pc:sldMk cId="204563340" sldId="285"/>
            <ac:inkMk id="155" creationId="{4923990B-1FA0-A646-9289-A33454A48DDC}"/>
          </ac:inkMkLst>
        </pc:inkChg>
        <pc:inkChg chg="add del">
          <ac:chgData name="Jessica Bolus" userId="330596316_tp_dropbox" providerId="OAuth2" clId="{7FF8F458-AEC3-7345-920F-432400FC5D79}" dt="2019-02-19T20:30:47.310" v="871"/>
          <ac:inkMkLst>
            <pc:docMk/>
            <pc:sldMk cId="204563340" sldId="285"/>
            <ac:inkMk id="156" creationId="{92AADE51-650B-C74A-99D6-DD5CA76CACCD}"/>
          </ac:inkMkLst>
        </pc:inkChg>
        <pc:inkChg chg="add del">
          <ac:chgData name="Jessica Bolus" userId="330596316_tp_dropbox" providerId="OAuth2" clId="{7FF8F458-AEC3-7345-920F-432400FC5D79}" dt="2019-02-19T20:30:47.310" v="871"/>
          <ac:inkMkLst>
            <pc:docMk/>
            <pc:sldMk cId="204563340" sldId="285"/>
            <ac:inkMk id="157" creationId="{2CC07845-AF10-7C4B-B318-D8BFAC933548}"/>
          </ac:inkMkLst>
        </pc:inkChg>
        <pc:inkChg chg="add reco">
          <ac:chgData name="Jessica Bolus" userId="330596316_tp_dropbox" providerId="OAuth2" clId="{7FF8F458-AEC3-7345-920F-432400FC5D79}" dt="2019-02-19T20:30:47.310" v="871"/>
          <ac:inkMkLst>
            <pc:docMk/>
            <pc:sldMk cId="204563340" sldId="285"/>
            <ac:inkMk id="158" creationId="{7188B43B-5048-7A43-B271-E18D61BB970F}"/>
          </ac:inkMkLst>
        </pc:inkChg>
        <pc:inkChg chg="add reco">
          <ac:chgData name="Jessica Bolus" userId="330596316_tp_dropbox" providerId="OAuth2" clId="{7FF8F458-AEC3-7345-920F-432400FC5D79}" dt="2019-02-19T20:30:47.310" v="871"/>
          <ac:inkMkLst>
            <pc:docMk/>
            <pc:sldMk cId="204563340" sldId="285"/>
            <ac:inkMk id="159" creationId="{639A9E6F-4EA8-884F-9682-7BA38064982E}"/>
          </ac:inkMkLst>
        </pc:inkChg>
        <pc:inkChg chg="add reco">
          <ac:chgData name="Jessica Bolus" userId="330596316_tp_dropbox" providerId="OAuth2" clId="{7FF8F458-AEC3-7345-920F-432400FC5D79}" dt="2019-02-19T20:30:47.310" v="871"/>
          <ac:inkMkLst>
            <pc:docMk/>
            <pc:sldMk cId="204563340" sldId="285"/>
            <ac:inkMk id="160" creationId="{65C601C6-8D42-5047-A8F2-701A649600C1}"/>
          </ac:inkMkLst>
        </pc:inkChg>
      </pc:sldChg>
      <pc:sldChg chg="addSp delSp">
        <pc:chgData name="Jessica Bolus" userId="330596316_tp_dropbox" providerId="OAuth2" clId="{7FF8F458-AEC3-7345-920F-432400FC5D79}" dt="2019-02-19T20:46:24.503" v="1102"/>
        <pc:sldMkLst>
          <pc:docMk/>
          <pc:sldMk cId="3570159122" sldId="286"/>
        </pc:sldMkLst>
        <pc:inkChg chg="add del">
          <ac:chgData name="Jessica Bolus" userId="330596316_tp_dropbox" providerId="OAuth2" clId="{7FF8F458-AEC3-7345-920F-432400FC5D79}" dt="2019-02-19T15:57:38.678" v="410"/>
          <ac:inkMkLst>
            <pc:docMk/>
            <pc:sldMk cId="3570159122" sldId="286"/>
            <ac:inkMk id="5" creationId="{B82381EA-A02B-7E4A-BE63-6B024899CC89}"/>
          </ac:inkMkLst>
        </pc:inkChg>
        <pc:inkChg chg="add del">
          <ac:chgData name="Jessica Bolus" userId="330596316_tp_dropbox" providerId="OAuth2" clId="{7FF8F458-AEC3-7345-920F-432400FC5D79}" dt="2019-02-19T20:44:51.006" v="1008"/>
          <ac:inkMkLst>
            <pc:docMk/>
            <pc:sldMk cId="3570159122" sldId="286"/>
            <ac:inkMk id="5" creationId="{E188B6FE-E455-B64A-9AD2-D2831F43F1F5}"/>
          </ac:inkMkLst>
        </pc:inkChg>
        <pc:inkChg chg="add del">
          <ac:chgData name="Jessica Bolus" userId="330596316_tp_dropbox" providerId="OAuth2" clId="{7FF8F458-AEC3-7345-920F-432400FC5D79}" dt="2019-02-19T20:44:51.006" v="1008"/>
          <ac:inkMkLst>
            <pc:docMk/>
            <pc:sldMk cId="3570159122" sldId="286"/>
            <ac:inkMk id="6" creationId="{2380EFCC-9A4B-F54D-ADC2-CC52BDBEA652}"/>
          </ac:inkMkLst>
        </pc:inkChg>
        <pc:inkChg chg="add del">
          <ac:chgData name="Jessica Bolus" userId="330596316_tp_dropbox" providerId="OAuth2" clId="{7FF8F458-AEC3-7345-920F-432400FC5D79}" dt="2019-02-19T15:57:38.678" v="410"/>
          <ac:inkMkLst>
            <pc:docMk/>
            <pc:sldMk cId="3570159122" sldId="286"/>
            <ac:inkMk id="6" creationId="{F2620363-1668-F14A-8227-2CB6BC4E8D61}"/>
          </ac:inkMkLst>
        </pc:inkChg>
        <pc:inkChg chg="add del">
          <ac:chgData name="Jessica Bolus" userId="330596316_tp_dropbox" providerId="OAuth2" clId="{7FF8F458-AEC3-7345-920F-432400FC5D79}" dt="2019-02-19T20:44:51.006" v="1008"/>
          <ac:inkMkLst>
            <pc:docMk/>
            <pc:sldMk cId="3570159122" sldId="286"/>
            <ac:inkMk id="7" creationId="{1C89BFD0-65AE-CB4A-A095-9E2C2183CEC2}"/>
          </ac:inkMkLst>
        </pc:inkChg>
        <pc:inkChg chg="add del">
          <ac:chgData name="Jessica Bolus" userId="330596316_tp_dropbox" providerId="OAuth2" clId="{7FF8F458-AEC3-7345-920F-432400FC5D79}" dt="2019-02-19T15:57:38.678" v="410"/>
          <ac:inkMkLst>
            <pc:docMk/>
            <pc:sldMk cId="3570159122" sldId="286"/>
            <ac:inkMk id="7" creationId="{4B7E5DF4-89C7-924A-A0E7-2865F0B77604}"/>
          </ac:inkMkLst>
        </pc:inkChg>
        <pc:inkChg chg="add del">
          <ac:chgData name="Jessica Bolus" userId="330596316_tp_dropbox" providerId="OAuth2" clId="{7FF8F458-AEC3-7345-920F-432400FC5D79}" dt="2019-02-19T20:44:51.006" v="1008"/>
          <ac:inkMkLst>
            <pc:docMk/>
            <pc:sldMk cId="3570159122" sldId="286"/>
            <ac:inkMk id="8" creationId="{B900329D-5A02-7A41-BDC7-997B2E427F86}"/>
          </ac:inkMkLst>
        </pc:inkChg>
        <pc:inkChg chg="add del">
          <ac:chgData name="Jessica Bolus" userId="330596316_tp_dropbox" providerId="OAuth2" clId="{7FF8F458-AEC3-7345-920F-432400FC5D79}" dt="2019-02-19T15:57:38.678" v="410"/>
          <ac:inkMkLst>
            <pc:docMk/>
            <pc:sldMk cId="3570159122" sldId="286"/>
            <ac:inkMk id="8" creationId="{C5E2D6E2-7E87-034C-8F50-F8F7365A71E4}"/>
          </ac:inkMkLst>
        </pc:inkChg>
        <pc:inkChg chg="add del">
          <ac:chgData name="Jessica Bolus" userId="330596316_tp_dropbox" providerId="OAuth2" clId="{7FF8F458-AEC3-7345-920F-432400FC5D79}" dt="2019-02-19T15:57:38.678" v="410"/>
          <ac:inkMkLst>
            <pc:docMk/>
            <pc:sldMk cId="3570159122" sldId="286"/>
            <ac:inkMk id="9" creationId="{2D7C2054-AF62-844A-9A66-5B1F6C83EB07}"/>
          </ac:inkMkLst>
        </pc:inkChg>
        <pc:inkChg chg="add del">
          <ac:chgData name="Jessica Bolus" userId="330596316_tp_dropbox" providerId="OAuth2" clId="{7FF8F458-AEC3-7345-920F-432400FC5D79}" dt="2019-02-19T20:44:51.006" v="1008"/>
          <ac:inkMkLst>
            <pc:docMk/>
            <pc:sldMk cId="3570159122" sldId="286"/>
            <ac:inkMk id="9" creationId="{61349719-1DCC-814C-876C-DB40F5D912FA}"/>
          </ac:inkMkLst>
        </pc:inkChg>
        <pc:inkChg chg="add del">
          <ac:chgData name="Jessica Bolus" userId="330596316_tp_dropbox" providerId="OAuth2" clId="{7FF8F458-AEC3-7345-920F-432400FC5D79}" dt="2019-02-19T15:57:38.678" v="410"/>
          <ac:inkMkLst>
            <pc:docMk/>
            <pc:sldMk cId="3570159122" sldId="286"/>
            <ac:inkMk id="10" creationId="{6EF607F8-31A8-EF44-8018-7021073D8D7C}"/>
          </ac:inkMkLst>
        </pc:inkChg>
        <pc:inkChg chg="add del">
          <ac:chgData name="Jessica Bolus" userId="330596316_tp_dropbox" providerId="OAuth2" clId="{7FF8F458-AEC3-7345-920F-432400FC5D79}" dt="2019-02-19T20:44:51.006" v="1008"/>
          <ac:inkMkLst>
            <pc:docMk/>
            <pc:sldMk cId="3570159122" sldId="286"/>
            <ac:inkMk id="10" creationId="{9E4F3C03-E4C1-5342-8382-8A1597F22447}"/>
          </ac:inkMkLst>
        </pc:inkChg>
        <pc:inkChg chg="add del">
          <ac:chgData name="Jessica Bolus" userId="330596316_tp_dropbox" providerId="OAuth2" clId="{7FF8F458-AEC3-7345-920F-432400FC5D79}" dt="2019-02-19T20:44:51.006" v="1008"/>
          <ac:inkMkLst>
            <pc:docMk/>
            <pc:sldMk cId="3570159122" sldId="286"/>
            <ac:inkMk id="11" creationId="{B9CB55B5-406D-E34A-82F2-726D785745B7}"/>
          </ac:inkMkLst>
        </pc:inkChg>
        <pc:inkChg chg="add del">
          <ac:chgData name="Jessica Bolus" userId="330596316_tp_dropbox" providerId="OAuth2" clId="{7FF8F458-AEC3-7345-920F-432400FC5D79}" dt="2019-02-19T15:57:38.678" v="410"/>
          <ac:inkMkLst>
            <pc:docMk/>
            <pc:sldMk cId="3570159122" sldId="286"/>
            <ac:inkMk id="11" creationId="{CDB1DD9F-E169-9945-A014-D8C9071F7798}"/>
          </ac:inkMkLst>
        </pc:inkChg>
        <pc:inkChg chg="add del">
          <ac:chgData name="Jessica Bolus" userId="330596316_tp_dropbox" providerId="OAuth2" clId="{7FF8F458-AEC3-7345-920F-432400FC5D79}" dt="2019-02-19T15:57:38.678" v="410"/>
          <ac:inkMkLst>
            <pc:docMk/>
            <pc:sldMk cId="3570159122" sldId="286"/>
            <ac:inkMk id="12" creationId="{5B700E83-EB2C-584D-92A7-083D51749DA8}"/>
          </ac:inkMkLst>
        </pc:inkChg>
        <pc:inkChg chg="add del">
          <ac:chgData name="Jessica Bolus" userId="330596316_tp_dropbox" providerId="OAuth2" clId="{7FF8F458-AEC3-7345-920F-432400FC5D79}" dt="2019-02-19T20:44:51.006" v="1008"/>
          <ac:inkMkLst>
            <pc:docMk/>
            <pc:sldMk cId="3570159122" sldId="286"/>
            <ac:inkMk id="12" creationId="{B1C82AAE-FF12-AB41-BB8B-8A9EB5A52167}"/>
          </ac:inkMkLst>
        </pc:inkChg>
        <pc:inkChg chg="add del">
          <ac:chgData name="Jessica Bolus" userId="330596316_tp_dropbox" providerId="OAuth2" clId="{7FF8F458-AEC3-7345-920F-432400FC5D79}" dt="2019-02-19T15:57:38.678" v="410"/>
          <ac:inkMkLst>
            <pc:docMk/>
            <pc:sldMk cId="3570159122" sldId="286"/>
            <ac:inkMk id="13" creationId="{B3CA6E71-0A0F-9B41-A022-49430E16A1C1}"/>
          </ac:inkMkLst>
        </pc:inkChg>
        <pc:inkChg chg="add del">
          <ac:chgData name="Jessica Bolus" userId="330596316_tp_dropbox" providerId="OAuth2" clId="{7FF8F458-AEC3-7345-920F-432400FC5D79}" dt="2019-02-19T20:44:51.006" v="1008"/>
          <ac:inkMkLst>
            <pc:docMk/>
            <pc:sldMk cId="3570159122" sldId="286"/>
            <ac:inkMk id="13" creationId="{BC5B4E11-F57E-A64C-9C44-A00EAB9558B4}"/>
          </ac:inkMkLst>
        </pc:inkChg>
        <pc:inkChg chg="add del">
          <ac:chgData name="Jessica Bolus" userId="330596316_tp_dropbox" providerId="OAuth2" clId="{7FF8F458-AEC3-7345-920F-432400FC5D79}" dt="2019-02-19T20:44:51.006" v="1008"/>
          <ac:inkMkLst>
            <pc:docMk/>
            <pc:sldMk cId="3570159122" sldId="286"/>
            <ac:inkMk id="14" creationId="{4C65ED4B-5287-E740-9EBA-BDD0046431E4}"/>
          </ac:inkMkLst>
        </pc:inkChg>
        <pc:inkChg chg="add del">
          <ac:chgData name="Jessica Bolus" userId="330596316_tp_dropbox" providerId="OAuth2" clId="{7FF8F458-AEC3-7345-920F-432400FC5D79}" dt="2019-02-19T15:57:38.678" v="410"/>
          <ac:inkMkLst>
            <pc:docMk/>
            <pc:sldMk cId="3570159122" sldId="286"/>
            <ac:inkMk id="14" creationId="{A7A9D3A9-216C-E14A-906D-F63B63F50A2C}"/>
          </ac:inkMkLst>
        </pc:inkChg>
        <pc:inkChg chg="add del">
          <ac:chgData name="Jessica Bolus" userId="330596316_tp_dropbox" providerId="OAuth2" clId="{7FF8F458-AEC3-7345-920F-432400FC5D79}" dt="2019-02-19T15:57:38.678" v="410"/>
          <ac:inkMkLst>
            <pc:docMk/>
            <pc:sldMk cId="3570159122" sldId="286"/>
            <ac:inkMk id="15" creationId="{1BF7E109-8C36-1D4F-9B44-0DBBA0851A17}"/>
          </ac:inkMkLst>
        </pc:inkChg>
        <pc:inkChg chg="add reco">
          <ac:chgData name="Jessica Bolus" userId="330596316_tp_dropbox" providerId="OAuth2" clId="{7FF8F458-AEC3-7345-920F-432400FC5D79}" dt="2019-02-19T20:44:51.006" v="1008"/>
          <ac:inkMkLst>
            <pc:docMk/>
            <pc:sldMk cId="3570159122" sldId="286"/>
            <ac:inkMk id="15" creationId="{2AD7AB3A-F125-5644-8358-7069CB8728F7}"/>
          </ac:inkMkLst>
        </pc:inkChg>
        <pc:inkChg chg="add del reco">
          <ac:chgData name="Jessica Bolus" userId="330596316_tp_dropbox" providerId="OAuth2" clId="{7FF8F458-AEC3-7345-920F-432400FC5D79}" dt="2019-02-19T20:25:54.050" v="674"/>
          <ac:inkMkLst>
            <pc:docMk/>
            <pc:sldMk cId="3570159122" sldId="286"/>
            <ac:inkMk id="16" creationId="{123DE39B-C301-9048-BC54-9AE9F35DE1F5}"/>
          </ac:inkMkLst>
        </pc:inkChg>
        <pc:inkChg chg="add del reco">
          <ac:chgData name="Jessica Bolus" userId="330596316_tp_dropbox" providerId="OAuth2" clId="{7FF8F458-AEC3-7345-920F-432400FC5D79}" dt="2019-02-19T20:25:54.035" v="660"/>
          <ac:inkMkLst>
            <pc:docMk/>
            <pc:sldMk cId="3570159122" sldId="286"/>
            <ac:inkMk id="17" creationId="{9D684BC6-84DB-3049-86CD-7037343ABCBC}"/>
          </ac:inkMkLst>
        </pc:inkChg>
        <pc:inkChg chg="add del">
          <ac:chgData name="Jessica Bolus" userId="330596316_tp_dropbox" providerId="OAuth2" clId="{7FF8F458-AEC3-7345-920F-432400FC5D79}" dt="2019-02-19T20:44:58.873" v="1020"/>
          <ac:inkMkLst>
            <pc:docMk/>
            <pc:sldMk cId="3570159122" sldId="286"/>
            <ac:inkMk id="19" creationId="{AD1D1CDD-5F53-814F-9DF0-5B29C41CACCD}"/>
          </ac:inkMkLst>
        </pc:inkChg>
        <pc:inkChg chg="del">
          <ac:chgData name="Jessica Bolus" userId="330596316_tp_dropbox" providerId="OAuth2" clId="{7FF8F458-AEC3-7345-920F-432400FC5D79}" dt="2019-02-19T15:05:50.416" v="46"/>
          <ac:inkMkLst>
            <pc:docMk/>
            <pc:sldMk cId="3570159122" sldId="286"/>
            <ac:inkMk id="20" creationId="{00000000-0000-0000-0000-000000000000}"/>
          </ac:inkMkLst>
        </pc:inkChg>
        <pc:inkChg chg="add del">
          <ac:chgData name="Jessica Bolus" userId="330596316_tp_dropbox" providerId="OAuth2" clId="{7FF8F458-AEC3-7345-920F-432400FC5D79}" dt="2019-02-19T20:44:58.873" v="1020"/>
          <ac:inkMkLst>
            <pc:docMk/>
            <pc:sldMk cId="3570159122" sldId="286"/>
            <ac:inkMk id="20" creationId="{B2B2A157-B034-E744-8115-55AA21F2A01C}"/>
          </ac:inkMkLst>
        </pc:inkChg>
        <pc:inkChg chg="add del">
          <ac:chgData name="Jessica Bolus" userId="330596316_tp_dropbox" providerId="OAuth2" clId="{7FF8F458-AEC3-7345-920F-432400FC5D79}" dt="2019-02-19T20:25:54.042" v="667"/>
          <ac:inkMkLst>
            <pc:docMk/>
            <pc:sldMk cId="3570159122" sldId="286"/>
            <ac:inkMk id="21" creationId="{1A4D0169-9824-9F4E-8701-616693D99D76}"/>
          </ac:inkMkLst>
        </pc:inkChg>
        <pc:inkChg chg="del">
          <ac:chgData name="Jessica Bolus" userId="330596316_tp_dropbox" providerId="OAuth2" clId="{7FF8F458-AEC3-7345-920F-432400FC5D79}" dt="2019-02-19T15:05:50.414" v="44"/>
          <ac:inkMkLst>
            <pc:docMk/>
            <pc:sldMk cId="3570159122" sldId="286"/>
            <ac:inkMk id="22" creationId="{00000000-0000-0000-0000-000000000000}"/>
          </ac:inkMkLst>
        </pc:inkChg>
        <pc:inkChg chg="add del">
          <ac:chgData name="Jessica Bolus" userId="330596316_tp_dropbox" providerId="OAuth2" clId="{7FF8F458-AEC3-7345-920F-432400FC5D79}" dt="2019-02-19T20:44:58.873" v="1020"/>
          <ac:inkMkLst>
            <pc:docMk/>
            <pc:sldMk cId="3570159122" sldId="286"/>
            <ac:inkMk id="22" creationId="{ED838117-7ED3-ED4F-B08B-6786299E4679}"/>
          </ac:inkMkLst>
        </pc:inkChg>
        <pc:inkChg chg="add del">
          <ac:chgData name="Jessica Bolus" userId="330596316_tp_dropbox" providerId="OAuth2" clId="{7FF8F458-AEC3-7345-920F-432400FC5D79}" dt="2019-02-19T20:25:54.038" v="663"/>
          <ac:inkMkLst>
            <pc:docMk/>
            <pc:sldMk cId="3570159122" sldId="286"/>
            <ac:inkMk id="23" creationId="{F986A74F-682B-884F-92AB-179A7856815B}"/>
          </ac:inkMkLst>
        </pc:inkChg>
        <pc:inkChg chg="add del">
          <ac:chgData name="Jessica Bolus" userId="330596316_tp_dropbox" providerId="OAuth2" clId="{7FF8F458-AEC3-7345-920F-432400FC5D79}" dt="2019-02-19T20:25:54.062" v="685"/>
          <ac:inkMkLst>
            <pc:docMk/>
            <pc:sldMk cId="3570159122" sldId="286"/>
            <ac:inkMk id="24" creationId="{880D9EF5-28B8-BE43-BCAB-F5133DC40D65}"/>
          </ac:inkMkLst>
        </pc:inkChg>
        <pc:inkChg chg="add del">
          <ac:chgData name="Jessica Bolus" userId="330596316_tp_dropbox" providerId="OAuth2" clId="{7FF8F458-AEC3-7345-920F-432400FC5D79}" dt="2019-02-19T20:25:54.049" v="673"/>
          <ac:inkMkLst>
            <pc:docMk/>
            <pc:sldMk cId="3570159122" sldId="286"/>
            <ac:inkMk id="25" creationId="{9D16BF3F-1A6F-0A42-894E-55B1C5198012}"/>
          </ac:inkMkLst>
        </pc:inkChg>
        <pc:inkChg chg="add del">
          <ac:chgData name="Jessica Bolus" userId="330596316_tp_dropbox" providerId="OAuth2" clId="{7FF8F458-AEC3-7345-920F-432400FC5D79}" dt="2019-02-19T20:25:54.040" v="665"/>
          <ac:inkMkLst>
            <pc:docMk/>
            <pc:sldMk cId="3570159122" sldId="286"/>
            <ac:inkMk id="26" creationId="{239F7419-7BB4-264C-9DC4-73AAB80BC8EF}"/>
          </ac:inkMkLst>
        </pc:inkChg>
        <pc:inkChg chg="add del">
          <ac:chgData name="Jessica Bolus" userId="330596316_tp_dropbox" providerId="OAuth2" clId="{7FF8F458-AEC3-7345-920F-432400FC5D79}" dt="2019-02-19T20:44:58.873" v="1020"/>
          <ac:inkMkLst>
            <pc:docMk/>
            <pc:sldMk cId="3570159122" sldId="286"/>
            <ac:inkMk id="27" creationId="{453FE056-CA2D-E14A-AB82-15EFEE896745}"/>
          </ac:inkMkLst>
        </pc:inkChg>
        <pc:inkChg chg="add del">
          <ac:chgData name="Jessica Bolus" userId="330596316_tp_dropbox" providerId="OAuth2" clId="{7FF8F458-AEC3-7345-920F-432400FC5D79}" dt="2019-02-19T20:44:58.873" v="1020"/>
          <ac:inkMkLst>
            <pc:docMk/>
            <pc:sldMk cId="3570159122" sldId="286"/>
            <ac:inkMk id="28" creationId="{73205EAB-18F5-5A40-BBC3-0CDAB2884933}"/>
          </ac:inkMkLst>
        </pc:inkChg>
        <pc:inkChg chg="add del">
          <ac:chgData name="Jessica Bolus" userId="330596316_tp_dropbox" providerId="OAuth2" clId="{7FF8F458-AEC3-7345-920F-432400FC5D79}" dt="2019-02-19T20:44:58.873" v="1020"/>
          <ac:inkMkLst>
            <pc:docMk/>
            <pc:sldMk cId="3570159122" sldId="286"/>
            <ac:inkMk id="29" creationId="{49208506-2C5A-6F43-B6C9-75146D5608D3}"/>
          </ac:inkMkLst>
        </pc:inkChg>
        <pc:inkChg chg="add del">
          <ac:chgData name="Jessica Bolus" userId="330596316_tp_dropbox" providerId="OAuth2" clId="{7FF8F458-AEC3-7345-920F-432400FC5D79}" dt="2019-02-19T20:44:58.873" v="1020"/>
          <ac:inkMkLst>
            <pc:docMk/>
            <pc:sldMk cId="3570159122" sldId="286"/>
            <ac:inkMk id="30" creationId="{5D691E2E-CC7D-9D4F-86FB-02BCE231FC07}"/>
          </ac:inkMkLst>
        </pc:inkChg>
        <pc:inkChg chg="add del">
          <ac:chgData name="Jessica Bolus" userId="330596316_tp_dropbox" providerId="OAuth2" clId="{7FF8F458-AEC3-7345-920F-432400FC5D79}" dt="2019-02-19T15:57:48.488" v="424"/>
          <ac:inkMkLst>
            <pc:docMk/>
            <pc:sldMk cId="3570159122" sldId="286"/>
            <ac:inkMk id="31" creationId="{4D246C49-5C42-184D-B7C0-85D2F8A6EC72}"/>
          </ac:inkMkLst>
        </pc:inkChg>
        <pc:inkChg chg="add del">
          <ac:chgData name="Jessica Bolus" userId="330596316_tp_dropbox" providerId="OAuth2" clId="{7FF8F458-AEC3-7345-920F-432400FC5D79}" dt="2019-02-19T20:44:58.873" v="1020"/>
          <ac:inkMkLst>
            <pc:docMk/>
            <pc:sldMk cId="3570159122" sldId="286"/>
            <ac:inkMk id="31" creationId="{8B403A94-366C-324B-ABA3-C9CBA2CE9DDA}"/>
          </ac:inkMkLst>
        </pc:inkChg>
        <pc:inkChg chg="add del">
          <ac:chgData name="Jessica Bolus" userId="330596316_tp_dropbox" providerId="OAuth2" clId="{7FF8F458-AEC3-7345-920F-432400FC5D79}" dt="2019-02-19T20:44:58.873" v="1020"/>
          <ac:inkMkLst>
            <pc:docMk/>
            <pc:sldMk cId="3570159122" sldId="286"/>
            <ac:inkMk id="32" creationId="{092D1944-4380-4748-A1C5-CA3D76ED6A8C}"/>
          </ac:inkMkLst>
        </pc:inkChg>
        <pc:inkChg chg="add del">
          <ac:chgData name="Jessica Bolus" userId="330596316_tp_dropbox" providerId="OAuth2" clId="{7FF8F458-AEC3-7345-920F-432400FC5D79}" dt="2019-02-19T15:57:48.488" v="424"/>
          <ac:inkMkLst>
            <pc:docMk/>
            <pc:sldMk cId="3570159122" sldId="286"/>
            <ac:inkMk id="32" creationId="{964825BF-AB2A-FF44-B752-28E51F96BCEA}"/>
          </ac:inkMkLst>
        </pc:inkChg>
        <pc:inkChg chg="add del">
          <ac:chgData name="Jessica Bolus" userId="330596316_tp_dropbox" providerId="OAuth2" clId="{7FF8F458-AEC3-7345-920F-432400FC5D79}" dt="2019-02-19T15:57:48.488" v="424"/>
          <ac:inkMkLst>
            <pc:docMk/>
            <pc:sldMk cId="3570159122" sldId="286"/>
            <ac:inkMk id="33" creationId="{50230801-3E1D-2347-A691-84B1312A1845}"/>
          </ac:inkMkLst>
        </pc:inkChg>
        <pc:inkChg chg="add del">
          <ac:chgData name="Jessica Bolus" userId="330596316_tp_dropbox" providerId="OAuth2" clId="{7FF8F458-AEC3-7345-920F-432400FC5D79}" dt="2019-02-19T20:44:58.873" v="1020"/>
          <ac:inkMkLst>
            <pc:docMk/>
            <pc:sldMk cId="3570159122" sldId="286"/>
            <ac:inkMk id="33" creationId="{B9B25F54-79D3-D240-9138-78E73F677EDF}"/>
          </ac:inkMkLst>
        </pc:inkChg>
        <pc:inkChg chg="add del">
          <ac:chgData name="Jessica Bolus" userId="330596316_tp_dropbox" providerId="OAuth2" clId="{7FF8F458-AEC3-7345-920F-432400FC5D79}" dt="2019-02-19T15:57:48.488" v="424"/>
          <ac:inkMkLst>
            <pc:docMk/>
            <pc:sldMk cId="3570159122" sldId="286"/>
            <ac:inkMk id="34" creationId="{B0C1DEDE-77B8-C946-BF6C-B31E59B337BF}"/>
          </ac:inkMkLst>
        </pc:inkChg>
        <pc:inkChg chg="add del reco">
          <ac:chgData name="Jessica Bolus" userId="330596316_tp_dropbox" providerId="OAuth2" clId="{7FF8F458-AEC3-7345-920F-432400FC5D79}" dt="2019-02-19T20:44:59.937" v="1022"/>
          <ac:inkMkLst>
            <pc:docMk/>
            <pc:sldMk cId="3570159122" sldId="286"/>
            <ac:inkMk id="34" creationId="{C1505F2E-9FB0-764E-9C24-7364A8702DE5}"/>
          </ac:inkMkLst>
        </pc:inkChg>
        <pc:inkChg chg="add del">
          <ac:chgData name="Jessica Bolus" userId="330596316_tp_dropbox" providerId="OAuth2" clId="{7FF8F458-AEC3-7345-920F-432400FC5D79}" dt="2019-02-19T20:25:54.052" v="676"/>
          <ac:inkMkLst>
            <pc:docMk/>
            <pc:sldMk cId="3570159122" sldId="286"/>
            <ac:inkMk id="35" creationId="{125E9C88-E5C8-CF40-9601-26F46CF74179}"/>
          </ac:inkMkLst>
        </pc:inkChg>
        <pc:inkChg chg="add del">
          <ac:chgData name="Jessica Bolus" userId="330596316_tp_dropbox" providerId="OAuth2" clId="{7FF8F458-AEC3-7345-920F-432400FC5D79}" dt="2019-02-19T20:25:54.048" v="672"/>
          <ac:inkMkLst>
            <pc:docMk/>
            <pc:sldMk cId="3570159122" sldId="286"/>
            <ac:inkMk id="36" creationId="{E9FBBA9C-BE18-D547-98F0-FC17FF50EE31}"/>
          </ac:inkMkLst>
        </pc:inkChg>
        <pc:inkChg chg="add del">
          <ac:chgData name="Jessica Bolus" userId="330596316_tp_dropbox" providerId="OAuth2" clId="{7FF8F458-AEC3-7345-920F-432400FC5D79}" dt="2019-02-19T20:25:54.060" v="683"/>
          <ac:inkMkLst>
            <pc:docMk/>
            <pc:sldMk cId="3570159122" sldId="286"/>
            <ac:inkMk id="37" creationId="{E2378D1E-C573-BC4A-A0F2-B177BA81C843}"/>
          </ac:inkMkLst>
        </pc:inkChg>
        <pc:inkChg chg="add del">
          <ac:chgData name="Jessica Bolus" userId="330596316_tp_dropbox" providerId="OAuth2" clId="{7FF8F458-AEC3-7345-920F-432400FC5D79}" dt="2019-02-19T20:25:54.053" v="677"/>
          <ac:inkMkLst>
            <pc:docMk/>
            <pc:sldMk cId="3570159122" sldId="286"/>
            <ac:inkMk id="38" creationId="{DF21A691-334E-0B46-8C91-BE29129FFCFD}"/>
          </ac:inkMkLst>
        </pc:inkChg>
        <pc:inkChg chg="add reco">
          <ac:chgData name="Jessica Bolus" userId="330596316_tp_dropbox" providerId="OAuth2" clId="{7FF8F458-AEC3-7345-920F-432400FC5D79}" dt="2019-02-19T20:44:58.873" v="1020"/>
          <ac:inkMkLst>
            <pc:docMk/>
            <pc:sldMk cId="3570159122" sldId="286"/>
            <ac:inkMk id="39" creationId="{033056D1-BDD0-E642-91EF-37407E436F16}"/>
          </ac:inkMkLst>
        </pc:inkChg>
        <pc:inkChg chg="add del reco">
          <ac:chgData name="Jessica Bolus" userId="330596316_tp_dropbox" providerId="OAuth2" clId="{7FF8F458-AEC3-7345-920F-432400FC5D79}" dt="2019-02-19T15:58:16.087" v="458"/>
          <ac:inkMkLst>
            <pc:docMk/>
            <pc:sldMk cId="3570159122" sldId="286"/>
            <ac:inkMk id="39" creationId="{67C7B8B5-25EC-BB4B-BA69-EB5BD1B2279A}"/>
          </ac:inkMkLst>
        </pc:inkChg>
        <pc:inkChg chg="add reco">
          <ac:chgData name="Jessica Bolus" userId="330596316_tp_dropbox" providerId="OAuth2" clId="{7FF8F458-AEC3-7345-920F-432400FC5D79}" dt="2019-02-19T20:44:58.873" v="1020"/>
          <ac:inkMkLst>
            <pc:docMk/>
            <pc:sldMk cId="3570159122" sldId="286"/>
            <ac:inkMk id="40" creationId="{631728F5-4951-1247-991A-EAA329E3EEDA}"/>
          </ac:inkMkLst>
        </pc:inkChg>
        <pc:inkChg chg="add del">
          <ac:chgData name="Jessica Bolus" userId="330596316_tp_dropbox" providerId="OAuth2" clId="{7FF8F458-AEC3-7345-920F-432400FC5D79}" dt="2019-02-19T15:57:53.681" v="432"/>
          <ac:inkMkLst>
            <pc:docMk/>
            <pc:sldMk cId="3570159122" sldId="286"/>
            <ac:inkMk id="41" creationId="{1F6BBFBE-26D5-9F4F-87E0-8BFF113B8438}"/>
          </ac:inkMkLst>
        </pc:inkChg>
        <pc:inkChg chg="add del">
          <ac:chgData name="Jessica Bolus" userId="330596316_tp_dropbox" providerId="OAuth2" clId="{7FF8F458-AEC3-7345-920F-432400FC5D79}" dt="2019-02-19T15:57:53.681" v="432"/>
          <ac:inkMkLst>
            <pc:docMk/>
            <pc:sldMk cId="3570159122" sldId="286"/>
            <ac:inkMk id="42" creationId="{1BEDBFF3-1E6C-6542-9753-E3EE0D5ED3E2}"/>
          </ac:inkMkLst>
        </pc:inkChg>
        <pc:inkChg chg="add del">
          <ac:chgData name="Jessica Bolus" userId="330596316_tp_dropbox" providerId="OAuth2" clId="{7FF8F458-AEC3-7345-920F-432400FC5D79}" dt="2019-02-19T15:57:53.681" v="432"/>
          <ac:inkMkLst>
            <pc:docMk/>
            <pc:sldMk cId="3570159122" sldId="286"/>
            <ac:inkMk id="43" creationId="{43AE8931-5F91-6543-B3C4-897686372BAA}"/>
          </ac:inkMkLst>
        </pc:inkChg>
        <pc:inkChg chg="add del">
          <ac:chgData name="Jessica Bolus" userId="330596316_tp_dropbox" providerId="OAuth2" clId="{7FF8F458-AEC3-7345-920F-432400FC5D79}" dt="2019-02-19T15:57:53.681" v="432"/>
          <ac:inkMkLst>
            <pc:docMk/>
            <pc:sldMk cId="3570159122" sldId="286"/>
            <ac:inkMk id="44" creationId="{012B8914-D3F1-C045-88E2-2A1609BF3CAB}"/>
          </ac:inkMkLst>
        </pc:inkChg>
        <pc:inkChg chg="add del">
          <ac:chgData name="Jessica Bolus" userId="330596316_tp_dropbox" providerId="OAuth2" clId="{7FF8F458-AEC3-7345-920F-432400FC5D79}" dt="2019-02-19T20:44:59.937" v="1022"/>
          <ac:inkMkLst>
            <pc:docMk/>
            <pc:sldMk cId="3570159122" sldId="286"/>
            <ac:inkMk id="44" creationId="{0630457D-CFE6-B248-AC35-0F2A1C721C18}"/>
          </ac:inkMkLst>
        </pc:inkChg>
        <pc:inkChg chg="del">
          <ac:chgData name="Jessica Bolus" userId="330596316_tp_dropbox" providerId="OAuth2" clId="{7FF8F458-AEC3-7345-920F-432400FC5D79}" dt="2019-02-19T15:05:50.418" v="47"/>
          <ac:inkMkLst>
            <pc:docMk/>
            <pc:sldMk cId="3570159122" sldId="286"/>
            <ac:inkMk id="45" creationId="{00000000-0000-0000-0000-000000000000}"/>
          </ac:inkMkLst>
        </pc:inkChg>
        <pc:inkChg chg="add reco">
          <ac:chgData name="Jessica Bolus" userId="330596316_tp_dropbox" providerId="OAuth2" clId="{7FF8F458-AEC3-7345-920F-432400FC5D79}" dt="2019-02-19T20:44:59.937" v="1022"/>
          <ac:inkMkLst>
            <pc:docMk/>
            <pc:sldMk cId="3570159122" sldId="286"/>
            <ac:inkMk id="45" creationId="{89E0E7C8-28D4-DA47-B1A0-C8F68FAA63B5}"/>
          </ac:inkMkLst>
        </pc:inkChg>
        <pc:inkChg chg="add del">
          <ac:chgData name="Jessica Bolus" userId="330596316_tp_dropbox" providerId="OAuth2" clId="{7FF8F458-AEC3-7345-920F-432400FC5D79}" dt="2019-02-19T20:25:54.055" v="679"/>
          <ac:inkMkLst>
            <pc:docMk/>
            <pc:sldMk cId="3570159122" sldId="286"/>
            <ac:inkMk id="46" creationId="{051FADCB-E953-124F-B5F1-BB84EB1AC700}"/>
          </ac:inkMkLst>
        </pc:inkChg>
        <pc:inkChg chg="add del reco">
          <ac:chgData name="Jessica Bolus" userId="330596316_tp_dropbox" providerId="OAuth2" clId="{7FF8F458-AEC3-7345-920F-432400FC5D79}" dt="2019-02-19T20:25:54.046" v="670"/>
          <ac:inkMkLst>
            <pc:docMk/>
            <pc:sldMk cId="3570159122" sldId="286"/>
            <ac:inkMk id="47" creationId="{ACD0C824-FF66-FD49-A4BB-D8B799B5747F}"/>
          </ac:inkMkLst>
        </pc:inkChg>
        <pc:inkChg chg="del">
          <ac:chgData name="Jessica Bolus" userId="330596316_tp_dropbox" providerId="OAuth2" clId="{7FF8F458-AEC3-7345-920F-432400FC5D79}" dt="2019-02-19T15:05:50.402" v="35"/>
          <ac:inkMkLst>
            <pc:docMk/>
            <pc:sldMk cId="3570159122" sldId="286"/>
            <ac:inkMk id="49" creationId="{00000000-0000-0000-0000-000000000000}"/>
          </ac:inkMkLst>
        </pc:inkChg>
        <pc:inkChg chg="add del">
          <ac:chgData name="Jessica Bolus" userId="330596316_tp_dropbox" providerId="OAuth2" clId="{7FF8F458-AEC3-7345-920F-432400FC5D79}" dt="2019-02-19T20:45:08.777" v="1036"/>
          <ac:inkMkLst>
            <pc:docMk/>
            <pc:sldMk cId="3570159122" sldId="286"/>
            <ac:inkMk id="49" creationId="{965D35CA-1573-6246-8D5D-3B5B4D701C19}"/>
          </ac:inkMkLst>
        </pc:inkChg>
        <pc:inkChg chg="add del">
          <ac:chgData name="Jessica Bolus" userId="330596316_tp_dropbox" providerId="OAuth2" clId="{7FF8F458-AEC3-7345-920F-432400FC5D79}" dt="2019-02-19T15:58:08.093" v="439"/>
          <ac:inkMkLst>
            <pc:docMk/>
            <pc:sldMk cId="3570159122" sldId="286"/>
            <ac:inkMk id="50" creationId="{0B364023-34D1-2F4A-9BB1-D9E5BCB0D62E}"/>
          </ac:inkMkLst>
        </pc:inkChg>
        <pc:inkChg chg="add del">
          <ac:chgData name="Jessica Bolus" userId="330596316_tp_dropbox" providerId="OAuth2" clId="{7FF8F458-AEC3-7345-920F-432400FC5D79}" dt="2019-02-19T20:45:08.777" v="1036"/>
          <ac:inkMkLst>
            <pc:docMk/>
            <pc:sldMk cId="3570159122" sldId="286"/>
            <ac:inkMk id="50" creationId="{E1CF7F3D-1C49-5240-974F-0D9DE97F96BD}"/>
          </ac:inkMkLst>
        </pc:inkChg>
        <pc:inkChg chg="del">
          <ac:chgData name="Jessica Bolus" userId="330596316_tp_dropbox" providerId="OAuth2" clId="{7FF8F458-AEC3-7345-920F-432400FC5D79}" dt="2019-02-19T15:05:50.406" v="38"/>
          <ac:inkMkLst>
            <pc:docMk/>
            <pc:sldMk cId="3570159122" sldId="286"/>
            <ac:inkMk id="51" creationId="{00000000-0000-0000-0000-000000000000}"/>
          </ac:inkMkLst>
        </pc:inkChg>
        <pc:inkChg chg="add del">
          <ac:chgData name="Jessica Bolus" userId="330596316_tp_dropbox" providerId="OAuth2" clId="{7FF8F458-AEC3-7345-920F-432400FC5D79}" dt="2019-02-19T20:45:08.777" v="1036"/>
          <ac:inkMkLst>
            <pc:docMk/>
            <pc:sldMk cId="3570159122" sldId="286"/>
            <ac:inkMk id="51" creationId="{F98CF3E8-C99E-FB44-AE92-C3EAE91051F8}"/>
          </ac:inkMkLst>
        </pc:inkChg>
        <pc:inkChg chg="del">
          <ac:chgData name="Jessica Bolus" userId="330596316_tp_dropbox" providerId="OAuth2" clId="{7FF8F458-AEC3-7345-920F-432400FC5D79}" dt="2019-02-19T15:05:50.407" v="39"/>
          <ac:inkMkLst>
            <pc:docMk/>
            <pc:sldMk cId="3570159122" sldId="286"/>
            <ac:inkMk id="52" creationId="{00000000-0000-0000-0000-000000000000}"/>
          </ac:inkMkLst>
        </pc:inkChg>
        <pc:inkChg chg="add del">
          <ac:chgData name="Jessica Bolus" userId="330596316_tp_dropbox" providerId="OAuth2" clId="{7FF8F458-AEC3-7345-920F-432400FC5D79}" dt="2019-02-19T20:45:08.777" v="1036"/>
          <ac:inkMkLst>
            <pc:docMk/>
            <pc:sldMk cId="3570159122" sldId="286"/>
            <ac:inkMk id="52" creationId="{12C842D5-B869-614C-B725-A5F3F59A88ED}"/>
          </ac:inkMkLst>
        </pc:inkChg>
        <pc:inkChg chg="add">
          <ac:chgData name="Jessica Bolus" userId="330596316_tp_dropbox" providerId="OAuth2" clId="{7FF8F458-AEC3-7345-920F-432400FC5D79}" dt="2019-02-19T20:45:06.607" v="1028"/>
          <ac:inkMkLst>
            <pc:docMk/>
            <pc:sldMk cId="3570159122" sldId="286"/>
            <ac:inkMk id="53" creationId="{5A396FA2-9D01-004A-A971-B5D25D1B9E7F}"/>
          </ac:inkMkLst>
        </pc:inkChg>
        <pc:inkChg chg="add del">
          <ac:chgData name="Jessica Bolus" userId="330596316_tp_dropbox" providerId="OAuth2" clId="{7FF8F458-AEC3-7345-920F-432400FC5D79}" dt="2019-02-19T15:58:08.093" v="439"/>
          <ac:inkMkLst>
            <pc:docMk/>
            <pc:sldMk cId="3570159122" sldId="286"/>
            <ac:inkMk id="53" creationId="{9967A241-A0CA-5D4D-90E4-DDA3400C4FD1}"/>
          </ac:inkMkLst>
        </pc:inkChg>
        <pc:inkChg chg="add del">
          <ac:chgData name="Jessica Bolus" userId="330596316_tp_dropbox" providerId="OAuth2" clId="{7FF8F458-AEC3-7345-920F-432400FC5D79}" dt="2019-02-19T15:58:08.093" v="439"/>
          <ac:inkMkLst>
            <pc:docMk/>
            <pc:sldMk cId="3570159122" sldId="286"/>
            <ac:inkMk id="54" creationId="{550828DC-37D4-7D4C-A9F4-8F36AA4C8C05}"/>
          </ac:inkMkLst>
        </pc:inkChg>
        <pc:inkChg chg="add del">
          <ac:chgData name="Jessica Bolus" userId="330596316_tp_dropbox" providerId="OAuth2" clId="{7FF8F458-AEC3-7345-920F-432400FC5D79}" dt="2019-02-19T20:45:08.777" v="1036"/>
          <ac:inkMkLst>
            <pc:docMk/>
            <pc:sldMk cId="3570159122" sldId="286"/>
            <ac:inkMk id="54" creationId="{91F04DA6-398D-F741-8005-C2DB34B0BEED}"/>
          </ac:inkMkLst>
        </pc:inkChg>
        <pc:inkChg chg="add del">
          <ac:chgData name="Jessica Bolus" userId="330596316_tp_dropbox" providerId="OAuth2" clId="{7FF8F458-AEC3-7345-920F-432400FC5D79}" dt="2019-02-19T15:58:08.093" v="439"/>
          <ac:inkMkLst>
            <pc:docMk/>
            <pc:sldMk cId="3570159122" sldId="286"/>
            <ac:inkMk id="55" creationId="{3A916938-F5FC-E343-8814-E5F8FD4F2709}"/>
          </ac:inkMkLst>
        </pc:inkChg>
        <pc:inkChg chg="add del">
          <ac:chgData name="Jessica Bolus" userId="330596316_tp_dropbox" providerId="OAuth2" clId="{7FF8F458-AEC3-7345-920F-432400FC5D79}" dt="2019-02-19T20:45:08.777" v="1036"/>
          <ac:inkMkLst>
            <pc:docMk/>
            <pc:sldMk cId="3570159122" sldId="286"/>
            <ac:inkMk id="55" creationId="{E9E4F9DD-2E58-F144-99FB-EDB442260AAE}"/>
          </ac:inkMkLst>
        </pc:inkChg>
        <pc:inkChg chg="add del">
          <ac:chgData name="Jessica Bolus" userId="330596316_tp_dropbox" providerId="OAuth2" clId="{7FF8F458-AEC3-7345-920F-432400FC5D79}" dt="2019-02-19T20:45:08.777" v="1036"/>
          <ac:inkMkLst>
            <pc:docMk/>
            <pc:sldMk cId="3570159122" sldId="286"/>
            <ac:inkMk id="56" creationId="{49C87BF4-1A44-FF4A-8D0B-7C65095D4693}"/>
          </ac:inkMkLst>
        </pc:inkChg>
        <pc:inkChg chg="add del">
          <ac:chgData name="Jessica Bolus" userId="330596316_tp_dropbox" providerId="OAuth2" clId="{7FF8F458-AEC3-7345-920F-432400FC5D79}" dt="2019-02-19T15:58:08.093" v="439"/>
          <ac:inkMkLst>
            <pc:docMk/>
            <pc:sldMk cId="3570159122" sldId="286"/>
            <ac:inkMk id="56" creationId="{804825AF-CD7F-514F-ADA7-5AA2CAFF7E3F}"/>
          </ac:inkMkLst>
        </pc:inkChg>
        <pc:inkChg chg="add del reco">
          <ac:chgData name="Jessica Bolus" userId="330596316_tp_dropbox" providerId="OAuth2" clId="{7FF8F458-AEC3-7345-920F-432400FC5D79}" dt="2019-02-19T20:25:54.036" v="661"/>
          <ac:inkMkLst>
            <pc:docMk/>
            <pc:sldMk cId="3570159122" sldId="286"/>
            <ac:inkMk id="57" creationId="{70B515C5-2709-1A41-8E5F-610B897E4CE1}"/>
          </ac:inkMkLst>
        </pc:inkChg>
        <pc:inkChg chg="add del">
          <ac:chgData name="Jessica Bolus" userId="330596316_tp_dropbox" providerId="OAuth2" clId="{7FF8F458-AEC3-7345-920F-432400FC5D79}" dt="2019-02-19T20:45:08.777" v="1036"/>
          <ac:inkMkLst>
            <pc:docMk/>
            <pc:sldMk cId="3570159122" sldId="286"/>
            <ac:inkMk id="58" creationId="{7399DB3C-3F58-D147-8BD2-A17DAE73CD9D}"/>
          </ac:inkMkLst>
        </pc:inkChg>
        <pc:inkChg chg="add del">
          <ac:chgData name="Jessica Bolus" userId="330596316_tp_dropbox" providerId="OAuth2" clId="{7FF8F458-AEC3-7345-920F-432400FC5D79}" dt="2019-02-19T15:58:14.020" v="456"/>
          <ac:inkMkLst>
            <pc:docMk/>
            <pc:sldMk cId="3570159122" sldId="286"/>
            <ac:inkMk id="59" creationId="{173D5EE5-FC62-544E-BD93-CA42F3568A70}"/>
          </ac:inkMkLst>
        </pc:inkChg>
        <pc:inkChg chg="add del">
          <ac:chgData name="Jessica Bolus" userId="330596316_tp_dropbox" providerId="OAuth2" clId="{7FF8F458-AEC3-7345-920F-432400FC5D79}" dt="2019-02-19T20:45:08.777" v="1036"/>
          <ac:inkMkLst>
            <pc:docMk/>
            <pc:sldMk cId="3570159122" sldId="286"/>
            <ac:inkMk id="59" creationId="{2D64AB91-8A7A-E84D-9618-DB7FDCB7BC1E}"/>
          </ac:inkMkLst>
        </pc:inkChg>
        <pc:inkChg chg="add del">
          <ac:chgData name="Jessica Bolus" userId="330596316_tp_dropbox" providerId="OAuth2" clId="{7FF8F458-AEC3-7345-920F-432400FC5D79}" dt="2019-02-19T20:45:08.777" v="1036"/>
          <ac:inkMkLst>
            <pc:docMk/>
            <pc:sldMk cId="3570159122" sldId="286"/>
            <ac:inkMk id="60" creationId="{14FEC062-4304-A14D-81BA-DD6896B52AB4}"/>
          </ac:inkMkLst>
        </pc:inkChg>
        <pc:inkChg chg="add del">
          <ac:chgData name="Jessica Bolus" userId="330596316_tp_dropbox" providerId="OAuth2" clId="{7FF8F458-AEC3-7345-920F-432400FC5D79}" dt="2019-02-19T15:58:14.001" v="449"/>
          <ac:inkMkLst>
            <pc:docMk/>
            <pc:sldMk cId="3570159122" sldId="286"/>
            <ac:inkMk id="60" creationId="{9A4C93CD-5C64-384B-845E-7FD697C524A3}"/>
          </ac:inkMkLst>
        </pc:inkChg>
        <pc:inkChg chg="add">
          <ac:chgData name="Jessica Bolus" userId="330596316_tp_dropbox" providerId="OAuth2" clId="{7FF8F458-AEC3-7345-920F-432400FC5D79}" dt="2019-02-19T20:45:08.221" v="1035"/>
          <ac:inkMkLst>
            <pc:docMk/>
            <pc:sldMk cId="3570159122" sldId="286"/>
            <ac:inkMk id="61" creationId="{42508598-9719-924B-8173-929EB77223A7}"/>
          </ac:inkMkLst>
        </pc:inkChg>
        <pc:inkChg chg="add del">
          <ac:chgData name="Jessica Bolus" userId="330596316_tp_dropbox" providerId="OAuth2" clId="{7FF8F458-AEC3-7345-920F-432400FC5D79}" dt="2019-02-19T15:58:14.009" v="451"/>
          <ac:inkMkLst>
            <pc:docMk/>
            <pc:sldMk cId="3570159122" sldId="286"/>
            <ac:inkMk id="61" creationId="{51FA811F-1BB7-C240-871C-60D089FCB54F}"/>
          </ac:inkMkLst>
        </pc:inkChg>
        <pc:inkChg chg="add del">
          <ac:chgData name="Jessica Bolus" userId="330596316_tp_dropbox" providerId="OAuth2" clId="{7FF8F458-AEC3-7345-920F-432400FC5D79}" dt="2019-02-19T15:58:14.013" v="453"/>
          <ac:inkMkLst>
            <pc:docMk/>
            <pc:sldMk cId="3570159122" sldId="286"/>
            <ac:inkMk id="62" creationId="{3D847B76-E127-964A-B32C-871E02836139}"/>
          </ac:inkMkLst>
        </pc:inkChg>
        <pc:inkChg chg="add reco">
          <ac:chgData name="Jessica Bolus" userId="330596316_tp_dropbox" providerId="OAuth2" clId="{7FF8F458-AEC3-7345-920F-432400FC5D79}" dt="2019-02-19T20:45:08.777" v="1036"/>
          <ac:inkMkLst>
            <pc:docMk/>
            <pc:sldMk cId="3570159122" sldId="286"/>
            <ac:inkMk id="62" creationId="{ADB94F9B-9689-384A-925C-F8776F008D54}"/>
          </ac:inkMkLst>
        </pc:inkChg>
        <pc:inkChg chg="del">
          <ac:chgData name="Jessica Bolus" userId="330596316_tp_dropbox" providerId="OAuth2" clId="{7FF8F458-AEC3-7345-920F-432400FC5D79}" dt="2019-02-19T15:05:50.400" v="34"/>
          <ac:inkMkLst>
            <pc:docMk/>
            <pc:sldMk cId="3570159122" sldId="286"/>
            <ac:inkMk id="63" creationId="{00000000-0000-0000-0000-000000000000}"/>
          </ac:inkMkLst>
        </pc:inkChg>
        <pc:inkChg chg="add">
          <ac:chgData name="Jessica Bolus" userId="330596316_tp_dropbox" providerId="OAuth2" clId="{7FF8F458-AEC3-7345-920F-432400FC5D79}" dt="2019-02-19T20:45:11.587" v="1038"/>
          <ac:inkMkLst>
            <pc:docMk/>
            <pc:sldMk cId="3570159122" sldId="286"/>
            <ac:inkMk id="64" creationId="{010FA634-4383-D248-BA5F-D61B6AD5AB73}"/>
          </ac:inkMkLst>
        </pc:inkChg>
        <pc:inkChg chg="add del">
          <ac:chgData name="Jessica Bolus" userId="330596316_tp_dropbox" providerId="OAuth2" clId="{7FF8F458-AEC3-7345-920F-432400FC5D79}" dt="2019-02-19T15:58:14.005" v="450"/>
          <ac:inkMkLst>
            <pc:docMk/>
            <pc:sldMk cId="3570159122" sldId="286"/>
            <ac:inkMk id="64" creationId="{ECABD3AF-DE18-E74F-A4CF-8CD084664C3D}"/>
          </ac:inkMkLst>
        </pc:inkChg>
        <pc:inkChg chg="add del">
          <ac:chgData name="Jessica Bolus" userId="330596316_tp_dropbox" providerId="OAuth2" clId="{7FF8F458-AEC3-7345-920F-432400FC5D79}" dt="2019-02-19T20:45:20.141" v="1048"/>
          <ac:inkMkLst>
            <pc:docMk/>
            <pc:sldMk cId="3570159122" sldId="286"/>
            <ac:inkMk id="65" creationId="{10197B18-6B7E-3946-A292-E1391C0C600B}"/>
          </ac:inkMkLst>
        </pc:inkChg>
        <pc:inkChg chg="add del">
          <ac:chgData name="Jessica Bolus" userId="330596316_tp_dropbox" providerId="OAuth2" clId="{7FF8F458-AEC3-7345-920F-432400FC5D79}" dt="2019-02-19T15:58:14.011" v="452"/>
          <ac:inkMkLst>
            <pc:docMk/>
            <pc:sldMk cId="3570159122" sldId="286"/>
            <ac:inkMk id="65" creationId="{C222A9B9-5475-3748-8022-1EAB37AEFFF4}"/>
          </ac:inkMkLst>
        </pc:inkChg>
        <pc:inkChg chg="add del">
          <ac:chgData name="Jessica Bolus" userId="330596316_tp_dropbox" providerId="OAuth2" clId="{7FF8F458-AEC3-7345-920F-432400FC5D79}" dt="2019-02-19T20:45:20.141" v="1048"/>
          <ac:inkMkLst>
            <pc:docMk/>
            <pc:sldMk cId="3570159122" sldId="286"/>
            <ac:inkMk id="66" creationId="{7CC4F091-F285-2F46-8737-D63B8E182732}"/>
          </ac:inkMkLst>
        </pc:inkChg>
        <pc:inkChg chg="add del">
          <ac:chgData name="Jessica Bolus" userId="330596316_tp_dropbox" providerId="OAuth2" clId="{7FF8F458-AEC3-7345-920F-432400FC5D79}" dt="2019-02-19T15:58:14.016" v="454"/>
          <ac:inkMkLst>
            <pc:docMk/>
            <pc:sldMk cId="3570159122" sldId="286"/>
            <ac:inkMk id="66" creationId="{AD141280-9561-CC45-90E4-D6A09332094A}"/>
          </ac:inkMkLst>
        </pc:inkChg>
        <pc:inkChg chg="add del">
          <ac:chgData name="Jessica Bolus" userId="330596316_tp_dropbox" providerId="OAuth2" clId="{7FF8F458-AEC3-7345-920F-432400FC5D79}" dt="2019-02-19T20:45:20.141" v="1048"/>
          <ac:inkMkLst>
            <pc:docMk/>
            <pc:sldMk cId="3570159122" sldId="286"/>
            <ac:inkMk id="67" creationId="{2A0CE85B-BAFD-A24B-AF4F-72AAA5CC2658}"/>
          </ac:inkMkLst>
        </pc:inkChg>
        <pc:inkChg chg="add del">
          <ac:chgData name="Jessica Bolus" userId="330596316_tp_dropbox" providerId="OAuth2" clId="{7FF8F458-AEC3-7345-920F-432400FC5D79}" dt="2019-02-19T15:58:14.018" v="455"/>
          <ac:inkMkLst>
            <pc:docMk/>
            <pc:sldMk cId="3570159122" sldId="286"/>
            <ac:inkMk id="67" creationId="{F637FA2E-287D-5F4E-9E75-ED1D47F36324}"/>
          </ac:inkMkLst>
        </pc:inkChg>
        <pc:inkChg chg="add del">
          <ac:chgData name="Jessica Bolus" userId="330596316_tp_dropbox" providerId="OAuth2" clId="{7FF8F458-AEC3-7345-920F-432400FC5D79}" dt="2019-02-19T20:45:20.141" v="1048"/>
          <ac:inkMkLst>
            <pc:docMk/>
            <pc:sldMk cId="3570159122" sldId="286"/>
            <ac:inkMk id="68" creationId="{6552BE8E-14C0-9B44-8EBC-136E5FB1BE2C}"/>
          </ac:inkMkLst>
        </pc:inkChg>
        <pc:inkChg chg="add del">
          <ac:chgData name="Jessica Bolus" userId="330596316_tp_dropbox" providerId="OAuth2" clId="{7FF8F458-AEC3-7345-920F-432400FC5D79}" dt="2019-02-19T20:45:20.141" v="1048"/>
          <ac:inkMkLst>
            <pc:docMk/>
            <pc:sldMk cId="3570159122" sldId="286"/>
            <ac:inkMk id="69" creationId="{37CEC218-10D2-244A-B063-7490FFE0C789}"/>
          </ac:inkMkLst>
        </pc:inkChg>
        <pc:inkChg chg="add del">
          <ac:chgData name="Jessica Bolus" userId="330596316_tp_dropbox" providerId="OAuth2" clId="{7FF8F458-AEC3-7345-920F-432400FC5D79}" dt="2019-02-19T20:45:20.141" v="1048"/>
          <ac:inkMkLst>
            <pc:docMk/>
            <pc:sldMk cId="3570159122" sldId="286"/>
            <ac:inkMk id="70" creationId="{136F8F24-F4FC-2448-A2DB-0D17CA59D262}"/>
          </ac:inkMkLst>
        </pc:inkChg>
        <pc:inkChg chg="add del">
          <ac:chgData name="Jessica Bolus" userId="330596316_tp_dropbox" providerId="OAuth2" clId="{7FF8F458-AEC3-7345-920F-432400FC5D79}" dt="2019-02-19T20:45:20.141" v="1048"/>
          <ac:inkMkLst>
            <pc:docMk/>
            <pc:sldMk cId="3570159122" sldId="286"/>
            <ac:inkMk id="71" creationId="{A7355A4B-0949-5F41-9189-C716638028BF}"/>
          </ac:inkMkLst>
        </pc:inkChg>
        <pc:inkChg chg="add">
          <ac:chgData name="Jessica Bolus" userId="330596316_tp_dropbox" providerId="OAuth2" clId="{7FF8F458-AEC3-7345-920F-432400FC5D79}" dt="2019-02-19T20:45:19.580" v="1047"/>
          <ac:inkMkLst>
            <pc:docMk/>
            <pc:sldMk cId="3570159122" sldId="286"/>
            <ac:inkMk id="72" creationId="{1DE2138B-976D-9141-AAAE-49996DF8FAAD}"/>
          </ac:inkMkLst>
        </pc:inkChg>
        <pc:inkChg chg="add del">
          <ac:chgData name="Jessica Bolus" userId="330596316_tp_dropbox" providerId="OAuth2" clId="{7FF8F458-AEC3-7345-920F-432400FC5D79}" dt="2019-02-19T15:58:16.087" v="458"/>
          <ac:inkMkLst>
            <pc:docMk/>
            <pc:sldMk cId="3570159122" sldId="286"/>
            <ac:inkMk id="72" creationId="{CC8A43D4-1080-3442-8E5F-0C1AF527FA2E}"/>
          </ac:inkMkLst>
        </pc:inkChg>
        <pc:inkChg chg="add del reco">
          <ac:chgData name="Jessica Bolus" userId="330596316_tp_dropbox" providerId="OAuth2" clId="{7FF8F458-AEC3-7345-920F-432400FC5D79}" dt="2019-02-19T20:25:54.047" v="671"/>
          <ac:inkMkLst>
            <pc:docMk/>
            <pc:sldMk cId="3570159122" sldId="286"/>
            <ac:inkMk id="73" creationId="{4CDC7F8D-6266-784B-B724-ADFD1A2F1B2E}"/>
          </ac:inkMkLst>
        </pc:inkChg>
        <pc:inkChg chg="add reco">
          <ac:chgData name="Jessica Bolus" userId="330596316_tp_dropbox" providerId="OAuth2" clId="{7FF8F458-AEC3-7345-920F-432400FC5D79}" dt="2019-02-19T20:45:20.141" v="1048"/>
          <ac:inkMkLst>
            <pc:docMk/>
            <pc:sldMk cId="3570159122" sldId="286"/>
            <ac:inkMk id="74" creationId="{C928E237-0447-5541-9EEB-382D4FAD7920}"/>
          </ac:inkMkLst>
        </pc:inkChg>
        <pc:inkChg chg="add del">
          <ac:chgData name="Jessica Bolus" userId="330596316_tp_dropbox" providerId="OAuth2" clId="{7FF8F458-AEC3-7345-920F-432400FC5D79}" dt="2019-02-19T15:58:21.036" v="469"/>
          <ac:inkMkLst>
            <pc:docMk/>
            <pc:sldMk cId="3570159122" sldId="286"/>
            <ac:inkMk id="75" creationId="{06B8A210-54A6-CF4E-BE28-938639C29AD2}"/>
          </ac:inkMkLst>
        </pc:inkChg>
        <pc:inkChg chg="add reco">
          <ac:chgData name="Jessica Bolus" userId="330596316_tp_dropbox" providerId="OAuth2" clId="{7FF8F458-AEC3-7345-920F-432400FC5D79}" dt="2019-02-19T20:45:20.141" v="1048"/>
          <ac:inkMkLst>
            <pc:docMk/>
            <pc:sldMk cId="3570159122" sldId="286"/>
            <ac:inkMk id="75" creationId="{7742FEAC-5705-E842-95E2-825EC63BCDE1}"/>
          </ac:inkMkLst>
        </pc:inkChg>
        <pc:inkChg chg="add del">
          <ac:chgData name="Jessica Bolus" userId="330596316_tp_dropbox" providerId="OAuth2" clId="{7FF8F458-AEC3-7345-920F-432400FC5D79}" dt="2019-02-19T15:58:21.036" v="469"/>
          <ac:inkMkLst>
            <pc:docMk/>
            <pc:sldMk cId="3570159122" sldId="286"/>
            <ac:inkMk id="76" creationId="{9C7989C3-CC77-F740-ADB1-8068F319B67C}"/>
          </ac:inkMkLst>
        </pc:inkChg>
        <pc:inkChg chg="add del">
          <ac:chgData name="Jessica Bolus" userId="330596316_tp_dropbox" providerId="OAuth2" clId="{7FF8F458-AEC3-7345-920F-432400FC5D79}" dt="2019-02-19T15:58:21.036" v="469"/>
          <ac:inkMkLst>
            <pc:docMk/>
            <pc:sldMk cId="3570159122" sldId="286"/>
            <ac:inkMk id="77" creationId="{FCA461A7-5F89-8A4D-8D99-813D880C88E5}"/>
          </ac:inkMkLst>
        </pc:inkChg>
        <pc:inkChg chg="add del">
          <ac:chgData name="Jessica Bolus" userId="330596316_tp_dropbox" providerId="OAuth2" clId="{7FF8F458-AEC3-7345-920F-432400FC5D79}" dt="2019-02-19T15:58:21.036" v="469"/>
          <ac:inkMkLst>
            <pc:docMk/>
            <pc:sldMk cId="3570159122" sldId="286"/>
            <ac:inkMk id="78" creationId="{164C4762-F880-4945-BB03-ABC83EDB0B6F}"/>
          </ac:inkMkLst>
        </pc:inkChg>
        <pc:inkChg chg="add del">
          <ac:chgData name="Jessica Bolus" userId="330596316_tp_dropbox" providerId="OAuth2" clId="{7FF8F458-AEC3-7345-920F-432400FC5D79}" dt="2019-02-19T20:45:26.732" v="1067"/>
          <ac:inkMkLst>
            <pc:docMk/>
            <pc:sldMk cId="3570159122" sldId="286"/>
            <ac:inkMk id="78" creationId="{D3C00D8D-B72C-9644-84B1-119A4D82C441}"/>
          </ac:inkMkLst>
        </pc:inkChg>
        <pc:inkChg chg="add del">
          <ac:chgData name="Jessica Bolus" userId="330596316_tp_dropbox" providerId="OAuth2" clId="{7FF8F458-AEC3-7345-920F-432400FC5D79}" dt="2019-02-19T20:45:26.732" v="1067"/>
          <ac:inkMkLst>
            <pc:docMk/>
            <pc:sldMk cId="3570159122" sldId="286"/>
            <ac:inkMk id="79" creationId="{46E890E1-DB26-4647-AC36-8D2DE8BD7B72}"/>
          </ac:inkMkLst>
        </pc:inkChg>
        <pc:inkChg chg="add del">
          <ac:chgData name="Jessica Bolus" userId="330596316_tp_dropbox" providerId="OAuth2" clId="{7FF8F458-AEC3-7345-920F-432400FC5D79}" dt="2019-02-19T15:58:21.036" v="469"/>
          <ac:inkMkLst>
            <pc:docMk/>
            <pc:sldMk cId="3570159122" sldId="286"/>
            <ac:inkMk id="79" creationId="{4BABCE82-7B09-524F-8DDE-C2A668DB3D56}"/>
          </ac:inkMkLst>
        </pc:inkChg>
        <pc:inkChg chg="add del">
          <ac:chgData name="Jessica Bolus" userId="330596316_tp_dropbox" providerId="OAuth2" clId="{7FF8F458-AEC3-7345-920F-432400FC5D79}" dt="2019-02-19T20:45:26.732" v="1067"/>
          <ac:inkMkLst>
            <pc:docMk/>
            <pc:sldMk cId="3570159122" sldId="286"/>
            <ac:inkMk id="80" creationId="{2F6DB958-A52D-BF45-A7A8-5B1BF44BFBE8}"/>
          </ac:inkMkLst>
        </pc:inkChg>
        <pc:inkChg chg="add del">
          <ac:chgData name="Jessica Bolus" userId="330596316_tp_dropbox" providerId="OAuth2" clId="{7FF8F458-AEC3-7345-920F-432400FC5D79}" dt="2019-02-19T15:58:21.036" v="469"/>
          <ac:inkMkLst>
            <pc:docMk/>
            <pc:sldMk cId="3570159122" sldId="286"/>
            <ac:inkMk id="80" creationId="{E377EBD7-6358-0849-81EE-44DD1C23F58A}"/>
          </ac:inkMkLst>
        </pc:inkChg>
        <pc:inkChg chg="add del">
          <ac:chgData name="Jessica Bolus" userId="330596316_tp_dropbox" providerId="OAuth2" clId="{7FF8F458-AEC3-7345-920F-432400FC5D79}" dt="2019-02-19T20:45:26.732" v="1067"/>
          <ac:inkMkLst>
            <pc:docMk/>
            <pc:sldMk cId="3570159122" sldId="286"/>
            <ac:inkMk id="81" creationId="{51CB25ED-BE5D-FD45-BE2B-7B89428D2410}"/>
          </ac:inkMkLst>
        </pc:inkChg>
        <pc:inkChg chg="add del">
          <ac:chgData name="Jessica Bolus" userId="330596316_tp_dropbox" providerId="OAuth2" clId="{7FF8F458-AEC3-7345-920F-432400FC5D79}" dt="2019-02-19T15:58:21.036" v="469"/>
          <ac:inkMkLst>
            <pc:docMk/>
            <pc:sldMk cId="3570159122" sldId="286"/>
            <ac:inkMk id="81" creationId="{93DCE5AF-D751-1F4F-BC71-A5B20349DCE7}"/>
          </ac:inkMkLst>
        </pc:inkChg>
        <pc:inkChg chg="add del">
          <ac:chgData name="Jessica Bolus" userId="330596316_tp_dropbox" providerId="OAuth2" clId="{7FF8F458-AEC3-7345-920F-432400FC5D79}" dt="2019-02-19T20:25:54.041" v="666"/>
          <ac:inkMkLst>
            <pc:docMk/>
            <pc:sldMk cId="3570159122" sldId="286"/>
            <ac:inkMk id="82" creationId="{658617F2-D5AD-6C4E-8611-5E1BC4B06636}"/>
          </ac:inkMkLst>
        </pc:inkChg>
        <pc:inkChg chg="add del">
          <ac:chgData name="Jessica Bolus" userId="330596316_tp_dropbox" providerId="OAuth2" clId="{7FF8F458-AEC3-7345-920F-432400FC5D79}" dt="2019-02-19T15:58:21.036" v="469"/>
          <ac:inkMkLst>
            <pc:docMk/>
            <pc:sldMk cId="3570159122" sldId="286"/>
            <ac:inkMk id="83" creationId="{87E216C4-6C51-DB4F-AB2C-5BD247470398}"/>
          </ac:inkMkLst>
        </pc:inkChg>
        <pc:inkChg chg="add">
          <ac:chgData name="Jessica Bolus" userId="330596316_tp_dropbox" providerId="OAuth2" clId="{7FF8F458-AEC3-7345-920F-432400FC5D79}" dt="2019-02-19T20:45:21.090" v="1053"/>
          <ac:inkMkLst>
            <pc:docMk/>
            <pc:sldMk cId="3570159122" sldId="286"/>
            <ac:inkMk id="83" creationId="{AF5FCD12-8456-F446-9002-784D46219E0D}"/>
          </ac:inkMkLst>
        </pc:inkChg>
        <pc:inkChg chg="add del">
          <ac:chgData name="Jessica Bolus" userId="330596316_tp_dropbox" providerId="OAuth2" clId="{7FF8F458-AEC3-7345-920F-432400FC5D79}" dt="2019-02-19T15:58:21.036" v="469"/>
          <ac:inkMkLst>
            <pc:docMk/>
            <pc:sldMk cId="3570159122" sldId="286"/>
            <ac:inkMk id="84" creationId="{40BCC811-1C78-6D46-A2FB-FA6A8D867560}"/>
          </ac:inkMkLst>
        </pc:inkChg>
        <pc:inkChg chg="add del">
          <ac:chgData name="Jessica Bolus" userId="330596316_tp_dropbox" providerId="OAuth2" clId="{7FF8F458-AEC3-7345-920F-432400FC5D79}" dt="2019-02-19T20:45:26.732" v="1067"/>
          <ac:inkMkLst>
            <pc:docMk/>
            <pc:sldMk cId="3570159122" sldId="286"/>
            <ac:inkMk id="84" creationId="{A5873D57-B2B6-8E4E-A6A0-73C449C130FE}"/>
          </ac:inkMkLst>
        </pc:inkChg>
        <pc:inkChg chg="add del reco">
          <ac:chgData name="Jessica Bolus" userId="330596316_tp_dropbox" providerId="OAuth2" clId="{7FF8F458-AEC3-7345-920F-432400FC5D79}" dt="2019-02-19T20:25:54.061" v="684"/>
          <ac:inkMkLst>
            <pc:docMk/>
            <pc:sldMk cId="3570159122" sldId="286"/>
            <ac:inkMk id="85" creationId="{A3C84632-016C-7140-8CD1-E1FC00B1E81A}"/>
          </ac:inkMkLst>
        </pc:inkChg>
        <pc:inkChg chg="add del reco">
          <ac:chgData name="Jessica Bolus" userId="330596316_tp_dropbox" providerId="OAuth2" clId="{7FF8F458-AEC3-7345-920F-432400FC5D79}" dt="2019-02-19T20:25:54.058" v="681"/>
          <ac:inkMkLst>
            <pc:docMk/>
            <pc:sldMk cId="3570159122" sldId="286"/>
            <ac:inkMk id="86" creationId="{CB942D0B-8C44-2343-9C3A-F5060C8627B4}"/>
          </ac:inkMkLst>
        </pc:inkChg>
        <pc:inkChg chg="add del reco">
          <ac:chgData name="Jessica Bolus" userId="330596316_tp_dropbox" providerId="OAuth2" clId="{7FF8F458-AEC3-7345-920F-432400FC5D79}" dt="2019-02-19T20:25:54.059" v="682"/>
          <ac:inkMkLst>
            <pc:docMk/>
            <pc:sldMk cId="3570159122" sldId="286"/>
            <ac:inkMk id="87" creationId="{BF078554-784F-944F-A7EC-A059B83BEB41}"/>
          </ac:inkMkLst>
        </pc:inkChg>
        <pc:inkChg chg="add del">
          <ac:chgData name="Jessica Bolus" userId="330596316_tp_dropbox" providerId="OAuth2" clId="{7FF8F458-AEC3-7345-920F-432400FC5D79}" dt="2019-02-19T20:45:26.732" v="1067"/>
          <ac:inkMkLst>
            <pc:docMk/>
            <pc:sldMk cId="3570159122" sldId="286"/>
            <ac:inkMk id="88" creationId="{5508D022-A04D-C14B-9E53-13F1E84D5338}"/>
          </ac:inkMkLst>
        </pc:inkChg>
        <pc:inkChg chg="add del">
          <ac:chgData name="Jessica Bolus" userId="330596316_tp_dropbox" providerId="OAuth2" clId="{7FF8F458-AEC3-7345-920F-432400FC5D79}" dt="2019-02-19T20:45:26.732" v="1067"/>
          <ac:inkMkLst>
            <pc:docMk/>
            <pc:sldMk cId="3570159122" sldId="286"/>
            <ac:inkMk id="89" creationId="{BEA05D74-7F9D-1F45-BEC0-7D2B743A0CA5}"/>
          </ac:inkMkLst>
        </pc:inkChg>
        <pc:inkChg chg="add del">
          <ac:chgData name="Jessica Bolus" userId="330596316_tp_dropbox" providerId="OAuth2" clId="{7FF8F458-AEC3-7345-920F-432400FC5D79}" dt="2019-02-19T20:45:26.732" v="1067"/>
          <ac:inkMkLst>
            <pc:docMk/>
            <pc:sldMk cId="3570159122" sldId="286"/>
            <ac:inkMk id="90" creationId="{02AB4465-06AC-8249-B303-1C8A7D5D7904}"/>
          </ac:inkMkLst>
        </pc:inkChg>
        <pc:inkChg chg="add del">
          <ac:chgData name="Jessica Bolus" userId="330596316_tp_dropbox" providerId="OAuth2" clId="{7FF8F458-AEC3-7345-920F-432400FC5D79}" dt="2019-02-19T20:45:26.732" v="1067"/>
          <ac:inkMkLst>
            <pc:docMk/>
            <pc:sldMk cId="3570159122" sldId="286"/>
            <ac:inkMk id="91" creationId="{8CB824D1-A96D-9D47-944F-77FDE6107499}"/>
          </ac:inkMkLst>
        </pc:inkChg>
        <pc:inkChg chg="add del">
          <ac:chgData name="Jessica Bolus" userId="330596316_tp_dropbox" providerId="OAuth2" clId="{7FF8F458-AEC3-7345-920F-432400FC5D79}" dt="2019-02-19T15:58:24.088" v="475"/>
          <ac:inkMkLst>
            <pc:docMk/>
            <pc:sldMk cId="3570159122" sldId="286"/>
            <ac:inkMk id="91" creationId="{CF9876F5-5DD5-F740-9C7C-46F818F71105}"/>
          </ac:inkMkLst>
        </pc:inkChg>
        <pc:inkChg chg="add del">
          <ac:chgData name="Jessica Bolus" userId="330596316_tp_dropbox" providerId="OAuth2" clId="{7FF8F458-AEC3-7345-920F-432400FC5D79}" dt="2019-02-19T20:45:26.732" v="1067"/>
          <ac:inkMkLst>
            <pc:docMk/>
            <pc:sldMk cId="3570159122" sldId="286"/>
            <ac:inkMk id="92" creationId="{3C752FA7-7C80-4D45-ADB0-2E391DEDE3BF}"/>
          </ac:inkMkLst>
        </pc:inkChg>
        <pc:inkChg chg="add del">
          <ac:chgData name="Jessica Bolus" userId="330596316_tp_dropbox" providerId="OAuth2" clId="{7FF8F458-AEC3-7345-920F-432400FC5D79}" dt="2019-02-19T15:58:24.088" v="475"/>
          <ac:inkMkLst>
            <pc:docMk/>
            <pc:sldMk cId="3570159122" sldId="286"/>
            <ac:inkMk id="92" creationId="{45799E4F-D050-164D-A8BC-E7DDF59D27A9}"/>
          </ac:inkMkLst>
        </pc:inkChg>
        <pc:inkChg chg="add">
          <ac:chgData name="Jessica Bolus" userId="330596316_tp_dropbox" providerId="OAuth2" clId="{7FF8F458-AEC3-7345-920F-432400FC5D79}" dt="2019-02-19T20:45:23.772" v="1060"/>
          <ac:inkMkLst>
            <pc:docMk/>
            <pc:sldMk cId="3570159122" sldId="286"/>
            <ac:inkMk id="93" creationId="{5273BBED-423B-B142-89C7-9F0D1931933E}"/>
          </ac:inkMkLst>
        </pc:inkChg>
        <pc:inkChg chg="add del">
          <ac:chgData name="Jessica Bolus" userId="330596316_tp_dropbox" providerId="OAuth2" clId="{7FF8F458-AEC3-7345-920F-432400FC5D79}" dt="2019-02-19T15:58:24.088" v="475"/>
          <ac:inkMkLst>
            <pc:docMk/>
            <pc:sldMk cId="3570159122" sldId="286"/>
            <ac:inkMk id="93" creationId="{B0351B97-DBF5-944A-B1A3-1C7BF06B3ADB}"/>
          </ac:inkMkLst>
        </pc:inkChg>
        <pc:inkChg chg="add del">
          <ac:chgData name="Jessica Bolus" userId="330596316_tp_dropbox" providerId="OAuth2" clId="{7FF8F458-AEC3-7345-920F-432400FC5D79}" dt="2019-02-19T20:25:54.056" v="680"/>
          <ac:inkMkLst>
            <pc:docMk/>
            <pc:sldMk cId="3570159122" sldId="286"/>
            <ac:inkMk id="94" creationId="{C4F14F63-F474-9840-AF78-BDA4ACB28385}"/>
          </ac:inkMkLst>
        </pc:inkChg>
        <pc:inkChg chg="add del reco">
          <ac:chgData name="Jessica Bolus" userId="330596316_tp_dropbox" providerId="OAuth2" clId="{7FF8F458-AEC3-7345-920F-432400FC5D79}" dt="2019-02-19T20:25:54.054" v="678"/>
          <ac:inkMkLst>
            <pc:docMk/>
            <pc:sldMk cId="3570159122" sldId="286"/>
            <ac:inkMk id="95" creationId="{F9960E1C-DD24-3246-94FA-707760083041}"/>
          </ac:inkMkLst>
        </pc:inkChg>
        <pc:inkChg chg="add del">
          <ac:chgData name="Jessica Bolus" userId="330596316_tp_dropbox" providerId="OAuth2" clId="{7FF8F458-AEC3-7345-920F-432400FC5D79}" dt="2019-02-19T20:45:26.732" v="1067"/>
          <ac:inkMkLst>
            <pc:docMk/>
            <pc:sldMk cId="3570159122" sldId="286"/>
            <ac:inkMk id="96" creationId="{1E58FE94-2D3B-F143-8194-5BE190953CA1}"/>
          </ac:inkMkLst>
        </pc:inkChg>
        <pc:inkChg chg="add del">
          <ac:chgData name="Jessica Bolus" userId="330596316_tp_dropbox" providerId="OAuth2" clId="{7FF8F458-AEC3-7345-920F-432400FC5D79}" dt="2019-02-19T20:45:26.732" v="1067"/>
          <ac:inkMkLst>
            <pc:docMk/>
            <pc:sldMk cId="3570159122" sldId="286"/>
            <ac:inkMk id="97" creationId="{5BAFEFFA-57E7-C040-B74B-07A5A9EE7C75}"/>
          </ac:inkMkLst>
        </pc:inkChg>
        <pc:inkChg chg="add del">
          <ac:chgData name="Jessica Bolus" userId="330596316_tp_dropbox" providerId="OAuth2" clId="{7FF8F458-AEC3-7345-920F-432400FC5D79}" dt="2019-02-19T15:58:29.205" v="483"/>
          <ac:inkMkLst>
            <pc:docMk/>
            <pc:sldMk cId="3570159122" sldId="286"/>
            <ac:inkMk id="97" creationId="{C5EFA5EB-F8DE-2248-B3A3-CE3A23E68ED3}"/>
          </ac:inkMkLst>
        </pc:inkChg>
        <pc:inkChg chg="add del">
          <ac:chgData name="Jessica Bolus" userId="330596316_tp_dropbox" providerId="OAuth2" clId="{7FF8F458-AEC3-7345-920F-432400FC5D79}" dt="2019-02-19T20:45:26.732" v="1067"/>
          <ac:inkMkLst>
            <pc:docMk/>
            <pc:sldMk cId="3570159122" sldId="286"/>
            <ac:inkMk id="98" creationId="{2FC1DEE2-D5FE-CB46-81C9-AC6DF9537630}"/>
          </ac:inkMkLst>
        </pc:inkChg>
        <pc:inkChg chg="add del">
          <ac:chgData name="Jessica Bolus" userId="330596316_tp_dropbox" providerId="OAuth2" clId="{7FF8F458-AEC3-7345-920F-432400FC5D79}" dt="2019-02-19T15:58:29.205" v="483"/>
          <ac:inkMkLst>
            <pc:docMk/>
            <pc:sldMk cId="3570159122" sldId="286"/>
            <ac:inkMk id="98" creationId="{CE3505DB-B77A-EC46-9AA0-1045D685B378}"/>
          </ac:inkMkLst>
        </pc:inkChg>
        <pc:inkChg chg="add del">
          <ac:chgData name="Jessica Bolus" userId="330596316_tp_dropbox" providerId="OAuth2" clId="{7FF8F458-AEC3-7345-920F-432400FC5D79}" dt="2019-02-19T15:58:29.205" v="483"/>
          <ac:inkMkLst>
            <pc:docMk/>
            <pc:sldMk cId="3570159122" sldId="286"/>
            <ac:inkMk id="99" creationId="{10173193-B05E-9749-B8AD-6FD240B23F9A}"/>
          </ac:inkMkLst>
        </pc:inkChg>
        <pc:inkChg chg="add del">
          <ac:chgData name="Jessica Bolus" userId="330596316_tp_dropbox" providerId="OAuth2" clId="{7FF8F458-AEC3-7345-920F-432400FC5D79}" dt="2019-02-19T20:45:26.732" v="1067"/>
          <ac:inkMkLst>
            <pc:docMk/>
            <pc:sldMk cId="3570159122" sldId="286"/>
            <ac:inkMk id="99" creationId="{DED17FE2-E3D6-4644-870B-A37C14EF510C}"/>
          </ac:inkMkLst>
        </pc:inkChg>
        <pc:inkChg chg="add del">
          <ac:chgData name="Jessica Bolus" userId="330596316_tp_dropbox" providerId="OAuth2" clId="{7FF8F458-AEC3-7345-920F-432400FC5D79}" dt="2019-02-19T20:45:26.732" v="1067"/>
          <ac:inkMkLst>
            <pc:docMk/>
            <pc:sldMk cId="3570159122" sldId="286"/>
            <ac:inkMk id="100" creationId="{2FD838E4-521F-494D-AE36-35655894D10E}"/>
          </ac:inkMkLst>
        </pc:inkChg>
        <pc:inkChg chg="add del">
          <ac:chgData name="Jessica Bolus" userId="330596316_tp_dropbox" providerId="OAuth2" clId="{7FF8F458-AEC3-7345-920F-432400FC5D79}" dt="2019-02-19T15:58:29.205" v="483"/>
          <ac:inkMkLst>
            <pc:docMk/>
            <pc:sldMk cId="3570159122" sldId="286"/>
            <ac:inkMk id="100" creationId="{A2E63848-0B82-7F4D-ABDC-6838EC93D733}"/>
          </ac:inkMkLst>
        </pc:inkChg>
        <pc:inkChg chg="add del">
          <ac:chgData name="Jessica Bolus" userId="330596316_tp_dropbox" providerId="OAuth2" clId="{7FF8F458-AEC3-7345-920F-432400FC5D79}" dt="2019-02-19T15:58:29.205" v="483"/>
          <ac:inkMkLst>
            <pc:docMk/>
            <pc:sldMk cId="3570159122" sldId="286"/>
            <ac:inkMk id="101" creationId="{BC3C0BE9-74EE-B944-8F9B-04A69E7A977D}"/>
          </ac:inkMkLst>
        </pc:inkChg>
        <pc:inkChg chg="add del">
          <ac:chgData name="Jessica Bolus" userId="330596316_tp_dropbox" providerId="OAuth2" clId="{7FF8F458-AEC3-7345-920F-432400FC5D79}" dt="2019-02-19T20:45:26.732" v="1067"/>
          <ac:inkMkLst>
            <pc:docMk/>
            <pc:sldMk cId="3570159122" sldId="286"/>
            <ac:inkMk id="101" creationId="{CF27AD91-2FB7-C049-AD60-42634DD591E9}"/>
          </ac:inkMkLst>
        </pc:inkChg>
        <pc:inkChg chg="add del">
          <ac:chgData name="Jessica Bolus" userId="330596316_tp_dropbox" providerId="OAuth2" clId="{7FF8F458-AEC3-7345-920F-432400FC5D79}" dt="2019-02-19T15:58:29.205" v="483"/>
          <ac:inkMkLst>
            <pc:docMk/>
            <pc:sldMk cId="3570159122" sldId="286"/>
            <ac:inkMk id="102" creationId="{23F4550E-085D-D74C-9140-8849B2B88022}"/>
          </ac:inkMkLst>
        </pc:inkChg>
        <pc:inkChg chg="add reco">
          <ac:chgData name="Jessica Bolus" userId="330596316_tp_dropbox" providerId="OAuth2" clId="{7FF8F458-AEC3-7345-920F-432400FC5D79}" dt="2019-02-19T20:45:26.732" v="1067"/>
          <ac:inkMkLst>
            <pc:docMk/>
            <pc:sldMk cId="3570159122" sldId="286"/>
            <ac:inkMk id="102" creationId="{C067AF7B-62A6-704F-B4A9-532BF5B60F5B}"/>
          </ac:inkMkLst>
        </pc:inkChg>
        <pc:inkChg chg="add del reco">
          <ac:chgData name="Jessica Bolus" userId="330596316_tp_dropbox" providerId="OAuth2" clId="{7FF8F458-AEC3-7345-920F-432400FC5D79}" dt="2019-02-19T20:25:54.051" v="675"/>
          <ac:inkMkLst>
            <pc:docMk/>
            <pc:sldMk cId="3570159122" sldId="286"/>
            <ac:inkMk id="103" creationId="{E386DE40-F2DA-FF4E-B658-4A6C61FADA5E}"/>
          </ac:inkMkLst>
        </pc:inkChg>
        <pc:inkChg chg="add del reco">
          <ac:chgData name="Jessica Bolus" userId="330596316_tp_dropbox" providerId="OAuth2" clId="{7FF8F458-AEC3-7345-920F-432400FC5D79}" dt="2019-02-19T20:25:54.043" v="668"/>
          <ac:inkMkLst>
            <pc:docMk/>
            <pc:sldMk cId="3570159122" sldId="286"/>
            <ac:inkMk id="104" creationId="{B9418E27-9F62-CD4A-8DD5-71A782A9563A}"/>
          </ac:inkMkLst>
        </pc:inkChg>
        <pc:inkChg chg="add reco">
          <ac:chgData name="Jessica Bolus" userId="330596316_tp_dropbox" providerId="OAuth2" clId="{7FF8F458-AEC3-7345-920F-432400FC5D79}" dt="2019-02-19T20:45:26.732" v="1067"/>
          <ac:inkMkLst>
            <pc:docMk/>
            <pc:sldMk cId="3570159122" sldId="286"/>
            <ac:inkMk id="105" creationId="{898C1ECF-31DD-5445-8108-640A610ACFF9}"/>
          </ac:inkMkLst>
        </pc:inkChg>
        <pc:inkChg chg="add reco">
          <ac:chgData name="Jessica Bolus" userId="330596316_tp_dropbox" providerId="OAuth2" clId="{7FF8F458-AEC3-7345-920F-432400FC5D79}" dt="2019-02-19T20:45:26.732" v="1067"/>
          <ac:inkMkLst>
            <pc:docMk/>
            <pc:sldMk cId="3570159122" sldId="286"/>
            <ac:inkMk id="106" creationId="{D4EA824E-B1B3-4B42-B665-292E297F661E}"/>
          </ac:inkMkLst>
        </pc:inkChg>
        <pc:inkChg chg="add del">
          <ac:chgData name="Jessica Bolus" userId="330596316_tp_dropbox" providerId="OAuth2" clId="{7FF8F458-AEC3-7345-920F-432400FC5D79}" dt="2019-02-19T15:59:29.664" v="499"/>
          <ac:inkMkLst>
            <pc:docMk/>
            <pc:sldMk cId="3570159122" sldId="286"/>
            <ac:inkMk id="107" creationId="{07B0FBF6-AD57-9E4F-810C-AD89E33AB4F2}"/>
          </ac:inkMkLst>
        </pc:inkChg>
        <pc:inkChg chg="add del">
          <ac:chgData name="Jessica Bolus" userId="330596316_tp_dropbox" providerId="OAuth2" clId="{7FF8F458-AEC3-7345-920F-432400FC5D79}" dt="2019-02-19T20:25:54.063" v="686"/>
          <ac:inkMkLst>
            <pc:docMk/>
            <pc:sldMk cId="3570159122" sldId="286"/>
            <ac:inkMk id="108" creationId="{D30BF05B-6B44-E246-91D9-5E441FF4C35F}"/>
          </ac:inkMkLst>
        </pc:inkChg>
        <pc:inkChg chg="add del">
          <ac:chgData name="Jessica Bolus" userId="330596316_tp_dropbox" providerId="OAuth2" clId="{7FF8F458-AEC3-7345-920F-432400FC5D79}" dt="2019-02-19T15:59:25.192" v="491"/>
          <ac:inkMkLst>
            <pc:docMk/>
            <pc:sldMk cId="3570159122" sldId="286"/>
            <ac:inkMk id="109" creationId="{52A40D70-C1FB-4E47-8272-6260FBB31622}"/>
          </ac:inkMkLst>
        </pc:inkChg>
        <pc:inkChg chg="add del">
          <ac:chgData name="Jessica Bolus" userId="330596316_tp_dropbox" providerId="OAuth2" clId="{7FF8F458-AEC3-7345-920F-432400FC5D79}" dt="2019-02-19T15:59:25.192" v="491"/>
          <ac:inkMkLst>
            <pc:docMk/>
            <pc:sldMk cId="3570159122" sldId="286"/>
            <ac:inkMk id="110" creationId="{AF92C78E-CCCB-394F-9A09-B61DBF6FDBD1}"/>
          </ac:inkMkLst>
        </pc:inkChg>
        <pc:inkChg chg="del">
          <ac:chgData name="Jessica Bolus" userId="330596316_tp_dropbox" providerId="OAuth2" clId="{7FF8F458-AEC3-7345-920F-432400FC5D79}" dt="2019-02-19T15:05:50.409" v="40"/>
          <ac:inkMkLst>
            <pc:docMk/>
            <pc:sldMk cId="3570159122" sldId="286"/>
            <ac:inkMk id="111" creationId="{00000000-0000-0000-0000-000000000000}"/>
          </ac:inkMkLst>
        </pc:inkChg>
        <pc:inkChg chg="add del">
          <ac:chgData name="Jessica Bolus" userId="330596316_tp_dropbox" providerId="OAuth2" clId="{7FF8F458-AEC3-7345-920F-432400FC5D79}" dt="2019-02-19T20:45:39.951" v="1071"/>
          <ac:inkMkLst>
            <pc:docMk/>
            <pc:sldMk cId="3570159122" sldId="286"/>
            <ac:inkMk id="111" creationId="{5104EE96-F682-534C-B7D4-26411F562FC8}"/>
          </ac:inkMkLst>
        </pc:inkChg>
        <pc:inkChg chg="add del">
          <ac:chgData name="Jessica Bolus" userId="330596316_tp_dropbox" providerId="OAuth2" clId="{7FF8F458-AEC3-7345-920F-432400FC5D79}" dt="2019-02-19T15:59:32.428" v="505"/>
          <ac:inkMkLst>
            <pc:docMk/>
            <pc:sldMk cId="3570159122" sldId="286"/>
            <ac:inkMk id="112" creationId="{0CBAD0EA-4A99-DD45-AEB2-08C949D603CE}"/>
          </ac:inkMkLst>
        </pc:inkChg>
        <pc:inkChg chg="add del">
          <ac:chgData name="Jessica Bolus" userId="330596316_tp_dropbox" providerId="OAuth2" clId="{7FF8F458-AEC3-7345-920F-432400FC5D79}" dt="2019-02-19T20:45:39.951" v="1071"/>
          <ac:inkMkLst>
            <pc:docMk/>
            <pc:sldMk cId="3570159122" sldId="286"/>
            <ac:inkMk id="112" creationId="{B98F7626-16E5-8E44-B888-67F5B94A669E}"/>
          </ac:inkMkLst>
        </pc:inkChg>
        <pc:inkChg chg="add del reco">
          <ac:chgData name="Jessica Bolus" userId="330596316_tp_dropbox" providerId="OAuth2" clId="{7FF8F458-AEC3-7345-920F-432400FC5D79}" dt="2019-02-19T20:25:54.067" v="689"/>
          <ac:inkMkLst>
            <pc:docMk/>
            <pc:sldMk cId="3570159122" sldId="286"/>
            <ac:inkMk id="113" creationId="{F280FB87-4BE4-D943-84D9-41FE3D8B081B}"/>
          </ac:inkMkLst>
        </pc:inkChg>
        <pc:inkChg chg="add del reco">
          <ac:chgData name="Jessica Bolus" userId="330596316_tp_dropbox" providerId="OAuth2" clId="{7FF8F458-AEC3-7345-920F-432400FC5D79}" dt="2019-02-19T20:45:50.837" v="1073"/>
          <ac:inkMkLst>
            <pc:docMk/>
            <pc:sldMk cId="3570159122" sldId="286"/>
            <ac:inkMk id="114" creationId="{67C8CECA-CEDB-BC43-A22A-C7E2AD2E5663}"/>
          </ac:inkMkLst>
        </pc:inkChg>
        <pc:inkChg chg="add del">
          <ac:chgData name="Jessica Bolus" userId="330596316_tp_dropbox" providerId="OAuth2" clId="{7FF8F458-AEC3-7345-920F-432400FC5D79}" dt="2019-02-19T15:59:29.664" v="499"/>
          <ac:inkMkLst>
            <pc:docMk/>
            <pc:sldMk cId="3570159122" sldId="286"/>
            <ac:inkMk id="115" creationId="{34DF1608-FF7A-8B4C-9AC4-E7CC7364E446}"/>
          </ac:inkMkLst>
        </pc:inkChg>
        <pc:inkChg chg="add del">
          <ac:chgData name="Jessica Bolus" userId="330596316_tp_dropbox" providerId="OAuth2" clId="{7FF8F458-AEC3-7345-920F-432400FC5D79}" dt="2019-02-19T15:59:29.664" v="499"/>
          <ac:inkMkLst>
            <pc:docMk/>
            <pc:sldMk cId="3570159122" sldId="286"/>
            <ac:inkMk id="116" creationId="{2E74DB73-8CD4-3045-A9FD-F1960A318E54}"/>
          </ac:inkMkLst>
        </pc:inkChg>
        <pc:inkChg chg="add del">
          <ac:chgData name="Jessica Bolus" userId="330596316_tp_dropbox" providerId="OAuth2" clId="{7FF8F458-AEC3-7345-920F-432400FC5D79}" dt="2019-02-19T20:46:06.607" v="1089"/>
          <ac:inkMkLst>
            <pc:docMk/>
            <pc:sldMk cId="3570159122" sldId="286"/>
            <ac:inkMk id="116" creationId="{67CBDDB1-CD4D-C54A-87E7-51AC56C94A33}"/>
          </ac:inkMkLst>
        </pc:inkChg>
        <pc:inkChg chg="add del">
          <ac:chgData name="Jessica Bolus" userId="330596316_tp_dropbox" providerId="OAuth2" clId="{7FF8F458-AEC3-7345-920F-432400FC5D79}" dt="2019-02-19T15:59:29.664" v="499"/>
          <ac:inkMkLst>
            <pc:docMk/>
            <pc:sldMk cId="3570159122" sldId="286"/>
            <ac:inkMk id="117" creationId="{7A06E414-E914-774D-A288-A6A1B9B64095}"/>
          </ac:inkMkLst>
        </pc:inkChg>
        <pc:inkChg chg="add del">
          <ac:chgData name="Jessica Bolus" userId="330596316_tp_dropbox" providerId="OAuth2" clId="{7FF8F458-AEC3-7345-920F-432400FC5D79}" dt="2019-02-19T20:46:06.607" v="1089"/>
          <ac:inkMkLst>
            <pc:docMk/>
            <pc:sldMk cId="3570159122" sldId="286"/>
            <ac:inkMk id="117" creationId="{C0C4AAD2-E998-564A-BB85-E85FB0EB2178}"/>
          </ac:inkMkLst>
        </pc:inkChg>
        <pc:inkChg chg="add del">
          <ac:chgData name="Jessica Bolus" userId="330596316_tp_dropbox" providerId="OAuth2" clId="{7FF8F458-AEC3-7345-920F-432400FC5D79}" dt="2019-02-19T15:59:29.664" v="499"/>
          <ac:inkMkLst>
            <pc:docMk/>
            <pc:sldMk cId="3570159122" sldId="286"/>
            <ac:inkMk id="118" creationId="{50B38F33-170C-BF4A-877F-2384DE435B6C}"/>
          </ac:inkMkLst>
        </pc:inkChg>
        <pc:inkChg chg="add del">
          <ac:chgData name="Jessica Bolus" userId="330596316_tp_dropbox" providerId="OAuth2" clId="{7FF8F458-AEC3-7345-920F-432400FC5D79}" dt="2019-02-19T20:46:06.607" v="1089"/>
          <ac:inkMkLst>
            <pc:docMk/>
            <pc:sldMk cId="3570159122" sldId="286"/>
            <ac:inkMk id="118" creationId="{729ED369-2BA4-4B4F-8CA3-EF9FA53FFA2E}"/>
          </ac:inkMkLst>
        </pc:inkChg>
        <pc:inkChg chg="add del">
          <ac:chgData name="Jessica Bolus" userId="330596316_tp_dropbox" providerId="OAuth2" clId="{7FF8F458-AEC3-7345-920F-432400FC5D79}" dt="2019-02-19T20:46:06.607" v="1089"/>
          <ac:inkMkLst>
            <pc:docMk/>
            <pc:sldMk cId="3570159122" sldId="286"/>
            <ac:inkMk id="119" creationId="{115564FD-936B-1A43-89EF-0A017E5F1115}"/>
          </ac:inkMkLst>
        </pc:inkChg>
        <pc:inkChg chg="add del">
          <ac:chgData name="Jessica Bolus" userId="330596316_tp_dropbox" providerId="OAuth2" clId="{7FF8F458-AEC3-7345-920F-432400FC5D79}" dt="2019-02-19T15:59:29.664" v="499"/>
          <ac:inkMkLst>
            <pc:docMk/>
            <pc:sldMk cId="3570159122" sldId="286"/>
            <ac:inkMk id="119" creationId="{19501AAE-2157-D549-A97E-2B1DA9FD3DAC}"/>
          </ac:inkMkLst>
        </pc:inkChg>
        <pc:inkChg chg="add del">
          <ac:chgData name="Jessica Bolus" userId="330596316_tp_dropbox" providerId="OAuth2" clId="{7FF8F458-AEC3-7345-920F-432400FC5D79}" dt="2019-02-19T20:46:06.607" v="1089"/>
          <ac:inkMkLst>
            <pc:docMk/>
            <pc:sldMk cId="3570159122" sldId="286"/>
            <ac:inkMk id="120" creationId="{0A0AA317-801C-0540-A167-32A0777D8C7E}"/>
          </ac:inkMkLst>
        </pc:inkChg>
        <pc:inkChg chg="add del">
          <ac:chgData name="Jessica Bolus" userId="330596316_tp_dropbox" providerId="OAuth2" clId="{7FF8F458-AEC3-7345-920F-432400FC5D79}" dt="2019-02-19T15:59:29.664" v="499"/>
          <ac:inkMkLst>
            <pc:docMk/>
            <pc:sldMk cId="3570159122" sldId="286"/>
            <ac:inkMk id="120" creationId="{D1077100-0DC1-DC4B-BD3F-E4AB695CE6E4}"/>
          </ac:inkMkLst>
        </pc:inkChg>
        <pc:inkChg chg="del">
          <ac:chgData name="Jessica Bolus" userId="330596316_tp_dropbox" providerId="OAuth2" clId="{7FF8F458-AEC3-7345-920F-432400FC5D79}" dt="2019-02-19T15:05:50.415" v="45"/>
          <ac:inkMkLst>
            <pc:docMk/>
            <pc:sldMk cId="3570159122" sldId="286"/>
            <ac:inkMk id="121" creationId="{00000000-0000-0000-0000-000000000000}"/>
          </ac:inkMkLst>
        </pc:inkChg>
        <pc:inkChg chg="add del">
          <ac:chgData name="Jessica Bolus" userId="330596316_tp_dropbox" providerId="OAuth2" clId="{7FF8F458-AEC3-7345-920F-432400FC5D79}" dt="2019-02-19T20:46:06.607" v="1089"/>
          <ac:inkMkLst>
            <pc:docMk/>
            <pc:sldMk cId="3570159122" sldId="286"/>
            <ac:inkMk id="121" creationId="{CE7BECAF-DA4E-0242-B667-D6CAF31BD883}"/>
          </ac:inkMkLst>
        </pc:inkChg>
        <pc:inkChg chg="add del reco">
          <ac:chgData name="Jessica Bolus" userId="330596316_tp_dropbox" providerId="OAuth2" clId="{7FF8F458-AEC3-7345-920F-432400FC5D79}" dt="2019-02-19T20:25:54.044" v="669"/>
          <ac:inkMkLst>
            <pc:docMk/>
            <pc:sldMk cId="3570159122" sldId="286"/>
            <ac:inkMk id="122" creationId="{B280EB9B-139B-4149-974C-8900598C4278}"/>
          </ac:inkMkLst>
        </pc:inkChg>
        <pc:inkChg chg="add del">
          <ac:chgData name="Jessica Bolus" userId="330596316_tp_dropbox" providerId="OAuth2" clId="{7FF8F458-AEC3-7345-920F-432400FC5D79}" dt="2019-02-19T20:46:06.607" v="1089"/>
          <ac:inkMkLst>
            <pc:docMk/>
            <pc:sldMk cId="3570159122" sldId="286"/>
            <ac:inkMk id="123" creationId="{9C5B73B8-C85A-234A-A189-023EF33FA7D4}"/>
          </ac:inkMkLst>
        </pc:inkChg>
        <pc:inkChg chg="del">
          <ac:chgData name="Jessica Bolus" userId="330596316_tp_dropbox" providerId="OAuth2" clId="{7FF8F458-AEC3-7345-920F-432400FC5D79}" dt="2019-02-19T15:05:50.411" v="42"/>
          <ac:inkMkLst>
            <pc:docMk/>
            <pc:sldMk cId="3570159122" sldId="286"/>
            <ac:inkMk id="124" creationId="{00000000-0000-0000-0000-000000000000}"/>
          </ac:inkMkLst>
        </pc:inkChg>
        <pc:inkChg chg="add del">
          <ac:chgData name="Jessica Bolus" userId="330596316_tp_dropbox" providerId="OAuth2" clId="{7FF8F458-AEC3-7345-920F-432400FC5D79}" dt="2019-02-19T20:46:06.607" v="1089"/>
          <ac:inkMkLst>
            <pc:docMk/>
            <pc:sldMk cId="3570159122" sldId="286"/>
            <ac:inkMk id="124" creationId="{24118F3F-8A1A-D34F-837A-C5C199FFCAC2}"/>
          </ac:inkMkLst>
        </pc:inkChg>
        <pc:inkChg chg="add del">
          <ac:chgData name="Jessica Bolus" userId="330596316_tp_dropbox" providerId="OAuth2" clId="{7FF8F458-AEC3-7345-920F-432400FC5D79}" dt="2019-02-19T20:46:06.607" v="1089"/>
          <ac:inkMkLst>
            <pc:docMk/>
            <pc:sldMk cId="3570159122" sldId="286"/>
            <ac:inkMk id="125" creationId="{96674B65-7A80-3448-A650-A46381DF69B1}"/>
          </ac:inkMkLst>
        </pc:inkChg>
        <pc:inkChg chg="add del">
          <ac:chgData name="Jessica Bolus" userId="330596316_tp_dropbox" providerId="OAuth2" clId="{7FF8F458-AEC3-7345-920F-432400FC5D79}" dt="2019-02-19T15:59:32.428" v="505"/>
          <ac:inkMkLst>
            <pc:docMk/>
            <pc:sldMk cId="3570159122" sldId="286"/>
            <ac:inkMk id="125" creationId="{FC495B29-DEEF-D341-BBE8-02D00B3DAB4E}"/>
          </ac:inkMkLst>
        </pc:inkChg>
        <pc:inkChg chg="add del">
          <ac:chgData name="Jessica Bolus" userId="330596316_tp_dropbox" providerId="OAuth2" clId="{7FF8F458-AEC3-7345-920F-432400FC5D79}" dt="2019-02-19T15:59:32.428" v="505"/>
          <ac:inkMkLst>
            <pc:docMk/>
            <pc:sldMk cId="3570159122" sldId="286"/>
            <ac:inkMk id="126" creationId="{194AB693-498C-5A47-B9D6-B81BA619079E}"/>
          </ac:inkMkLst>
        </pc:inkChg>
        <pc:inkChg chg="add del">
          <ac:chgData name="Jessica Bolus" userId="330596316_tp_dropbox" providerId="OAuth2" clId="{7FF8F458-AEC3-7345-920F-432400FC5D79}" dt="2019-02-19T20:46:06.607" v="1089"/>
          <ac:inkMkLst>
            <pc:docMk/>
            <pc:sldMk cId="3570159122" sldId="286"/>
            <ac:inkMk id="126" creationId="{37310702-3A37-ED45-A840-7BD5968A90A5}"/>
          </ac:inkMkLst>
        </pc:inkChg>
        <pc:inkChg chg="add del">
          <ac:chgData name="Jessica Bolus" userId="330596316_tp_dropbox" providerId="OAuth2" clId="{7FF8F458-AEC3-7345-920F-432400FC5D79}" dt="2019-02-19T20:46:06.607" v="1089"/>
          <ac:inkMkLst>
            <pc:docMk/>
            <pc:sldMk cId="3570159122" sldId="286"/>
            <ac:inkMk id="127" creationId="{A2EF1E50-4963-7845-8BDF-474813917D83}"/>
          </ac:inkMkLst>
        </pc:inkChg>
        <pc:inkChg chg="add del">
          <ac:chgData name="Jessica Bolus" userId="330596316_tp_dropbox" providerId="OAuth2" clId="{7FF8F458-AEC3-7345-920F-432400FC5D79}" dt="2019-02-19T15:59:32.428" v="505"/>
          <ac:inkMkLst>
            <pc:docMk/>
            <pc:sldMk cId="3570159122" sldId="286"/>
            <ac:inkMk id="127" creationId="{F4FE53F2-8F9F-7E4A-A966-7489D1F6B86F}"/>
          </ac:inkMkLst>
        </pc:inkChg>
        <pc:inkChg chg="add del">
          <ac:chgData name="Jessica Bolus" userId="330596316_tp_dropbox" providerId="OAuth2" clId="{7FF8F458-AEC3-7345-920F-432400FC5D79}" dt="2019-02-19T15:59:32.428" v="505"/>
          <ac:inkMkLst>
            <pc:docMk/>
            <pc:sldMk cId="3570159122" sldId="286"/>
            <ac:inkMk id="128" creationId="{9D141A84-7F09-564B-B4C0-A31BB8065A36}"/>
          </ac:inkMkLst>
        </pc:inkChg>
        <pc:inkChg chg="add del">
          <ac:chgData name="Jessica Bolus" userId="330596316_tp_dropbox" providerId="OAuth2" clId="{7FF8F458-AEC3-7345-920F-432400FC5D79}" dt="2019-02-19T20:46:06.607" v="1089"/>
          <ac:inkMkLst>
            <pc:docMk/>
            <pc:sldMk cId="3570159122" sldId="286"/>
            <ac:inkMk id="128" creationId="{CCD12B02-13E2-8642-9C0B-B2CD9F45C25E}"/>
          </ac:inkMkLst>
        </pc:inkChg>
        <pc:inkChg chg="add del reco">
          <ac:chgData name="Jessica Bolus" userId="330596316_tp_dropbox" providerId="OAuth2" clId="{7FF8F458-AEC3-7345-920F-432400FC5D79}" dt="2019-02-19T20:25:54.064" v="687"/>
          <ac:inkMkLst>
            <pc:docMk/>
            <pc:sldMk cId="3570159122" sldId="286"/>
            <ac:inkMk id="129" creationId="{77326390-E018-D841-8786-5D91F059077B}"/>
          </ac:inkMkLst>
        </pc:inkChg>
        <pc:inkChg chg="add del">
          <ac:chgData name="Jessica Bolus" userId="330596316_tp_dropbox" providerId="OAuth2" clId="{7FF8F458-AEC3-7345-920F-432400FC5D79}" dt="2019-02-19T20:46:06.607" v="1089"/>
          <ac:inkMkLst>
            <pc:docMk/>
            <pc:sldMk cId="3570159122" sldId="286"/>
            <ac:inkMk id="130" creationId="{5680FB65-9E4F-DB4B-B4B4-8A57C7E4B750}"/>
          </ac:inkMkLst>
        </pc:inkChg>
        <pc:inkChg chg="add del">
          <ac:chgData name="Jessica Bolus" userId="330596316_tp_dropbox" providerId="OAuth2" clId="{7FF8F458-AEC3-7345-920F-432400FC5D79}" dt="2019-02-19T20:25:54.039" v="664"/>
          <ac:inkMkLst>
            <pc:docMk/>
            <pc:sldMk cId="3570159122" sldId="286"/>
            <ac:inkMk id="131" creationId="{EDD9E163-F0D7-EC42-9EE2-A0784A4597EA}"/>
          </ac:inkMkLst>
        </pc:inkChg>
        <pc:inkChg chg="add del">
          <ac:chgData name="Jessica Bolus" userId="330596316_tp_dropbox" providerId="OAuth2" clId="{7FF8F458-AEC3-7345-920F-432400FC5D79}" dt="2019-02-19T20:25:54.037" v="662"/>
          <ac:inkMkLst>
            <pc:docMk/>
            <pc:sldMk cId="3570159122" sldId="286"/>
            <ac:inkMk id="132" creationId="{C96D7C0F-ED7D-3044-8CDA-F24B53ABA0FC}"/>
          </ac:inkMkLst>
        </pc:inkChg>
        <pc:inkChg chg="add del">
          <ac:chgData name="Jessica Bolus" userId="330596316_tp_dropbox" providerId="OAuth2" clId="{7FF8F458-AEC3-7345-920F-432400FC5D79}" dt="2019-02-19T15:59:38.605" v="518"/>
          <ac:inkMkLst>
            <pc:docMk/>
            <pc:sldMk cId="3570159122" sldId="286"/>
            <ac:inkMk id="133" creationId="{4B4DA481-9BA0-1D4C-8F7D-1E8A784FDB82}"/>
          </ac:inkMkLst>
        </pc:inkChg>
        <pc:inkChg chg="add del">
          <ac:chgData name="Jessica Bolus" userId="330596316_tp_dropbox" providerId="OAuth2" clId="{7FF8F458-AEC3-7345-920F-432400FC5D79}" dt="2019-02-19T20:46:06.607" v="1089"/>
          <ac:inkMkLst>
            <pc:docMk/>
            <pc:sldMk cId="3570159122" sldId="286"/>
            <ac:inkMk id="133" creationId="{A7ADB8EE-2347-AF4E-8AE7-8BC136FA7DD3}"/>
          </ac:inkMkLst>
        </pc:inkChg>
        <pc:inkChg chg="add del">
          <ac:chgData name="Jessica Bolus" userId="330596316_tp_dropbox" providerId="OAuth2" clId="{7FF8F458-AEC3-7345-920F-432400FC5D79}" dt="2019-02-19T15:59:38.605" v="518"/>
          <ac:inkMkLst>
            <pc:docMk/>
            <pc:sldMk cId="3570159122" sldId="286"/>
            <ac:inkMk id="134" creationId="{34AF1859-827D-1B48-9661-542382EAD717}"/>
          </ac:inkMkLst>
        </pc:inkChg>
        <pc:inkChg chg="add del">
          <ac:chgData name="Jessica Bolus" userId="330596316_tp_dropbox" providerId="OAuth2" clId="{7FF8F458-AEC3-7345-920F-432400FC5D79}" dt="2019-02-19T20:46:06.607" v="1089"/>
          <ac:inkMkLst>
            <pc:docMk/>
            <pc:sldMk cId="3570159122" sldId="286"/>
            <ac:inkMk id="134" creationId="{EB04B0F3-C7B2-BF43-85F0-6F513A4D19AC}"/>
          </ac:inkMkLst>
        </pc:inkChg>
        <pc:inkChg chg="add del">
          <ac:chgData name="Jessica Bolus" userId="330596316_tp_dropbox" providerId="OAuth2" clId="{7FF8F458-AEC3-7345-920F-432400FC5D79}" dt="2019-02-19T15:59:38.605" v="518"/>
          <ac:inkMkLst>
            <pc:docMk/>
            <pc:sldMk cId="3570159122" sldId="286"/>
            <ac:inkMk id="135" creationId="{438AF322-E8F5-D640-BE6F-D6691A6E9CF3}"/>
          </ac:inkMkLst>
        </pc:inkChg>
        <pc:inkChg chg="add del reco">
          <ac:chgData name="Jessica Bolus" userId="330596316_tp_dropbox" providerId="OAuth2" clId="{7FF8F458-AEC3-7345-920F-432400FC5D79}" dt="2019-02-19T20:46:24.503" v="1102"/>
          <ac:inkMkLst>
            <pc:docMk/>
            <pc:sldMk cId="3570159122" sldId="286"/>
            <ac:inkMk id="135" creationId="{641C386C-0F16-B74C-97D6-04BE209A4C21}"/>
          </ac:inkMkLst>
        </pc:inkChg>
        <pc:inkChg chg="add del reco">
          <ac:chgData name="Jessica Bolus" userId="330596316_tp_dropbox" providerId="OAuth2" clId="{7FF8F458-AEC3-7345-920F-432400FC5D79}" dt="2019-02-19T20:46:24.503" v="1102"/>
          <ac:inkMkLst>
            <pc:docMk/>
            <pc:sldMk cId="3570159122" sldId="286"/>
            <ac:inkMk id="136" creationId="{637F1439-22AD-3F4C-BA32-C7A4AF7B12BC}"/>
          </ac:inkMkLst>
        </pc:inkChg>
        <pc:inkChg chg="add del">
          <ac:chgData name="Jessica Bolus" userId="330596316_tp_dropbox" providerId="OAuth2" clId="{7FF8F458-AEC3-7345-920F-432400FC5D79}" dt="2019-02-19T15:59:38.605" v="518"/>
          <ac:inkMkLst>
            <pc:docMk/>
            <pc:sldMk cId="3570159122" sldId="286"/>
            <ac:inkMk id="136" creationId="{B5734744-36B8-3A48-BCA7-97FDF690D305}"/>
          </ac:inkMkLst>
        </pc:inkChg>
        <pc:inkChg chg="add del">
          <ac:chgData name="Jessica Bolus" userId="330596316_tp_dropbox" providerId="OAuth2" clId="{7FF8F458-AEC3-7345-920F-432400FC5D79}" dt="2019-02-19T15:59:38.605" v="518"/>
          <ac:inkMkLst>
            <pc:docMk/>
            <pc:sldMk cId="3570159122" sldId="286"/>
            <ac:inkMk id="137" creationId="{1C92B120-1B35-FE44-9E2D-3F4CD02E1CD6}"/>
          </ac:inkMkLst>
        </pc:inkChg>
        <pc:inkChg chg="add del">
          <ac:chgData name="Jessica Bolus" userId="330596316_tp_dropbox" providerId="OAuth2" clId="{7FF8F458-AEC3-7345-920F-432400FC5D79}" dt="2019-02-19T15:59:38.605" v="518"/>
          <ac:inkMkLst>
            <pc:docMk/>
            <pc:sldMk cId="3570159122" sldId="286"/>
            <ac:inkMk id="138" creationId="{0412D3C3-30BF-1142-98D4-41A048FE0520}"/>
          </ac:inkMkLst>
        </pc:inkChg>
        <pc:inkChg chg="add del">
          <ac:chgData name="Jessica Bolus" userId="330596316_tp_dropbox" providerId="OAuth2" clId="{7FF8F458-AEC3-7345-920F-432400FC5D79}" dt="2019-02-19T15:59:38.605" v="518"/>
          <ac:inkMkLst>
            <pc:docMk/>
            <pc:sldMk cId="3570159122" sldId="286"/>
            <ac:inkMk id="139" creationId="{4DD85AA8-3002-1C42-85EC-63C95180767D}"/>
          </ac:inkMkLst>
        </pc:inkChg>
        <pc:inkChg chg="add del">
          <ac:chgData name="Jessica Bolus" userId="330596316_tp_dropbox" providerId="OAuth2" clId="{7FF8F458-AEC3-7345-920F-432400FC5D79}" dt="2019-02-19T20:46:24.503" v="1102"/>
          <ac:inkMkLst>
            <pc:docMk/>
            <pc:sldMk cId="3570159122" sldId="286"/>
            <ac:inkMk id="139" creationId="{C21D02AE-675A-C14F-B4A0-815D09E6B219}"/>
          </ac:inkMkLst>
        </pc:inkChg>
        <pc:inkChg chg="add del">
          <ac:chgData name="Jessica Bolus" userId="330596316_tp_dropbox" providerId="OAuth2" clId="{7FF8F458-AEC3-7345-920F-432400FC5D79}" dt="2019-02-19T15:59:38.605" v="518"/>
          <ac:inkMkLst>
            <pc:docMk/>
            <pc:sldMk cId="3570159122" sldId="286"/>
            <ac:inkMk id="140" creationId="{4501BB62-749A-7A4B-931F-6AAD228FF43C}"/>
          </ac:inkMkLst>
        </pc:inkChg>
        <pc:inkChg chg="add del">
          <ac:chgData name="Jessica Bolus" userId="330596316_tp_dropbox" providerId="OAuth2" clId="{7FF8F458-AEC3-7345-920F-432400FC5D79}" dt="2019-02-19T20:46:24.503" v="1102"/>
          <ac:inkMkLst>
            <pc:docMk/>
            <pc:sldMk cId="3570159122" sldId="286"/>
            <ac:inkMk id="140" creationId="{4B50BF6B-8661-E844-B118-823DAB4D90C8}"/>
          </ac:inkMkLst>
        </pc:inkChg>
        <pc:inkChg chg="add del">
          <ac:chgData name="Jessica Bolus" userId="330596316_tp_dropbox" providerId="OAuth2" clId="{7FF8F458-AEC3-7345-920F-432400FC5D79}" dt="2019-02-19T20:46:24.503" v="1102"/>
          <ac:inkMkLst>
            <pc:docMk/>
            <pc:sldMk cId="3570159122" sldId="286"/>
            <ac:inkMk id="141" creationId="{C6316AF0-6ADC-9A4E-B4BC-6D0276AF07C3}"/>
          </ac:inkMkLst>
        </pc:inkChg>
        <pc:inkChg chg="add del">
          <ac:chgData name="Jessica Bolus" userId="330596316_tp_dropbox" providerId="OAuth2" clId="{7FF8F458-AEC3-7345-920F-432400FC5D79}" dt="2019-02-19T15:59:38.605" v="518"/>
          <ac:inkMkLst>
            <pc:docMk/>
            <pc:sldMk cId="3570159122" sldId="286"/>
            <ac:inkMk id="141" creationId="{F709EC36-8363-CD4D-9B05-1F213677B5EE}"/>
          </ac:inkMkLst>
        </pc:inkChg>
        <pc:inkChg chg="add del reco">
          <ac:chgData name="Jessica Bolus" userId="330596316_tp_dropbox" providerId="OAuth2" clId="{7FF8F458-AEC3-7345-920F-432400FC5D79}" dt="2019-02-19T20:25:54.066" v="688"/>
          <ac:inkMkLst>
            <pc:docMk/>
            <pc:sldMk cId="3570159122" sldId="286"/>
            <ac:inkMk id="142" creationId="{9FF7EAFC-B9DC-B149-A474-B99E4872F9F1}"/>
          </ac:inkMkLst>
        </pc:inkChg>
        <pc:inkChg chg="add del">
          <ac:chgData name="Jessica Bolus" userId="330596316_tp_dropbox" providerId="OAuth2" clId="{7FF8F458-AEC3-7345-920F-432400FC5D79}" dt="2019-02-19T20:46:24.503" v="1102"/>
          <ac:inkMkLst>
            <pc:docMk/>
            <pc:sldMk cId="3570159122" sldId="286"/>
            <ac:inkMk id="143" creationId="{FE312D71-B3DA-9B43-9F45-81E4850F9705}"/>
          </ac:inkMkLst>
        </pc:inkChg>
        <pc:inkChg chg="add del">
          <ac:chgData name="Jessica Bolus" userId="330596316_tp_dropbox" providerId="OAuth2" clId="{7FF8F458-AEC3-7345-920F-432400FC5D79}" dt="2019-02-19T20:46:24.503" v="1102"/>
          <ac:inkMkLst>
            <pc:docMk/>
            <pc:sldMk cId="3570159122" sldId="286"/>
            <ac:inkMk id="144" creationId="{73A73552-0321-2C4D-A4F0-E7D59BA7F5D4}"/>
          </ac:inkMkLst>
        </pc:inkChg>
        <pc:inkChg chg="add del">
          <ac:chgData name="Jessica Bolus" userId="330596316_tp_dropbox" providerId="OAuth2" clId="{7FF8F458-AEC3-7345-920F-432400FC5D79}" dt="2019-02-19T20:46:24.503" v="1102"/>
          <ac:inkMkLst>
            <pc:docMk/>
            <pc:sldMk cId="3570159122" sldId="286"/>
            <ac:inkMk id="145" creationId="{DFC23754-EFFA-0642-971A-5345DE9EBA94}"/>
          </ac:inkMkLst>
        </pc:inkChg>
        <pc:inkChg chg="add del">
          <ac:chgData name="Jessica Bolus" userId="330596316_tp_dropbox" providerId="OAuth2" clId="{7FF8F458-AEC3-7345-920F-432400FC5D79}" dt="2019-02-19T20:46:24.503" v="1102"/>
          <ac:inkMkLst>
            <pc:docMk/>
            <pc:sldMk cId="3570159122" sldId="286"/>
            <ac:inkMk id="146" creationId="{91DCA575-E065-A548-A787-AA0B9124DCF9}"/>
          </ac:inkMkLst>
        </pc:inkChg>
        <pc:inkChg chg="add del">
          <ac:chgData name="Jessica Bolus" userId="330596316_tp_dropbox" providerId="OAuth2" clId="{7FF8F458-AEC3-7345-920F-432400FC5D79}" dt="2019-02-19T20:46:24.503" v="1102"/>
          <ac:inkMkLst>
            <pc:docMk/>
            <pc:sldMk cId="3570159122" sldId="286"/>
            <ac:inkMk id="147" creationId="{FBDAA407-0C6D-0941-92C4-5AC973C7AE30}"/>
          </ac:inkMkLst>
        </pc:inkChg>
        <pc:inkChg chg="del">
          <ac:chgData name="Jessica Bolus" userId="330596316_tp_dropbox" providerId="OAuth2" clId="{7FF8F458-AEC3-7345-920F-432400FC5D79}" dt="2019-02-19T15:05:50.405" v="37"/>
          <ac:inkMkLst>
            <pc:docMk/>
            <pc:sldMk cId="3570159122" sldId="286"/>
            <ac:inkMk id="148" creationId="{00000000-0000-0000-0000-000000000000}"/>
          </ac:inkMkLst>
        </pc:inkChg>
        <pc:inkChg chg="add del">
          <ac:chgData name="Jessica Bolus" userId="330596316_tp_dropbox" providerId="OAuth2" clId="{7FF8F458-AEC3-7345-920F-432400FC5D79}" dt="2019-02-19T20:46:24.503" v="1102"/>
          <ac:inkMkLst>
            <pc:docMk/>
            <pc:sldMk cId="3570159122" sldId="286"/>
            <ac:inkMk id="148" creationId="{1A62BC6C-EC30-AA4F-B645-3232091D8788}"/>
          </ac:inkMkLst>
        </pc:inkChg>
        <pc:inkChg chg="add del">
          <ac:chgData name="Jessica Bolus" userId="330596316_tp_dropbox" providerId="OAuth2" clId="{7FF8F458-AEC3-7345-920F-432400FC5D79}" dt="2019-02-19T20:46:24.503" v="1102"/>
          <ac:inkMkLst>
            <pc:docMk/>
            <pc:sldMk cId="3570159122" sldId="286"/>
            <ac:inkMk id="149" creationId="{C6DEF6A7-0256-DD4A-8228-819959697B29}"/>
          </ac:inkMkLst>
        </pc:inkChg>
        <pc:inkChg chg="add del">
          <ac:chgData name="Jessica Bolus" userId="330596316_tp_dropbox" providerId="OAuth2" clId="{7FF8F458-AEC3-7345-920F-432400FC5D79}" dt="2019-02-19T20:46:24.503" v="1102"/>
          <ac:inkMkLst>
            <pc:docMk/>
            <pc:sldMk cId="3570159122" sldId="286"/>
            <ac:inkMk id="150" creationId="{580DB0BE-325C-0C4E-BB11-56D3C598AC6B}"/>
          </ac:inkMkLst>
        </pc:inkChg>
        <pc:inkChg chg="add reco">
          <ac:chgData name="Jessica Bolus" userId="330596316_tp_dropbox" providerId="OAuth2" clId="{7FF8F458-AEC3-7345-920F-432400FC5D79}" dt="2019-02-19T20:46:24.503" v="1102"/>
          <ac:inkMkLst>
            <pc:docMk/>
            <pc:sldMk cId="3570159122" sldId="286"/>
            <ac:inkMk id="151" creationId="{FD706DB3-DE5A-9D4D-9528-121005D7A431}"/>
          </ac:inkMkLst>
        </pc:inkChg>
        <pc:inkChg chg="del">
          <ac:chgData name="Jessica Bolus" userId="330596316_tp_dropbox" providerId="OAuth2" clId="{7FF8F458-AEC3-7345-920F-432400FC5D79}" dt="2019-02-19T15:05:50.403" v="36"/>
          <ac:inkMkLst>
            <pc:docMk/>
            <pc:sldMk cId="3570159122" sldId="286"/>
            <ac:inkMk id="160" creationId="{00000000-0000-0000-0000-000000000000}"/>
          </ac:inkMkLst>
        </pc:inkChg>
        <pc:inkChg chg="del">
          <ac:chgData name="Jessica Bolus" userId="330596316_tp_dropbox" providerId="OAuth2" clId="{7FF8F458-AEC3-7345-920F-432400FC5D79}" dt="2019-02-19T15:05:50.410" v="41"/>
          <ac:inkMkLst>
            <pc:docMk/>
            <pc:sldMk cId="3570159122" sldId="286"/>
            <ac:inkMk id="172" creationId="{00000000-0000-0000-0000-000000000000}"/>
          </ac:inkMkLst>
        </pc:inkChg>
        <pc:inkChg chg="del">
          <ac:chgData name="Jessica Bolus" userId="330596316_tp_dropbox" providerId="OAuth2" clId="{7FF8F458-AEC3-7345-920F-432400FC5D79}" dt="2019-02-19T15:05:50.413" v="43"/>
          <ac:inkMkLst>
            <pc:docMk/>
            <pc:sldMk cId="3570159122" sldId="286"/>
            <ac:inkMk id="180" creationId="{00000000-0000-0000-0000-000000000000}"/>
          </ac:inkMkLst>
        </pc:inkChg>
      </pc:sldChg>
      <pc:sldChg chg="del">
        <pc:chgData name="Jessica Bolus" userId="330596316_tp_dropbox" providerId="OAuth2" clId="{7FF8F458-AEC3-7345-920F-432400FC5D79}" dt="2019-02-19T14:47:38.980" v="3" actId="2696"/>
        <pc:sldMkLst>
          <pc:docMk/>
          <pc:sldMk cId="44618501" sldId="303"/>
        </pc:sldMkLst>
      </pc:sldChg>
      <pc:sldChg chg="del">
        <pc:chgData name="Jessica Bolus" userId="330596316_tp_dropbox" providerId="OAuth2" clId="{7FF8F458-AEC3-7345-920F-432400FC5D79}" dt="2019-02-19T14:47:42.507" v="6" actId="2696"/>
        <pc:sldMkLst>
          <pc:docMk/>
          <pc:sldMk cId="2992856665" sldId="304"/>
        </pc:sldMkLst>
      </pc:sldChg>
      <pc:sldChg chg="del">
        <pc:chgData name="Jessica Bolus" userId="330596316_tp_dropbox" providerId="OAuth2" clId="{7FF8F458-AEC3-7345-920F-432400FC5D79}" dt="2019-02-19T14:47:43.866" v="7" actId="2696"/>
        <pc:sldMkLst>
          <pc:docMk/>
          <pc:sldMk cId="3891544979" sldId="306"/>
        </pc:sldMkLst>
      </pc:sldChg>
      <pc:sldChg chg="addSp delSp modSp">
        <pc:chgData name="Jessica Bolus" userId="330596316_tp_dropbox" providerId="OAuth2" clId="{7FF8F458-AEC3-7345-920F-432400FC5D79}" dt="2019-02-19T20:32:19.882" v="879"/>
        <pc:sldMkLst>
          <pc:docMk/>
          <pc:sldMk cId="3246952393" sldId="312"/>
        </pc:sldMkLst>
        <pc:picChg chg="mod">
          <ac:chgData name="Jessica Bolus" userId="330596316_tp_dropbox" providerId="OAuth2" clId="{7FF8F458-AEC3-7345-920F-432400FC5D79}" dt="2019-02-19T20:32:17.154" v="875" actId="1076"/>
          <ac:picMkLst>
            <pc:docMk/>
            <pc:sldMk cId="3246952393" sldId="312"/>
            <ac:picMk id="4" creationId="{00000000-0000-0000-0000-000000000000}"/>
          </ac:picMkLst>
        </pc:picChg>
        <pc:inkChg chg="add del">
          <ac:chgData name="Jessica Bolus" userId="330596316_tp_dropbox" providerId="OAuth2" clId="{7FF8F458-AEC3-7345-920F-432400FC5D79}" dt="2019-02-19T20:25:20.483" v="624"/>
          <ac:inkMkLst>
            <pc:docMk/>
            <pc:sldMk cId="3246952393" sldId="312"/>
            <ac:inkMk id="2" creationId="{FEC2A7F5-7829-3F4C-8863-67D12703869D}"/>
          </ac:inkMkLst>
        </pc:inkChg>
        <pc:inkChg chg="add del">
          <ac:chgData name="Jessica Bolus" userId="330596316_tp_dropbox" providerId="OAuth2" clId="{7FF8F458-AEC3-7345-920F-432400FC5D79}" dt="2019-02-19T20:32:19.882" v="879"/>
          <ac:inkMkLst>
            <pc:docMk/>
            <pc:sldMk cId="3246952393" sldId="312"/>
            <ac:inkMk id="3" creationId="{ED697E04-E1ED-8741-B35B-AC393DB7F2D0}"/>
          </ac:inkMkLst>
        </pc:inkChg>
        <pc:inkChg chg="add del">
          <ac:chgData name="Jessica Bolus" userId="330596316_tp_dropbox" providerId="OAuth2" clId="{7FF8F458-AEC3-7345-920F-432400FC5D79}" dt="2019-02-19T15:40:50.651" v="223"/>
          <ac:inkMkLst>
            <pc:docMk/>
            <pc:sldMk cId="3246952393" sldId="312"/>
            <ac:inkMk id="3" creationId="{FAA3C84D-ECB2-444E-B4E8-FEB516920307}"/>
          </ac:inkMkLst>
        </pc:inkChg>
        <pc:inkChg chg="add del">
          <ac:chgData name="Jessica Bolus" userId="330596316_tp_dropbox" providerId="OAuth2" clId="{7FF8F458-AEC3-7345-920F-432400FC5D79}" dt="2019-02-19T20:32:19.882" v="879"/>
          <ac:inkMkLst>
            <pc:docMk/>
            <pc:sldMk cId="3246952393" sldId="312"/>
            <ac:inkMk id="5" creationId="{896D47C3-0682-4741-9981-2EF00AB262D0}"/>
          </ac:inkMkLst>
        </pc:inkChg>
        <pc:inkChg chg="add del">
          <ac:chgData name="Jessica Bolus" userId="330596316_tp_dropbox" providerId="OAuth2" clId="{7FF8F458-AEC3-7345-920F-432400FC5D79}" dt="2019-02-19T15:40:50.651" v="223"/>
          <ac:inkMkLst>
            <pc:docMk/>
            <pc:sldMk cId="3246952393" sldId="312"/>
            <ac:inkMk id="5" creationId="{A1A1CC9D-10F6-1048-8C43-209335DCD646}"/>
          </ac:inkMkLst>
        </pc:inkChg>
        <pc:inkChg chg="add del">
          <ac:chgData name="Jessica Bolus" userId="330596316_tp_dropbox" providerId="OAuth2" clId="{7FF8F458-AEC3-7345-920F-432400FC5D79}" dt="2019-02-19T20:32:19.882" v="879"/>
          <ac:inkMkLst>
            <pc:docMk/>
            <pc:sldMk cId="3246952393" sldId="312"/>
            <ac:inkMk id="6" creationId="{25868217-FDAF-2443-9282-CC3BFBC33250}"/>
          </ac:inkMkLst>
        </pc:inkChg>
        <pc:inkChg chg="add del">
          <ac:chgData name="Jessica Bolus" userId="330596316_tp_dropbox" providerId="OAuth2" clId="{7FF8F458-AEC3-7345-920F-432400FC5D79}" dt="2019-02-19T15:40:50.651" v="223"/>
          <ac:inkMkLst>
            <pc:docMk/>
            <pc:sldMk cId="3246952393" sldId="312"/>
            <ac:inkMk id="6" creationId="{A67F159B-BC3A-4A49-89B3-96392CDF0324}"/>
          </ac:inkMkLst>
        </pc:inkChg>
        <pc:inkChg chg="add reco">
          <ac:chgData name="Jessica Bolus" userId="330596316_tp_dropbox" providerId="OAuth2" clId="{7FF8F458-AEC3-7345-920F-432400FC5D79}" dt="2019-02-19T20:32:19.882" v="879"/>
          <ac:inkMkLst>
            <pc:docMk/>
            <pc:sldMk cId="3246952393" sldId="312"/>
            <ac:inkMk id="7" creationId="{053A5123-A195-E24F-9808-451BD37B513C}"/>
          </ac:inkMkLst>
        </pc:inkChg>
        <pc:inkChg chg="add del">
          <ac:chgData name="Jessica Bolus" userId="330596316_tp_dropbox" providerId="OAuth2" clId="{7FF8F458-AEC3-7345-920F-432400FC5D79}" dt="2019-02-19T15:40:50.651" v="223"/>
          <ac:inkMkLst>
            <pc:docMk/>
            <pc:sldMk cId="3246952393" sldId="312"/>
            <ac:inkMk id="7" creationId="{3D6CD9C9-8F85-6944-8CE5-2773D9995BD3}"/>
          </ac:inkMkLst>
        </pc:inkChg>
        <pc:inkChg chg="add del">
          <ac:chgData name="Jessica Bolus" userId="330596316_tp_dropbox" providerId="OAuth2" clId="{7FF8F458-AEC3-7345-920F-432400FC5D79}" dt="2019-02-19T15:40:50.651" v="223"/>
          <ac:inkMkLst>
            <pc:docMk/>
            <pc:sldMk cId="3246952393" sldId="312"/>
            <ac:inkMk id="8" creationId="{6513663B-4DF1-504B-AA46-799AB5256C04}"/>
          </ac:inkMkLst>
        </pc:inkChg>
        <pc:inkChg chg="del">
          <ac:chgData name="Jessica Bolus" userId="330596316_tp_dropbox" providerId="OAuth2" clId="{7FF8F458-AEC3-7345-920F-432400FC5D79}" dt="2019-02-19T15:05:19.227" v="18"/>
          <ac:inkMkLst>
            <pc:docMk/>
            <pc:sldMk cId="3246952393" sldId="312"/>
            <ac:inkMk id="9" creationId="{00000000-0000-0000-0000-000000000000}"/>
          </ac:inkMkLst>
        </pc:inkChg>
        <pc:inkChg chg="add del">
          <ac:chgData name="Jessica Bolus" userId="330596316_tp_dropbox" providerId="OAuth2" clId="{7FF8F458-AEC3-7345-920F-432400FC5D79}" dt="2019-02-19T15:40:50.651" v="223"/>
          <ac:inkMkLst>
            <pc:docMk/>
            <pc:sldMk cId="3246952393" sldId="312"/>
            <ac:inkMk id="10" creationId="{CDAD69F4-E8C4-7D43-B243-9C374E9C8DB2}"/>
          </ac:inkMkLst>
        </pc:inkChg>
        <pc:inkChg chg="del">
          <ac:chgData name="Jessica Bolus" userId="330596316_tp_dropbox" providerId="OAuth2" clId="{7FF8F458-AEC3-7345-920F-432400FC5D79}" dt="2019-02-19T15:05:19.223" v="15"/>
          <ac:inkMkLst>
            <pc:docMk/>
            <pc:sldMk cId="3246952393" sldId="312"/>
            <ac:inkMk id="11" creationId="{00000000-0000-0000-0000-000000000000}"/>
          </ac:inkMkLst>
        </pc:inkChg>
        <pc:inkChg chg="del">
          <ac:chgData name="Jessica Bolus" userId="330596316_tp_dropbox" providerId="OAuth2" clId="{7FF8F458-AEC3-7345-920F-432400FC5D79}" dt="2019-02-19T15:05:19.225" v="17"/>
          <ac:inkMkLst>
            <pc:docMk/>
            <pc:sldMk cId="3246952393" sldId="312"/>
            <ac:inkMk id="12" creationId="{00000000-0000-0000-0000-000000000000}"/>
          </ac:inkMkLst>
        </pc:inkChg>
        <pc:inkChg chg="add del">
          <ac:chgData name="Jessica Bolus" userId="330596316_tp_dropbox" providerId="OAuth2" clId="{7FF8F458-AEC3-7345-920F-432400FC5D79}" dt="2019-02-19T15:40:50.651" v="223"/>
          <ac:inkMkLst>
            <pc:docMk/>
            <pc:sldMk cId="3246952393" sldId="312"/>
            <ac:inkMk id="13" creationId="{EF482CA2-DC21-CB46-8CF1-548A18D0A612}"/>
          </ac:inkMkLst>
        </pc:inkChg>
        <pc:inkChg chg="add del">
          <ac:chgData name="Jessica Bolus" userId="330596316_tp_dropbox" providerId="OAuth2" clId="{7FF8F458-AEC3-7345-920F-432400FC5D79}" dt="2019-02-19T15:40:50.651" v="223"/>
          <ac:inkMkLst>
            <pc:docMk/>
            <pc:sldMk cId="3246952393" sldId="312"/>
            <ac:inkMk id="14" creationId="{2D716381-4B8D-824D-BD9B-3FF5935EAD89}"/>
          </ac:inkMkLst>
        </pc:inkChg>
        <pc:inkChg chg="add del">
          <ac:chgData name="Jessica Bolus" userId="330596316_tp_dropbox" providerId="OAuth2" clId="{7FF8F458-AEC3-7345-920F-432400FC5D79}" dt="2019-02-19T15:40:50.651" v="223"/>
          <ac:inkMkLst>
            <pc:docMk/>
            <pc:sldMk cId="3246952393" sldId="312"/>
            <ac:inkMk id="15" creationId="{5860AC22-5728-064C-94AD-66CEC3E2C301}"/>
          </ac:inkMkLst>
        </pc:inkChg>
        <pc:inkChg chg="add del">
          <ac:chgData name="Jessica Bolus" userId="330596316_tp_dropbox" providerId="OAuth2" clId="{7FF8F458-AEC3-7345-920F-432400FC5D79}" dt="2019-02-19T15:40:50.651" v="223"/>
          <ac:inkMkLst>
            <pc:docMk/>
            <pc:sldMk cId="3246952393" sldId="312"/>
            <ac:inkMk id="16" creationId="{2D0F107F-4317-7F44-B1FF-C64BAF859D82}"/>
          </ac:inkMkLst>
        </pc:inkChg>
        <pc:inkChg chg="add del reco">
          <ac:chgData name="Jessica Bolus" userId="330596316_tp_dropbox" providerId="OAuth2" clId="{7FF8F458-AEC3-7345-920F-432400FC5D79}" dt="2019-02-19T20:25:20.486" v="626"/>
          <ac:inkMkLst>
            <pc:docMk/>
            <pc:sldMk cId="3246952393" sldId="312"/>
            <ac:inkMk id="17" creationId="{6EB1846C-1DD7-5047-87DE-C1F86440246D}"/>
          </ac:inkMkLst>
        </pc:inkChg>
        <pc:inkChg chg="del">
          <ac:chgData name="Jessica Bolus" userId="330596316_tp_dropbox" providerId="OAuth2" clId="{7FF8F458-AEC3-7345-920F-432400FC5D79}" dt="2019-02-19T15:05:19.218" v="13"/>
          <ac:inkMkLst>
            <pc:docMk/>
            <pc:sldMk cId="3246952393" sldId="312"/>
            <ac:inkMk id="18" creationId="{00000000-0000-0000-0000-000000000000}"/>
          </ac:inkMkLst>
        </pc:inkChg>
        <pc:inkChg chg="add del reco">
          <ac:chgData name="Jessica Bolus" userId="330596316_tp_dropbox" providerId="OAuth2" clId="{7FF8F458-AEC3-7345-920F-432400FC5D79}" dt="2019-02-19T20:25:20.490" v="629"/>
          <ac:inkMkLst>
            <pc:docMk/>
            <pc:sldMk cId="3246952393" sldId="312"/>
            <ac:inkMk id="19" creationId="{0118F54E-1488-6D47-AF10-25F9D7981994}"/>
          </ac:inkMkLst>
        </pc:inkChg>
        <pc:inkChg chg="add del">
          <ac:chgData name="Jessica Bolus" userId="330596316_tp_dropbox" providerId="OAuth2" clId="{7FF8F458-AEC3-7345-920F-432400FC5D79}" dt="2019-02-19T20:25:20.475" v="618"/>
          <ac:inkMkLst>
            <pc:docMk/>
            <pc:sldMk cId="3246952393" sldId="312"/>
            <ac:inkMk id="22" creationId="{09216A47-C745-A44A-9747-272071968F0C}"/>
          </ac:inkMkLst>
        </pc:inkChg>
        <pc:inkChg chg="del">
          <ac:chgData name="Jessica Bolus" userId="330596316_tp_dropbox" providerId="OAuth2" clId="{7FF8F458-AEC3-7345-920F-432400FC5D79}" dt="2019-02-19T15:05:19.228" v="19"/>
          <ac:inkMkLst>
            <pc:docMk/>
            <pc:sldMk cId="3246952393" sldId="312"/>
            <ac:inkMk id="23" creationId="{00000000-0000-0000-0000-000000000000}"/>
          </ac:inkMkLst>
        </pc:inkChg>
        <pc:inkChg chg="add del">
          <ac:chgData name="Jessica Bolus" userId="330596316_tp_dropbox" providerId="OAuth2" clId="{7FF8F458-AEC3-7345-920F-432400FC5D79}" dt="2019-02-19T20:25:20.479" v="621"/>
          <ac:inkMkLst>
            <pc:docMk/>
            <pc:sldMk cId="3246952393" sldId="312"/>
            <ac:inkMk id="24" creationId="{86699E2E-28E6-E048-8025-471CEA930B56}"/>
          </ac:inkMkLst>
        </pc:inkChg>
        <pc:inkChg chg="add del">
          <ac:chgData name="Jessica Bolus" userId="330596316_tp_dropbox" providerId="OAuth2" clId="{7FF8F458-AEC3-7345-920F-432400FC5D79}" dt="2019-02-19T15:41:03.114" v="231"/>
          <ac:inkMkLst>
            <pc:docMk/>
            <pc:sldMk cId="3246952393" sldId="312"/>
            <ac:inkMk id="25" creationId="{44ECB6B5-B599-D149-8BE9-7C082448D664}"/>
          </ac:inkMkLst>
        </pc:inkChg>
        <pc:inkChg chg="add del">
          <ac:chgData name="Jessica Bolus" userId="330596316_tp_dropbox" providerId="OAuth2" clId="{7FF8F458-AEC3-7345-920F-432400FC5D79}" dt="2019-02-19T15:41:03.114" v="231"/>
          <ac:inkMkLst>
            <pc:docMk/>
            <pc:sldMk cId="3246952393" sldId="312"/>
            <ac:inkMk id="26" creationId="{EAD1C2D3-8053-1449-B0FA-B869F5FA87CE}"/>
          </ac:inkMkLst>
        </pc:inkChg>
        <pc:inkChg chg="add del">
          <ac:chgData name="Jessica Bolus" userId="330596316_tp_dropbox" providerId="OAuth2" clId="{7FF8F458-AEC3-7345-920F-432400FC5D79}" dt="2019-02-19T20:25:20.489" v="628"/>
          <ac:inkMkLst>
            <pc:docMk/>
            <pc:sldMk cId="3246952393" sldId="312"/>
            <ac:inkMk id="27" creationId="{57DFF316-F4F3-854C-A55A-1B72B937BB0B}"/>
          </ac:inkMkLst>
        </pc:inkChg>
        <pc:inkChg chg="add del reco">
          <ac:chgData name="Jessica Bolus" userId="330596316_tp_dropbox" providerId="OAuth2" clId="{7FF8F458-AEC3-7345-920F-432400FC5D79}" dt="2019-02-19T20:25:20.482" v="623"/>
          <ac:inkMkLst>
            <pc:docMk/>
            <pc:sldMk cId="3246952393" sldId="312"/>
            <ac:inkMk id="28" creationId="{23533DEA-D295-4A43-AEE1-B805A9BBB36C}"/>
          </ac:inkMkLst>
        </pc:inkChg>
        <pc:inkChg chg="add del">
          <ac:chgData name="Jessica Bolus" userId="330596316_tp_dropbox" providerId="OAuth2" clId="{7FF8F458-AEC3-7345-920F-432400FC5D79}" dt="2019-02-19T15:41:07.830" v="236"/>
          <ac:inkMkLst>
            <pc:docMk/>
            <pc:sldMk cId="3246952393" sldId="312"/>
            <ac:inkMk id="30" creationId="{281D8726-3EA0-EC4C-A189-9B510F9C0A70}"/>
          </ac:inkMkLst>
        </pc:inkChg>
        <pc:inkChg chg="add del">
          <ac:chgData name="Jessica Bolus" userId="330596316_tp_dropbox" providerId="OAuth2" clId="{7FF8F458-AEC3-7345-920F-432400FC5D79}" dt="2019-02-19T15:41:07.830" v="236"/>
          <ac:inkMkLst>
            <pc:docMk/>
            <pc:sldMk cId="3246952393" sldId="312"/>
            <ac:inkMk id="31" creationId="{01CFC00C-E2F0-5C4A-A4F6-757E4C869AE8}"/>
          </ac:inkMkLst>
        </pc:inkChg>
        <pc:inkChg chg="del">
          <ac:chgData name="Jessica Bolus" userId="330596316_tp_dropbox" providerId="OAuth2" clId="{7FF8F458-AEC3-7345-920F-432400FC5D79}" dt="2019-02-19T15:05:19.225" v="16"/>
          <ac:inkMkLst>
            <pc:docMk/>
            <pc:sldMk cId="3246952393" sldId="312"/>
            <ac:inkMk id="32" creationId="{00000000-0000-0000-0000-000000000000}"/>
          </ac:inkMkLst>
        </pc:inkChg>
        <pc:inkChg chg="add del">
          <ac:chgData name="Jessica Bolus" userId="330596316_tp_dropbox" providerId="OAuth2" clId="{7FF8F458-AEC3-7345-920F-432400FC5D79}" dt="2019-02-19T15:41:07.830" v="236"/>
          <ac:inkMkLst>
            <pc:docMk/>
            <pc:sldMk cId="3246952393" sldId="312"/>
            <ac:inkMk id="33" creationId="{1F382670-ED6C-3D42-958B-8A4FD40A4E78}"/>
          </ac:inkMkLst>
        </pc:inkChg>
        <pc:inkChg chg="add del reco">
          <ac:chgData name="Jessica Bolus" userId="330596316_tp_dropbox" providerId="OAuth2" clId="{7FF8F458-AEC3-7345-920F-432400FC5D79}" dt="2019-02-19T20:25:20.478" v="620"/>
          <ac:inkMkLst>
            <pc:docMk/>
            <pc:sldMk cId="3246952393" sldId="312"/>
            <ac:inkMk id="34" creationId="{15199480-A9DF-8249-B6D2-AAFAE6AC48A1}"/>
          </ac:inkMkLst>
        </pc:inkChg>
        <pc:inkChg chg="add del">
          <ac:chgData name="Jessica Bolus" userId="330596316_tp_dropbox" providerId="OAuth2" clId="{7FF8F458-AEC3-7345-920F-432400FC5D79}" dt="2019-02-19T20:25:20.488" v="627"/>
          <ac:inkMkLst>
            <pc:docMk/>
            <pc:sldMk cId="3246952393" sldId="312"/>
            <ac:inkMk id="36" creationId="{FE643708-BB87-5144-B118-72A9FFFB6E85}"/>
          </ac:inkMkLst>
        </pc:inkChg>
        <pc:inkChg chg="add del">
          <ac:chgData name="Jessica Bolus" userId="330596316_tp_dropbox" providerId="OAuth2" clId="{7FF8F458-AEC3-7345-920F-432400FC5D79}" dt="2019-02-19T20:25:20.481" v="622"/>
          <ac:inkMkLst>
            <pc:docMk/>
            <pc:sldMk cId="3246952393" sldId="312"/>
            <ac:inkMk id="37" creationId="{7429B923-2AEC-7E4C-A207-26F665DB3804}"/>
          </ac:inkMkLst>
        </pc:inkChg>
        <pc:inkChg chg="add del">
          <ac:chgData name="Jessica Bolus" userId="330596316_tp_dropbox" providerId="OAuth2" clId="{7FF8F458-AEC3-7345-920F-432400FC5D79}" dt="2019-02-19T15:41:14.128" v="249"/>
          <ac:inkMkLst>
            <pc:docMk/>
            <pc:sldMk cId="3246952393" sldId="312"/>
            <ac:inkMk id="38" creationId="{1BF25DD2-CE08-A94C-A342-DE47BB236ED4}"/>
          </ac:inkMkLst>
        </pc:inkChg>
        <pc:inkChg chg="add del">
          <ac:chgData name="Jessica Bolus" userId="330596316_tp_dropbox" providerId="OAuth2" clId="{7FF8F458-AEC3-7345-920F-432400FC5D79}" dt="2019-02-19T15:41:14.128" v="249"/>
          <ac:inkMkLst>
            <pc:docMk/>
            <pc:sldMk cId="3246952393" sldId="312"/>
            <ac:inkMk id="39" creationId="{B67BBAF1-29CC-BB4A-A56A-25EEEE3138FB}"/>
          </ac:inkMkLst>
        </pc:inkChg>
        <pc:inkChg chg="add del">
          <ac:chgData name="Jessica Bolus" userId="330596316_tp_dropbox" providerId="OAuth2" clId="{7FF8F458-AEC3-7345-920F-432400FC5D79}" dt="2019-02-19T15:41:14.128" v="249"/>
          <ac:inkMkLst>
            <pc:docMk/>
            <pc:sldMk cId="3246952393" sldId="312"/>
            <ac:inkMk id="40" creationId="{708762EF-EA92-5340-B1A5-BA5587F8EC32}"/>
          </ac:inkMkLst>
        </pc:inkChg>
        <pc:inkChg chg="add del">
          <ac:chgData name="Jessica Bolus" userId="330596316_tp_dropbox" providerId="OAuth2" clId="{7FF8F458-AEC3-7345-920F-432400FC5D79}" dt="2019-02-19T15:41:14.128" v="249"/>
          <ac:inkMkLst>
            <pc:docMk/>
            <pc:sldMk cId="3246952393" sldId="312"/>
            <ac:inkMk id="41" creationId="{6034194D-2EAE-EC4B-A76D-D1B959808C18}"/>
          </ac:inkMkLst>
        </pc:inkChg>
        <pc:inkChg chg="add del">
          <ac:chgData name="Jessica Bolus" userId="330596316_tp_dropbox" providerId="OAuth2" clId="{7FF8F458-AEC3-7345-920F-432400FC5D79}" dt="2019-02-19T15:41:14.128" v="249"/>
          <ac:inkMkLst>
            <pc:docMk/>
            <pc:sldMk cId="3246952393" sldId="312"/>
            <ac:inkMk id="42" creationId="{9E6D06C5-2868-2D4B-9922-F25A7C21E777}"/>
          </ac:inkMkLst>
        </pc:inkChg>
        <pc:inkChg chg="add del">
          <ac:chgData name="Jessica Bolus" userId="330596316_tp_dropbox" providerId="OAuth2" clId="{7FF8F458-AEC3-7345-920F-432400FC5D79}" dt="2019-02-19T20:25:20.485" v="625"/>
          <ac:inkMkLst>
            <pc:docMk/>
            <pc:sldMk cId="3246952393" sldId="312"/>
            <ac:inkMk id="43" creationId="{75F080DE-5359-3F47-9473-BC6E41E62937}"/>
          </ac:inkMkLst>
        </pc:inkChg>
        <pc:inkChg chg="add del">
          <ac:chgData name="Jessica Bolus" userId="330596316_tp_dropbox" providerId="OAuth2" clId="{7FF8F458-AEC3-7345-920F-432400FC5D79}" dt="2019-02-19T20:25:20.473" v="617"/>
          <ac:inkMkLst>
            <pc:docMk/>
            <pc:sldMk cId="3246952393" sldId="312"/>
            <ac:inkMk id="44" creationId="{559F9487-7E97-8547-B754-E3852502FC76}"/>
          </ac:inkMkLst>
        </pc:inkChg>
        <pc:inkChg chg="add del">
          <ac:chgData name="Jessica Bolus" userId="330596316_tp_dropbox" providerId="OAuth2" clId="{7FF8F458-AEC3-7345-920F-432400FC5D79}" dt="2019-02-19T15:41:14.128" v="249"/>
          <ac:inkMkLst>
            <pc:docMk/>
            <pc:sldMk cId="3246952393" sldId="312"/>
            <ac:inkMk id="45" creationId="{6C7F24CA-7073-464C-8E40-9788B8355FD4}"/>
          </ac:inkMkLst>
        </pc:inkChg>
        <pc:inkChg chg="add del">
          <ac:chgData name="Jessica Bolus" userId="330596316_tp_dropbox" providerId="OAuth2" clId="{7FF8F458-AEC3-7345-920F-432400FC5D79}" dt="2019-02-19T15:41:14.128" v="249"/>
          <ac:inkMkLst>
            <pc:docMk/>
            <pc:sldMk cId="3246952393" sldId="312"/>
            <ac:inkMk id="46" creationId="{9D73101D-DD89-4B4F-A02A-B794F9CAC5A4}"/>
          </ac:inkMkLst>
        </pc:inkChg>
        <pc:inkChg chg="add del reco">
          <ac:chgData name="Jessica Bolus" userId="330596316_tp_dropbox" providerId="OAuth2" clId="{7FF8F458-AEC3-7345-920F-432400FC5D79}" dt="2019-02-19T20:25:20.476" v="619"/>
          <ac:inkMkLst>
            <pc:docMk/>
            <pc:sldMk cId="3246952393" sldId="312"/>
            <ac:inkMk id="47" creationId="{F9935642-F23C-EE4F-B033-10D9388D24BD}"/>
          </ac:inkMkLst>
        </pc:inkChg>
        <pc:inkChg chg="add del reco">
          <ac:chgData name="Jessica Bolus" userId="330596316_tp_dropbox" providerId="OAuth2" clId="{7FF8F458-AEC3-7345-920F-432400FC5D79}" dt="2019-02-19T20:25:20.492" v="630"/>
          <ac:inkMkLst>
            <pc:docMk/>
            <pc:sldMk cId="3246952393" sldId="312"/>
            <ac:inkMk id="48" creationId="{5C05A32E-63B6-8745-8E76-3B0E85C214CF}"/>
          </ac:inkMkLst>
        </pc:inkChg>
        <pc:inkChg chg="del mod modStrokes">
          <ac:chgData name="Jessica Bolus" userId="330596316_tp_dropbox" providerId="OAuth2" clId="{7FF8F458-AEC3-7345-920F-432400FC5D79}" dt="2019-02-19T15:39:46.674" v="211"/>
          <ac:inkMkLst>
            <pc:docMk/>
            <pc:sldMk cId="3246952393" sldId="312"/>
            <ac:inkMk id="124" creationId="{00000000-0000-0000-0000-000000000000}"/>
          </ac:inkMkLst>
        </pc:inkChg>
      </pc:sldChg>
      <pc:sldChg chg="addSp delSp modSp">
        <pc:chgData name="Jessica Bolus" userId="330596316_tp_dropbox" providerId="OAuth2" clId="{7FF8F458-AEC3-7345-920F-432400FC5D79}" dt="2019-02-19T20:48:00.748" v="1143"/>
        <pc:sldMkLst>
          <pc:docMk/>
          <pc:sldMk cId="3782484956" sldId="314"/>
        </pc:sldMkLst>
        <pc:inkChg chg="add del">
          <ac:chgData name="Jessica Bolus" userId="330596316_tp_dropbox" providerId="OAuth2" clId="{7FF8F458-AEC3-7345-920F-432400FC5D79}" dt="2019-02-19T20:25:58.430" v="693"/>
          <ac:inkMkLst>
            <pc:docMk/>
            <pc:sldMk cId="3782484956" sldId="314"/>
            <ac:inkMk id="2" creationId="{E3FF4DCA-2296-8248-B25E-D89B19E56919}"/>
          </ac:inkMkLst>
        </pc:inkChg>
        <pc:inkChg chg="add del">
          <ac:chgData name="Jessica Bolus" userId="330596316_tp_dropbox" providerId="OAuth2" clId="{7FF8F458-AEC3-7345-920F-432400FC5D79}" dt="2019-02-19T20:25:58.434" v="696"/>
          <ac:inkMkLst>
            <pc:docMk/>
            <pc:sldMk cId="3782484956" sldId="314"/>
            <ac:inkMk id="3" creationId="{1A9A8E9D-045F-9F4B-ACE5-4E93AB397945}"/>
          </ac:inkMkLst>
        </pc:inkChg>
        <pc:inkChg chg="del">
          <ac:chgData name="Jessica Bolus" userId="330596316_tp_dropbox" providerId="OAuth2" clId="{7FF8F458-AEC3-7345-920F-432400FC5D79}" dt="2019-02-19T15:05:55.452" v="53"/>
          <ac:inkMkLst>
            <pc:docMk/>
            <pc:sldMk cId="3782484956" sldId="314"/>
            <ac:inkMk id="4" creationId="{00000000-0000-0000-0000-000000000000}"/>
          </ac:inkMkLst>
        </pc:inkChg>
        <pc:inkChg chg="add">
          <ac:chgData name="Jessica Bolus" userId="330596316_tp_dropbox" providerId="OAuth2" clId="{7FF8F458-AEC3-7345-920F-432400FC5D79}" dt="2019-02-19T20:47:33.440" v="1104"/>
          <ac:inkMkLst>
            <pc:docMk/>
            <pc:sldMk cId="3782484956" sldId="314"/>
            <ac:inkMk id="4" creationId="{6108452B-CD90-E94E-B1E3-B32C0F63FA74}"/>
          </ac:inkMkLst>
        </pc:inkChg>
        <pc:inkChg chg="add del">
          <ac:chgData name="Jessica Bolus" userId="330596316_tp_dropbox" providerId="OAuth2" clId="{7FF8F458-AEC3-7345-920F-432400FC5D79}" dt="2019-02-19T20:25:58.425" v="691"/>
          <ac:inkMkLst>
            <pc:docMk/>
            <pc:sldMk cId="3782484956" sldId="314"/>
            <ac:inkMk id="7" creationId="{09B3C9D0-8698-954B-B48C-6E8F86AD1D7F}"/>
          </ac:inkMkLst>
        </pc:inkChg>
        <pc:inkChg chg="del">
          <ac:chgData name="Jessica Bolus" userId="330596316_tp_dropbox" providerId="OAuth2" clId="{7FF8F458-AEC3-7345-920F-432400FC5D79}" dt="2019-02-19T15:05:55.459" v="59"/>
          <ac:inkMkLst>
            <pc:docMk/>
            <pc:sldMk cId="3782484956" sldId="314"/>
            <ac:inkMk id="8" creationId="{00000000-0000-0000-0000-000000000000}"/>
          </ac:inkMkLst>
        </pc:inkChg>
        <pc:inkChg chg="add">
          <ac:chgData name="Jessica Bolus" userId="330596316_tp_dropbox" providerId="OAuth2" clId="{7FF8F458-AEC3-7345-920F-432400FC5D79}" dt="2019-02-19T20:47:34.467" v="1105"/>
          <ac:inkMkLst>
            <pc:docMk/>
            <pc:sldMk cId="3782484956" sldId="314"/>
            <ac:inkMk id="8" creationId="{5BE0C313-AC42-C047-BC5B-B20589BB04C3}"/>
          </ac:inkMkLst>
        </pc:inkChg>
        <pc:inkChg chg="del">
          <ac:chgData name="Jessica Bolus" userId="330596316_tp_dropbox" providerId="OAuth2" clId="{7FF8F458-AEC3-7345-920F-432400FC5D79}" dt="2019-02-19T15:05:55.453" v="54"/>
          <ac:inkMkLst>
            <pc:docMk/>
            <pc:sldMk cId="3782484956" sldId="314"/>
            <ac:inkMk id="9" creationId="{00000000-0000-0000-0000-000000000000}"/>
          </ac:inkMkLst>
        </pc:inkChg>
        <pc:inkChg chg="add">
          <ac:chgData name="Jessica Bolus" userId="330596316_tp_dropbox" providerId="OAuth2" clId="{7FF8F458-AEC3-7345-920F-432400FC5D79}" dt="2019-02-19T20:47:41.816" v="1106"/>
          <ac:inkMkLst>
            <pc:docMk/>
            <pc:sldMk cId="3782484956" sldId="314"/>
            <ac:inkMk id="9" creationId="{0B50D738-E52A-944A-BCD5-307F23AC426F}"/>
          </ac:inkMkLst>
        </pc:inkChg>
        <pc:inkChg chg="add del">
          <ac:chgData name="Jessica Bolus" userId="330596316_tp_dropbox" providerId="OAuth2" clId="{7FF8F458-AEC3-7345-920F-432400FC5D79}" dt="2019-02-19T20:25:58.427" v="692"/>
          <ac:inkMkLst>
            <pc:docMk/>
            <pc:sldMk cId="3782484956" sldId="314"/>
            <ac:inkMk id="10" creationId="{3E85C9FE-0696-0645-9E9E-CC1AF3A2B05A}"/>
          </ac:inkMkLst>
        </pc:inkChg>
        <pc:inkChg chg="add del">
          <ac:chgData name="Jessica Bolus" userId="330596316_tp_dropbox" providerId="OAuth2" clId="{7FF8F458-AEC3-7345-920F-432400FC5D79}" dt="2019-02-19T20:25:58.432" v="694"/>
          <ac:inkMkLst>
            <pc:docMk/>
            <pc:sldMk cId="3782484956" sldId="314"/>
            <ac:inkMk id="11" creationId="{9EE4F0D5-E019-664D-B5A1-903F1B415508}"/>
          </ac:inkMkLst>
        </pc:inkChg>
        <pc:inkChg chg="add del">
          <ac:chgData name="Jessica Bolus" userId="330596316_tp_dropbox" providerId="OAuth2" clId="{7FF8F458-AEC3-7345-920F-432400FC5D79}" dt="2019-02-19T20:25:58.433" v="695"/>
          <ac:inkMkLst>
            <pc:docMk/>
            <pc:sldMk cId="3782484956" sldId="314"/>
            <ac:inkMk id="12" creationId="{BF8EED57-1B09-3A47-8AC1-4C3C8F330B72}"/>
          </ac:inkMkLst>
        </pc:inkChg>
        <pc:inkChg chg="add del">
          <ac:chgData name="Jessica Bolus" userId="330596316_tp_dropbox" providerId="OAuth2" clId="{7FF8F458-AEC3-7345-920F-432400FC5D79}" dt="2019-02-19T20:25:58.423" v="690"/>
          <ac:inkMkLst>
            <pc:docMk/>
            <pc:sldMk cId="3782484956" sldId="314"/>
            <ac:inkMk id="13" creationId="{E5583ABE-2429-164E-A4F0-A709561F5043}"/>
          </ac:inkMkLst>
        </pc:inkChg>
        <pc:inkChg chg="add">
          <ac:chgData name="Jessica Bolus" userId="330596316_tp_dropbox" providerId="OAuth2" clId="{7FF8F458-AEC3-7345-920F-432400FC5D79}" dt="2019-02-19T20:47:43.014" v="1107"/>
          <ac:inkMkLst>
            <pc:docMk/>
            <pc:sldMk cId="3782484956" sldId="314"/>
            <ac:inkMk id="14" creationId="{5C600F8D-D0FC-F448-98F1-663372C5E01A}"/>
          </ac:inkMkLst>
        </pc:inkChg>
        <pc:inkChg chg="add">
          <ac:chgData name="Jessica Bolus" userId="330596316_tp_dropbox" providerId="OAuth2" clId="{7FF8F458-AEC3-7345-920F-432400FC5D79}" dt="2019-02-19T20:47:45.978" v="1108"/>
          <ac:inkMkLst>
            <pc:docMk/>
            <pc:sldMk cId="3782484956" sldId="314"/>
            <ac:inkMk id="15" creationId="{62F39163-CD79-434F-B801-D419B4729A4F}"/>
          </ac:inkMkLst>
        </pc:inkChg>
        <pc:inkChg chg="add">
          <ac:chgData name="Jessica Bolus" userId="330596316_tp_dropbox" providerId="OAuth2" clId="{7FF8F458-AEC3-7345-920F-432400FC5D79}" dt="2019-02-19T20:47:47.037" v="1109"/>
          <ac:inkMkLst>
            <pc:docMk/>
            <pc:sldMk cId="3782484956" sldId="314"/>
            <ac:inkMk id="16" creationId="{0C59BB75-D853-D84F-BB03-060E2610F819}"/>
          </ac:inkMkLst>
        </pc:inkChg>
        <pc:inkChg chg="add">
          <ac:chgData name="Jessica Bolus" userId="330596316_tp_dropbox" providerId="OAuth2" clId="{7FF8F458-AEC3-7345-920F-432400FC5D79}" dt="2019-02-19T20:47:49.429" v="1110"/>
          <ac:inkMkLst>
            <pc:docMk/>
            <pc:sldMk cId="3782484956" sldId="314"/>
            <ac:inkMk id="17" creationId="{9A359CC6-6DDE-1841-BB18-4D990B54548A}"/>
          </ac:inkMkLst>
        </pc:inkChg>
        <pc:inkChg chg="add">
          <ac:chgData name="Jessica Bolus" userId="330596316_tp_dropbox" providerId="OAuth2" clId="{7FF8F458-AEC3-7345-920F-432400FC5D79}" dt="2019-02-19T20:47:49.929" v="1111"/>
          <ac:inkMkLst>
            <pc:docMk/>
            <pc:sldMk cId="3782484956" sldId="314"/>
            <ac:inkMk id="18" creationId="{52720447-C053-5E4D-B1D1-B69C90A0BD30}"/>
          </ac:inkMkLst>
        </pc:inkChg>
        <pc:inkChg chg="add">
          <ac:chgData name="Jessica Bolus" userId="330596316_tp_dropbox" providerId="OAuth2" clId="{7FF8F458-AEC3-7345-920F-432400FC5D79}" dt="2019-02-19T20:47:50.187" v="1112"/>
          <ac:inkMkLst>
            <pc:docMk/>
            <pc:sldMk cId="3782484956" sldId="314"/>
            <ac:inkMk id="19" creationId="{DC657727-2D01-E24D-8C17-EAAED1046BDB}"/>
          </ac:inkMkLst>
        </pc:inkChg>
        <pc:inkChg chg="add">
          <ac:chgData name="Jessica Bolus" userId="330596316_tp_dropbox" providerId="OAuth2" clId="{7FF8F458-AEC3-7345-920F-432400FC5D79}" dt="2019-02-19T20:47:50.475" v="1113"/>
          <ac:inkMkLst>
            <pc:docMk/>
            <pc:sldMk cId="3782484956" sldId="314"/>
            <ac:inkMk id="20" creationId="{08F39B36-D94E-834D-BEE4-489504B57383}"/>
          </ac:inkMkLst>
        </pc:inkChg>
        <pc:inkChg chg="add">
          <ac:chgData name="Jessica Bolus" userId="330596316_tp_dropbox" providerId="OAuth2" clId="{7FF8F458-AEC3-7345-920F-432400FC5D79}" dt="2019-02-19T20:47:50.687" v="1114"/>
          <ac:inkMkLst>
            <pc:docMk/>
            <pc:sldMk cId="3782484956" sldId="314"/>
            <ac:inkMk id="21" creationId="{13DE61C8-7263-544E-8E76-7C795D3C92EF}"/>
          </ac:inkMkLst>
        </pc:inkChg>
        <pc:inkChg chg="add">
          <ac:chgData name="Jessica Bolus" userId="330596316_tp_dropbox" providerId="OAuth2" clId="{7FF8F458-AEC3-7345-920F-432400FC5D79}" dt="2019-02-19T20:47:50.848" v="1115"/>
          <ac:inkMkLst>
            <pc:docMk/>
            <pc:sldMk cId="3782484956" sldId="314"/>
            <ac:inkMk id="22" creationId="{8827B211-66D0-0945-93AC-265F45230CBC}"/>
          </ac:inkMkLst>
        </pc:inkChg>
        <pc:inkChg chg="add">
          <ac:chgData name="Jessica Bolus" userId="330596316_tp_dropbox" providerId="OAuth2" clId="{7FF8F458-AEC3-7345-920F-432400FC5D79}" dt="2019-02-19T20:47:51.215" v="1116"/>
          <ac:inkMkLst>
            <pc:docMk/>
            <pc:sldMk cId="3782484956" sldId="314"/>
            <ac:inkMk id="23" creationId="{71F4C1D8-742E-EF48-9D22-5F38BAF0B273}"/>
          </ac:inkMkLst>
        </pc:inkChg>
        <pc:inkChg chg="add">
          <ac:chgData name="Jessica Bolus" userId="330596316_tp_dropbox" providerId="OAuth2" clId="{7FF8F458-AEC3-7345-920F-432400FC5D79}" dt="2019-02-19T20:47:51.838" v="1117"/>
          <ac:inkMkLst>
            <pc:docMk/>
            <pc:sldMk cId="3782484956" sldId="314"/>
            <ac:inkMk id="24" creationId="{D54F54EA-65FC-194B-B225-98749985535B}"/>
          </ac:inkMkLst>
        </pc:inkChg>
        <pc:inkChg chg="add">
          <ac:chgData name="Jessica Bolus" userId="330596316_tp_dropbox" providerId="OAuth2" clId="{7FF8F458-AEC3-7345-920F-432400FC5D79}" dt="2019-02-19T20:47:52.275" v="1118"/>
          <ac:inkMkLst>
            <pc:docMk/>
            <pc:sldMk cId="3782484956" sldId="314"/>
            <ac:inkMk id="25" creationId="{353EF3B9-08AF-7442-8047-9D89FAEBD486}"/>
          </ac:inkMkLst>
        </pc:inkChg>
        <pc:inkChg chg="add">
          <ac:chgData name="Jessica Bolus" userId="330596316_tp_dropbox" providerId="OAuth2" clId="{7FF8F458-AEC3-7345-920F-432400FC5D79}" dt="2019-02-19T20:47:52.421" v="1119"/>
          <ac:inkMkLst>
            <pc:docMk/>
            <pc:sldMk cId="3782484956" sldId="314"/>
            <ac:inkMk id="26" creationId="{B187E9B9-AACA-4340-8168-E211DE4CC95B}"/>
          </ac:inkMkLst>
        </pc:inkChg>
        <pc:inkChg chg="add">
          <ac:chgData name="Jessica Bolus" userId="330596316_tp_dropbox" providerId="OAuth2" clId="{7FF8F458-AEC3-7345-920F-432400FC5D79}" dt="2019-02-19T20:47:52.946" v="1120"/>
          <ac:inkMkLst>
            <pc:docMk/>
            <pc:sldMk cId="3782484956" sldId="314"/>
            <ac:inkMk id="27" creationId="{464CCC57-D3DF-B04B-A80A-4BD04B58A6C3}"/>
          </ac:inkMkLst>
        </pc:inkChg>
        <pc:inkChg chg="add">
          <ac:chgData name="Jessica Bolus" userId="330596316_tp_dropbox" providerId="OAuth2" clId="{7FF8F458-AEC3-7345-920F-432400FC5D79}" dt="2019-02-19T20:47:53.216" v="1121"/>
          <ac:inkMkLst>
            <pc:docMk/>
            <pc:sldMk cId="3782484956" sldId="314"/>
            <ac:inkMk id="28" creationId="{710CAEB4-DE64-AC4E-8ECC-ED4F4CF23EE2}"/>
          </ac:inkMkLst>
        </pc:inkChg>
        <pc:inkChg chg="add">
          <ac:chgData name="Jessica Bolus" userId="330596316_tp_dropbox" providerId="OAuth2" clId="{7FF8F458-AEC3-7345-920F-432400FC5D79}" dt="2019-02-19T20:47:53.462" v="1122"/>
          <ac:inkMkLst>
            <pc:docMk/>
            <pc:sldMk cId="3782484956" sldId="314"/>
            <ac:inkMk id="29" creationId="{FBC22C22-A78A-0648-8535-CD393EAFDFDD}"/>
          </ac:inkMkLst>
        </pc:inkChg>
        <pc:inkChg chg="del">
          <ac:chgData name="Jessica Bolus" userId="330596316_tp_dropbox" providerId="OAuth2" clId="{7FF8F458-AEC3-7345-920F-432400FC5D79}" dt="2019-02-19T15:05:55.444" v="48"/>
          <ac:inkMkLst>
            <pc:docMk/>
            <pc:sldMk cId="3782484956" sldId="314"/>
            <ac:inkMk id="30" creationId="{00000000-0000-0000-0000-000000000000}"/>
          </ac:inkMkLst>
        </pc:inkChg>
        <pc:inkChg chg="add">
          <ac:chgData name="Jessica Bolus" userId="330596316_tp_dropbox" providerId="OAuth2" clId="{7FF8F458-AEC3-7345-920F-432400FC5D79}" dt="2019-02-19T20:47:53.640" v="1123"/>
          <ac:inkMkLst>
            <pc:docMk/>
            <pc:sldMk cId="3782484956" sldId="314"/>
            <ac:inkMk id="30" creationId="{6792973C-5375-2145-A8BC-71A253B7CF1C}"/>
          </ac:inkMkLst>
        </pc:inkChg>
        <pc:inkChg chg="add">
          <ac:chgData name="Jessica Bolus" userId="330596316_tp_dropbox" providerId="OAuth2" clId="{7FF8F458-AEC3-7345-920F-432400FC5D79}" dt="2019-02-19T20:47:54.257" v="1124"/>
          <ac:inkMkLst>
            <pc:docMk/>
            <pc:sldMk cId="3782484956" sldId="314"/>
            <ac:inkMk id="31" creationId="{72556114-F530-1C45-A2A1-B60941D7180F}"/>
          </ac:inkMkLst>
        </pc:inkChg>
        <pc:inkChg chg="del">
          <ac:chgData name="Jessica Bolus" userId="330596316_tp_dropbox" providerId="OAuth2" clId="{7FF8F458-AEC3-7345-920F-432400FC5D79}" dt="2019-02-19T15:05:55.446" v="49"/>
          <ac:inkMkLst>
            <pc:docMk/>
            <pc:sldMk cId="3782484956" sldId="314"/>
            <ac:inkMk id="32" creationId="{00000000-0000-0000-0000-000000000000}"/>
          </ac:inkMkLst>
        </pc:inkChg>
        <pc:inkChg chg="add">
          <ac:chgData name="Jessica Bolus" userId="330596316_tp_dropbox" providerId="OAuth2" clId="{7FF8F458-AEC3-7345-920F-432400FC5D79}" dt="2019-02-19T20:47:54.992" v="1125"/>
          <ac:inkMkLst>
            <pc:docMk/>
            <pc:sldMk cId="3782484956" sldId="314"/>
            <ac:inkMk id="32" creationId="{3DFF18F6-13CF-CF4E-8EE0-C22CC0AE661D}"/>
          </ac:inkMkLst>
        </pc:inkChg>
        <pc:inkChg chg="del">
          <ac:chgData name="Jessica Bolus" userId="330596316_tp_dropbox" providerId="OAuth2" clId="{7FF8F458-AEC3-7345-920F-432400FC5D79}" dt="2019-02-19T15:05:55.447" v="50"/>
          <ac:inkMkLst>
            <pc:docMk/>
            <pc:sldMk cId="3782484956" sldId="314"/>
            <ac:inkMk id="33" creationId="{00000000-0000-0000-0000-000000000000}"/>
          </ac:inkMkLst>
        </pc:inkChg>
        <pc:inkChg chg="add">
          <ac:chgData name="Jessica Bolus" userId="330596316_tp_dropbox" providerId="OAuth2" clId="{7FF8F458-AEC3-7345-920F-432400FC5D79}" dt="2019-02-19T20:47:55.162" v="1126"/>
          <ac:inkMkLst>
            <pc:docMk/>
            <pc:sldMk cId="3782484956" sldId="314"/>
            <ac:inkMk id="33" creationId="{03945BE7-EC70-DA41-B504-CFBF7C150210}"/>
          </ac:inkMkLst>
        </pc:inkChg>
        <pc:inkChg chg="del">
          <ac:chgData name="Jessica Bolus" userId="330596316_tp_dropbox" providerId="OAuth2" clId="{7FF8F458-AEC3-7345-920F-432400FC5D79}" dt="2019-02-19T15:05:55.454" v="55"/>
          <ac:inkMkLst>
            <pc:docMk/>
            <pc:sldMk cId="3782484956" sldId="314"/>
            <ac:inkMk id="34" creationId="{00000000-0000-0000-0000-000000000000}"/>
          </ac:inkMkLst>
        </pc:inkChg>
        <pc:inkChg chg="add">
          <ac:chgData name="Jessica Bolus" userId="330596316_tp_dropbox" providerId="OAuth2" clId="{7FF8F458-AEC3-7345-920F-432400FC5D79}" dt="2019-02-19T20:47:55.765" v="1127"/>
          <ac:inkMkLst>
            <pc:docMk/>
            <pc:sldMk cId="3782484956" sldId="314"/>
            <ac:inkMk id="34" creationId="{C3400876-0D5D-924D-93E1-269A3E840EAB}"/>
          </ac:inkMkLst>
        </pc:inkChg>
        <pc:inkChg chg="add">
          <ac:chgData name="Jessica Bolus" userId="330596316_tp_dropbox" providerId="OAuth2" clId="{7FF8F458-AEC3-7345-920F-432400FC5D79}" dt="2019-02-19T20:47:55.954" v="1128"/>
          <ac:inkMkLst>
            <pc:docMk/>
            <pc:sldMk cId="3782484956" sldId="314"/>
            <ac:inkMk id="35" creationId="{34B2D608-433F-F24C-A48F-DC456848436B}"/>
          </ac:inkMkLst>
        </pc:inkChg>
        <pc:inkChg chg="add">
          <ac:chgData name="Jessica Bolus" userId="330596316_tp_dropbox" providerId="OAuth2" clId="{7FF8F458-AEC3-7345-920F-432400FC5D79}" dt="2019-02-19T20:47:56.066" v="1129"/>
          <ac:inkMkLst>
            <pc:docMk/>
            <pc:sldMk cId="3782484956" sldId="314"/>
            <ac:inkMk id="36" creationId="{FDC6B5DC-F4B0-1844-9D60-CB7669E97F31}"/>
          </ac:inkMkLst>
        </pc:inkChg>
        <pc:inkChg chg="add">
          <ac:chgData name="Jessica Bolus" userId="330596316_tp_dropbox" providerId="OAuth2" clId="{7FF8F458-AEC3-7345-920F-432400FC5D79}" dt="2019-02-19T20:47:56.281" v="1130"/>
          <ac:inkMkLst>
            <pc:docMk/>
            <pc:sldMk cId="3782484956" sldId="314"/>
            <ac:inkMk id="37" creationId="{74F208BA-0FCD-3B4C-B5FC-7AD9D69F9DF1}"/>
          </ac:inkMkLst>
        </pc:inkChg>
        <pc:inkChg chg="add">
          <ac:chgData name="Jessica Bolus" userId="330596316_tp_dropbox" providerId="OAuth2" clId="{7FF8F458-AEC3-7345-920F-432400FC5D79}" dt="2019-02-19T20:47:56.465" v="1131"/>
          <ac:inkMkLst>
            <pc:docMk/>
            <pc:sldMk cId="3782484956" sldId="314"/>
            <ac:inkMk id="38" creationId="{2853AF8D-9E86-D34D-909C-EF8673C91BA8}"/>
          </ac:inkMkLst>
        </pc:inkChg>
        <pc:inkChg chg="add">
          <ac:chgData name="Jessica Bolus" userId="330596316_tp_dropbox" providerId="OAuth2" clId="{7FF8F458-AEC3-7345-920F-432400FC5D79}" dt="2019-02-19T20:47:56.665" v="1132"/>
          <ac:inkMkLst>
            <pc:docMk/>
            <pc:sldMk cId="3782484956" sldId="314"/>
            <ac:inkMk id="39" creationId="{D2BAD683-C6FD-BC4C-92EA-681D98A96E62}"/>
          </ac:inkMkLst>
        </pc:inkChg>
        <pc:inkChg chg="add">
          <ac:chgData name="Jessica Bolus" userId="330596316_tp_dropbox" providerId="OAuth2" clId="{7FF8F458-AEC3-7345-920F-432400FC5D79}" dt="2019-02-19T20:47:56.961" v="1133"/>
          <ac:inkMkLst>
            <pc:docMk/>
            <pc:sldMk cId="3782484956" sldId="314"/>
            <ac:inkMk id="40" creationId="{B54C2FBD-4272-2046-9A4E-7EFE7F46C0DE}"/>
          </ac:inkMkLst>
        </pc:inkChg>
        <pc:inkChg chg="add">
          <ac:chgData name="Jessica Bolus" userId="330596316_tp_dropbox" providerId="OAuth2" clId="{7FF8F458-AEC3-7345-920F-432400FC5D79}" dt="2019-02-19T20:47:57.554" v="1134"/>
          <ac:inkMkLst>
            <pc:docMk/>
            <pc:sldMk cId="3782484956" sldId="314"/>
            <ac:inkMk id="41" creationId="{1CA381AC-FB73-D347-89A2-5361D8760155}"/>
          </ac:inkMkLst>
        </pc:inkChg>
        <pc:inkChg chg="del">
          <ac:chgData name="Jessica Bolus" userId="330596316_tp_dropbox" providerId="OAuth2" clId="{7FF8F458-AEC3-7345-920F-432400FC5D79}" dt="2019-02-19T15:05:55.449" v="51"/>
          <ac:inkMkLst>
            <pc:docMk/>
            <pc:sldMk cId="3782484956" sldId="314"/>
            <ac:inkMk id="42" creationId="{00000000-0000-0000-0000-000000000000}"/>
          </ac:inkMkLst>
        </pc:inkChg>
        <pc:inkChg chg="add">
          <ac:chgData name="Jessica Bolus" userId="330596316_tp_dropbox" providerId="OAuth2" clId="{7FF8F458-AEC3-7345-920F-432400FC5D79}" dt="2019-02-19T20:47:57.899" v="1135"/>
          <ac:inkMkLst>
            <pc:docMk/>
            <pc:sldMk cId="3782484956" sldId="314"/>
            <ac:inkMk id="42" creationId="{CAF89CAE-16A1-454C-AA5C-FEB25801F5E1}"/>
          </ac:inkMkLst>
        </pc:inkChg>
        <pc:inkChg chg="add">
          <ac:chgData name="Jessica Bolus" userId="330596316_tp_dropbox" providerId="OAuth2" clId="{7FF8F458-AEC3-7345-920F-432400FC5D79}" dt="2019-02-19T20:47:58.597" v="1136"/>
          <ac:inkMkLst>
            <pc:docMk/>
            <pc:sldMk cId="3782484956" sldId="314"/>
            <ac:inkMk id="43" creationId="{67EEEBF0-46CA-B044-B82B-B08AB02BB5F4}"/>
          </ac:inkMkLst>
        </pc:inkChg>
        <pc:inkChg chg="add">
          <ac:chgData name="Jessica Bolus" userId="330596316_tp_dropbox" providerId="OAuth2" clId="{7FF8F458-AEC3-7345-920F-432400FC5D79}" dt="2019-02-19T20:47:58.937" v="1137"/>
          <ac:inkMkLst>
            <pc:docMk/>
            <pc:sldMk cId="3782484956" sldId="314"/>
            <ac:inkMk id="44" creationId="{45C327B4-8BB0-964C-82D5-57D1F672B2C9}"/>
          </ac:inkMkLst>
        </pc:inkChg>
        <pc:inkChg chg="add">
          <ac:chgData name="Jessica Bolus" userId="330596316_tp_dropbox" providerId="OAuth2" clId="{7FF8F458-AEC3-7345-920F-432400FC5D79}" dt="2019-02-19T20:47:59.098" v="1138"/>
          <ac:inkMkLst>
            <pc:docMk/>
            <pc:sldMk cId="3782484956" sldId="314"/>
            <ac:inkMk id="45" creationId="{ACC23BC7-D4BC-B745-BB1B-FE13D80A8F46}"/>
          </ac:inkMkLst>
        </pc:inkChg>
        <pc:inkChg chg="add">
          <ac:chgData name="Jessica Bolus" userId="330596316_tp_dropbox" providerId="OAuth2" clId="{7FF8F458-AEC3-7345-920F-432400FC5D79}" dt="2019-02-19T20:47:59.315" v="1139"/>
          <ac:inkMkLst>
            <pc:docMk/>
            <pc:sldMk cId="3782484956" sldId="314"/>
            <ac:inkMk id="46" creationId="{43BB5EC4-275A-1B4B-9300-ED6756FC68CC}"/>
          </ac:inkMkLst>
        </pc:inkChg>
        <pc:inkChg chg="add">
          <ac:chgData name="Jessica Bolus" userId="330596316_tp_dropbox" providerId="OAuth2" clId="{7FF8F458-AEC3-7345-920F-432400FC5D79}" dt="2019-02-19T20:48:00.097" v="1140"/>
          <ac:inkMkLst>
            <pc:docMk/>
            <pc:sldMk cId="3782484956" sldId="314"/>
            <ac:inkMk id="47" creationId="{29D6420A-C4F8-914C-BF2D-07BB6E8434B6}"/>
          </ac:inkMkLst>
        </pc:inkChg>
        <pc:inkChg chg="add">
          <ac:chgData name="Jessica Bolus" userId="330596316_tp_dropbox" providerId="OAuth2" clId="{7FF8F458-AEC3-7345-920F-432400FC5D79}" dt="2019-02-19T20:48:00.440" v="1141"/>
          <ac:inkMkLst>
            <pc:docMk/>
            <pc:sldMk cId="3782484956" sldId="314"/>
            <ac:inkMk id="48" creationId="{02B00AB0-76F9-5446-BDFF-456A7A49BE39}"/>
          </ac:inkMkLst>
        </pc:inkChg>
        <pc:inkChg chg="add">
          <ac:chgData name="Jessica Bolus" userId="330596316_tp_dropbox" providerId="OAuth2" clId="{7FF8F458-AEC3-7345-920F-432400FC5D79}" dt="2019-02-19T20:48:00.636" v="1142"/>
          <ac:inkMkLst>
            <pc:docMk/>
            <pc:sldMk cId="3782484956" sldId="314"/>
            <ac:inkMk id="49" creationId="{5A3909AD-0FAD-3B47-9D57-AB543B6F0A07}"/>
          </ac:inkMkLst>
        </pc:inkChg>
        <pc:inkChg chg="add">
          <ac:chgData name="Jessica Bolus" userId="330596316_tp_dropbox" providerId="OAuth2" clId="{7FF8F458-AEC3-7345-920F-432400FC5D79}" dt="2019-02-19T20:48:00.748" v="1143"/>
          <ac:inkMkLst>
            <pc:docMk/>
            <pc:sldMk cId="3782484956" sldId="314"/>
            <ac:inkMk id="50" creationId="{53B076B5-DBBB-0043-8884-48D7B4C8E98B}"/>
          </ac:inkMkLst>
        </pc:inkChg>
        <pc:inkChg chg="del">
          <ac:chgData name="Jessica Bolus" userId="330596316_tp_dropbox" providerId="OAuth2" clId="{7FF8F458-AEC3-7345-920F-432400FC5D79}" dt="2019-02-19T15:05:55.460" v="60"/>
          <ac:inkMkLst>
            <pc:docMk/>
            <pc:sldMk cId="3782484956" sldId="314"/>
            <ac:inkMk id="78" creationId="{00000000-0000-0000-0000-000000000000}"/>
          </ac:inkMkLst>
        </pc:inkChg>
        <pc:inkChg chg="del">
          <ac:chgData name="Jessica Bolus" userId="330596316_tp_dropbox" providerId="OAuth2" clId="{7FF8F458-AEC3-7345-920F-432400FC5D79}" dt="2019-02-19T15:05:55.455" v="56"/>
          <ac:inkMkLst>
            <pc:docMk/>
            <pc:sldMk cId="3782484956" sldId="314"/>
            <ac:inkMk id="88" creationId="{00000000-0000-0000-0000-000000000000}"/>
          </ac:inkMkLst>
        </pc:inkChg>
        <pc:inkChg chg="mod modStrokes">
          <ac:chgData name="Jessica Bolus" userId="330596316_tp_dropbox" providerId="OAuth2" clId="{7FF8F458-AEC3-7345-920F-432400FC5D79}" dt="2019-02-19T15:05:55.458" v="58"/>
          <ac:inkMkLst>
            <pc:docMk/>
            <pc:sldMk cId="3782484956" sldId="314"/>
            <ac:inkMk id="93" creationId="{00000000-0000-0000-0000-000000000000}"/>
          </ac:inkMkLst>
        </pc:inkChg>
        <pc:inkChg chg="del">
          <ac:chgData name="Jessica Bolus" userId="330596316_tp_dropbox" providerId="OAuth2" clId="{7FF8F458-AEC3-7345-920F-432400FC5D79}" dt="2019-02-19T15:05:55.450" v="52"/>
          <ac:inkMkLst>
            <pc:docMk/>
            <pc:sldMk cId="3782484956" sldId="314"/>
            <ac:inkMk id="95" creationId="{00000000-0000-0000-0000-000000000000}"/>
          </ac:inkMkLst>
        </pc:inkChg>
        <pc:inkChg chg="del">
          <ac:chgData name="Jessica Bolus" userId="330596316_tp_dropbox" providerId="OAuth2" clId="{7FF8F458-AEC3-7345-920F-432400FC5D79}" dt="2019-02-19T15:05:55.457" v="57"/>
          <ac:inkMkLst>
            <pc:docMk/>
            <pc:sldMk cId="3782484956" sldId="314"/>
            <ac:inkMk id="96" creationId="{00000000-0000-0000-0000-000000000000}"/>
          </ac:inkMkLst>
        </pc:inkChg>
      </pc:sldChg>
      <pc:sldChg chg="del">
        <pc:chgData name="Jessica Bolus" userId="330596316_tp_dropbox" providerId="OAuth2" clId="{7FF8F458-AEC3-7345-920F-432400FC5D79}" dt="2019-02-19T14:47:40.121" v="4" actId="2696"/>
        <pc:sldMkLst>
          <pc:docMk/>
          <pc:sldMk cId="215419480" sldId="317"/>
        </pc:sldMkLst>
      </pc:sldChg>
      <pc:sldChg chg="del">
        <pc:chgData name="Jessica Bolus" userId="330596316_tp_dropbox" providerId="OAuth2" clId="{7FF8F458-AEC3-7345-920F-432400FC5D79}" dt="2019-02-19T14:47:32.222" v="0" actId="2696"/>
        <pc:sldMkLst>
          <pc:docMk/>
          <pc:sldMk cId="599984563" sldId="319"/>
        </pc:sldMkLst>
      </pc:sldChg>
      <pc:sldChg chg="del">
        <pc:chgData name="Jessica Bolus" userId="330596316_tp_dropbox" providerId="OAuth2" clId="{7FF8F458-AEC3-7345-920F-432400FC5D79}" dt="2019-02-19T14:47:37.779" v="2" actId="2696"/>
        <pc:sldMkLst>
          <pc:docMk/>
          <pc:sldMk cId="3881244266" sldId="320"/>
        </pc:sldMkLst>
      </pc:sldChg>
      <pc:sldChg chg="del">
        <pc:chgData name="Jessica Bolus" userId="330596316_tp_dropbox" providerId="OAuth2" clId="{7FF8F458-AEC3-7345-920F-432400FC5D79}" dt="2019-02-19T14:47:36.641" v="1" actId="2696"/>
        <pc:sldMkLst>
          <pc:docMk/>
          <pc:sldMk cId="3771000386" sldId="321"/>
        </pc:sldMkLst>
      </pc:sldChg>
      <pc:sldChg chg="del">
        <pc:chgData name="Jessica Bolus" userId="330596316_tp_dropbox" providerId="OAuth2" clId="{7FF8F458-AEC3-7345-920F-432400FC5D79}" dt="2019-02-19T14:47:41.274" v="5" actId="2696"/>
        <pc:sldMkLst>
          <pc:docMk/>
          <pc:sldMk cId="2887073586" sldId="322"/>
        </pc:sldMkLst>
      </pc:sldChg>
      <pc:sldChg chg="addSp delSp modSp del ord">
        <pc:chgData name="Jessica Bolus" userId="330596316_tp_dropbox" providerId="OAuth2" clId="{7FF8F458-AEC3-7345-920F-432400FC5D79}" dt="2019-02-19T20:39:10.364" v="936" actId="2696"/>
        <pc:sldMkLst>
          <pc:docMk/>
          <pc:sldMk cId="244773791" sldId="323"/>
        </pc:sldMkLst>
        <pc:inkChg chg="add del">
          <ac:chgData name="Jessica Bolus" userId="330596316_tp_dropbox" providerId="OAuth2" clId="{7FF8F458-AEC3-7345-920F-432400FC5D79}" dt="2019-02-19T15:52:04.153" v="291"/>
          <ac:inkMkLst>
            <pc:docMk/>
            <pc:sldMk cId="244773791" sldId="323"/>
            <ac:inkMk id="2" creationId="{D34F0A2F-BCAE-D44E-9538-5B28C11E4C76}"/>
          </ac:inkMkLst>
        </pc:inkChg>
        <pc:inkChg chg="add del">
          <ac:chgData name="Jessica Bolus" userId="330596316_tp_dropbox" providerId="OAuth2" clId="{7FF8F458-AEC3-7345-920F-432400FC5D79}" dt="2019-02-19T15:52:04.153" v="291"/>
          <ac:inkMkLst>
            <pc:docMk/>
            <pc:sldMk cId="244773791" sldId="323"/>
            <ac:inkMk id="3" creationId="{D3D9554D-79C8-6E49-B87A-8986CA0C82CE}"/>
          </ac:inkMkLst>
        </pc:inkChg>
        <pc:inkChg chg="add del">
          <ac:chgData name="Jessica Bolus" userId="330596316_tp_dropbox" providerId="OAuth2" clId="{7FF8F458-AEC3-7345-920F-432400FC5D79}" dt="2019-02-19T15:52:04.153" v="291"/>
          <ac:inkMkLst>
            <pc:docMk/>
            <pc:sldMk cId="244773791" sldId="323"/>
            <ac:inkMk id="4" creationId="{657BE3CE-8AF7-8042-A0CC-0912103D6CED}"/>
          </ac:inkMkLst>
        </pc:inkChg>
        <pc:inkChg chg="add del">
          <ac:chgData name="Jessica Bolus" userId="330596316_tp_dropbox" providerId="OAuth2" clId="{7FF8F458-AEC3-7345-920F-432400FC5D79}" dt="2019-02-19T15:52:04.153" v="291"/>
          <ac:inkMkLst>
            <pc:docMk/>
            <pc:sldMk cId="244773791" sldId="323"/>
            <ac:inkMk id="5" creationId="{E7E41D24-2FBE-4E47-8817-288DD0B4FFC2}"/>
          </ac:inkMkLst>
        </pc:inkChg>
        <pc:inkChg chg="add del">
          <ac:chgData name="Jessica Bolus" userId="330596316_tp_dropbox" providerId="OAuth2" clId="{7FF8F458-AEC3-7345-920F-432400FC5D79}" dt="2019-02-19T15:52:04.153" v="291"/>
          <ac:inkMkLst>
            <pc:docMk/>
            <pc:sldMk cId="244773791" sldId="323"/>
            <ac:inkMk id="6" creationId="{47598E6C-F84D-6641-970E-4AED6BBB8CB8}"/>
          </ac:inkMkLst>
        </pc:inkChg>
        <pc:inkChg chg="add del">
          <ac:chgData name="Jessica Bolus" userId="330596316_tp_dropbox" providerId="OAuth2" clId="{7FF8F458-AEC3-7345-920F-432400FC5D79}" dt="2019-02-19T15:52:04.153" v="291"/>
          <ac:inkMkLst>
            <pc:docMk/>
            <pc:sldMk cId="244773791" sldId="323"/>
            <ac:inkMk id="7" creationId="{D4F09DA5-5C87-CA42-ADAD-20114BA5D11C}"/>
          </ac:inkMkLst>
        </pc:inkChg>
        <pc:inkChg chg="add del">
          <ac:chgData name="Jessica Bolus" userId="330596316_tp_dropbox" providerId="OAuth2" clId="{7FF8F458-AEC3-7345-920F-432400FC5D79}" dt="2019-02-19T15:52:04.153" v="291"/>
          <ac:inkMkLst>
            <pc:docMk/>
            <pc:sldMk cId="244773791" sldId="323"/>
            <ac:inkMk id="8" creationId="{A146BF2E-5B97-3D41-9BD4-5F759E51BDB7}"/>
          </ac:inkMkLst>
        </pc:inkChg>
        <pc:inkChg chg="add del">
          <ac:chgData name="Jessica Bolus" userId="330596316_tp_dropbox" providerId="OAuth2" clId="{7FF8F458-AEC3-7345-920F-432400FC5D79}" dt="2019-02-19T15:52:04.153" v="291"/>
          <ac:inkMkLst>
            <pc:docMk/>
            <pc:sldMk cId="244773791" sldId="323"/>
            <ac:inkMk id="9" creationId="{D911183D-62BB-784F-8F7F-B6F4D0031E02}"/>
          </ac:inkMkLst>
        </pc:inkChg>
        <pc:inkChg chg="add del">
          <ac:chgData name="Jessica Bolus" userId="330596316_tp_dropbox" providerId="OAuth2" clId="{7FF8F458-AEC3-7345-920F-432400FC5D79}" dt="2019-02-19T15:52:04.153" v="291"/>
          <ac:inkMkLst>
            <pc:docMk/>
            <pc:sldMk cId="244773791" sldId="323"/>
            <ac:inkMk id="10" creationId="{07ABAC78-1440-DC49-B1E9-7C7DCD37A490}"/>
          </ac:inkMkLst>
        </pc:inkChg>
        <pc:inkChg chg="add del">
          <ac:chgData name="Jessica Bolus" userId="330596316_tp_dropbox" providerId="OAuth2" clId="{7FF8F458-AEC3-7345-920F-432400FC5D79}" dt="2019-02-19T15:52:04.153" v="291"/>
          <ac:inkMkLst>
            <pc:docMk/>
            <pc:sldMk cId="244773791" sldId="323"/>
            <ac:inkMk id="11" creationId="{5B696CDA-6879-7C47-99CC-4A0558807BE1}"/>
          </ac:inkMkLst>
        </pc:inkChg>
        <pc:inkChg chg="add del reco">
          <ac:chgData name="Jessica Bolus" userId="330596316_tp_dropbox" providerId="OAuth2" clId="{7FF8F458-AEC3-7345-920F-432400FC5D79}" dt="2019-02-19T15:52:13.162" v="305"/>
          <ac:inkMkLst>
            <pc:docMk/>
            <pc:sldMk cId="244773791" sldId="323"/>
            <ac:inkMk id="12" creationId="{DFB3ED4F-95CB-8E4B-A2D7-288F46B46CB3}"/>
          </ac:inkMkLst>
        </pc:inkChg>
        <pc:inkChg chg="add del reco">
          <ac:chgData name="Jessica Bolus" userId="330596316_tp_dropbox" providerId="OAuth2" clId="{7FF8F458-AEC3-7345-920F-432400FC5D79}" dt="2019-02-19T15:52:13.162" v="305"/>
          <ac:inkMkLst>
            <pc:docMk/>
            <pc:sldMk cId="244773791" sldId="323"/>
            <ac:inkMk id="13" creationId="{8FAC427D-E97F-6D4B-95CB-D41DB4E2F41E}"/>
          </ac:inkMkLst>
        </pc:inkChg>
        <pc:inkChg chg="add del">
          <ac:chgData name="Jessica Bolus" userId="330596316_tp_dropbox" providerId="OAuth2" clId="{7FF8F458-AEC3-7345-920F-432400FC5D79}" dt="2019-02-19T15:52:13.162" v="305"/>
          <ac:inkMkLst>
            <pc:docMk/>
            <pc:sldMk cId="244773791" sldId="323"/>
            <ac:inkMk id="16" creationId="{582CFE29-B74F-7C43-B5BD-F5FD01E88AB3}"/>
          </ac:inkMkLst>
        </pc:inkChg>
        <pc:inkChg chg="add del">
          <ac:chgData name="Jessica Bolus" userId="330596316_tp_dropbox" providerId="OAuth2" clId="{7FF8F458-AEC3-7345-920F-432400FC5D79}" dt="2019-02-19T15:52:13.162" v="305"/>
          <ac:inkMkLst>
            <pc:docMk/>
            <pc:sldMk cId="244773791" sldId="323"/>
            <ac:inkMk id="17" creationId="{814C49A7-B5FB-764C-967E-F4E5CE6D068E}"/>
          </ac:inkMkLst>
        </pc:inkChg>
        <pc:inkChg chg="add del">
          <ac:chgData name="Jessica Bolus" userId="330596316_tp_dropbox" providerId="OAuth2" clId="{7FF8F458-AEC3-7345-920F-432400FC5D79}" dt="2019-02-19T15:52:13.162" v="305"/>
          <ac:inkMkLst>
            <pc:docMk/>
            <pc:sldMk cId="244773791" sldId="323"/>
            <ac:inkMk id="18" creationId="{12944FF8-0B3F-E841-8AE1-64A2D4535A99}"/>
          </ac:inkMkLst>
        </pc:inkChg>
        <pc:inkChg chg="add del">
          <ac:chgData name="Jessica Bolus" userId="330596316_tp_dropbox" providerId="OAuth2" clId="{7FF8F458-AEC3-7345-920F-432400FC5D79}" dt="2019-02-19T15:52:13.162" v="305"/>
          <ac:inkMkLst>
            <pc:docMk/>
            <pc:sldMk cId="244773791" sldId="323"/>
            <ac:inkMk id="19" creationId="{C48A5C15-E0AE-624C-8E6B-68E10FBEC941}"/>
          </ac:inkMkLst>
        </pc:inkChg>
        <pc:inkChg chg="add del">
          <ac:chgData name="Jessica Bolus" userId="330596316_tp_dropbox" providerId="OAuth2" clId="{7FF8F458-AEC3-7345-920F-432400FC5D79}" dt="2019-02-19T15:52:13.162" v="305"/>
          <ac:inkMkLst>
            <pc:docMk/>
            <pc:sldMk cId="244773791" sldId="323"/>
            <ac:inkMk id="20" creationId="{828282C1-00E0-B54A-9AD1-FE6486709F25}"/>
          </ac:inkMkLst>
        </pc:inkChg>
        <pc:inkChg chg="add del">
          <ac:chgData name="Jessica Bolus" userId="330596316_tp_dropbox" providerId="OAuth2" clId="{7FF8F458-AEC3-7345-920F-432400FC5D79}" dt="2019-02-19T15:52:13.162" v="305"/>
          <ac:inkMkLst>
            <pc:docMk/>
            <pc:sldMk cId="244773791" sldId="323"/>
            <ac:inkMk id="21" creationId="{0154A3C3-F575-A94B-A93B-128D6F981DB1}"/>
          </ac:inkMkLst>
        </pc:inkChg>
        <pc:inkChg chg="add del">
          <ac:chgData name="Jessica Bolus" userId="330596316_tp_dropbox" providerId="OAuth2" clId="{7FF8F458-AEC3-7345-920F-432400FC5D79}" dt="2019-02-19T15:52:13.162" v="305"/>
          <ac:inkMkLst>
            <pc:docMk/>
            <pc:sldMk cId="244773791" sldId="323"/>
            <ac:inkMk id="22" creationId="{617CCACA-0829-294E-90FF-BB23F2EB41B1}"/>
          </ac:inkMkLst>
        </pc:inkChg>
        <pc:inkChg chg="add del">
          <ac:chgData name="Jessica Bolus" userId="330596316_tp_dropbox" providerId="OAuth2" clId="{7FF8F458-AEC3-7345-920F-432400FC5D79}" dt="2019-02-19T15:52:13.162" v="305"/>
          <ac:inkMkLst>
            <pc:docMk/>
            <pc:sldMk cId="244773791" sldId="323"/>
            <ac:inkMk id="23" creationId="{E4FCA2CA-C296-0640-82D1-206399FBB36B}"/>
          </ac:inkMkLst>
        </pc:inkChg>
        <pc:inkChg chg="add del">
          <ac:chgData name="Jessica Bolus" userId="330596316_tp_dropbox" providerId="OAuth2" clId="{7FF8F458-AEC3-7345-920F-432400FC5D79}" dt="2019-02-19T15:52:13.162" v="305"/>
          <ac:inkMkLst>
            <pc:docMk/>
            <pc:sldMk cId="244773791" sldId="323"/>
            <ac:inkMk id="24" creationId="{6FDED690-5C46-DF43-B763-BA20FAD7F074}"/>
          </ac:inkMkLst>
        </pc:inkChg>
        <pc:inkChg chg="add del">
          <ac:chgData name="Jessica Bolus" userId="330596316_tp_dropbox" providerId="OAuth2" clId="{7FF8F458-AEC3-7345-920F-432400FC5D79}" dt="2019-02-19T15:52:13.162" v="305"/>
          <ac:inkMkLst>
            <pc:docMk/>
            <pc:sldMk cId="244773791" sldId="323"/>
            <ac:inkMk id="25" creationId="{25B9D1A9-D0C0-0249-9017-C935A7638DE9}"/>
          </ac:inkMkLst>
        </pc:inkChg>
        <pc:inkChg chg="add del">
          <ac:chgData name="Jessica Bolus" userId="330596316_tp_dropbox" providerId="OAuth2" clId="{7FF8F458-AEC3-7345-920F-432400FC5D79}" dt="2019-02-19T15:52:13.162" v="305"/>
          <ac:inkMkLst>
            <pc:docMk/>
            <pc:sldMk cId="244773791" sldId="323"/>
            <ac:inkMk id="26" creationId="{122115A5-ECC2-0A4C-BF89-71BAC3F467C6}"/>
          </ac:inkMkLst>
        </pc:inkChg>
        <pc:inkChg chg="add del">
          <ac:chgData name="Jessica Bolus" userId="330596316_tp_dropbox" providerId="OAuth2" clId="{7FF8F458-AEC3-7345-920F-432400FC5D79}" dt="2019-02-19T15:52:13.162" v="305"/>
          <ac:inkMkLst>
            <pc:docMk/>
            <pc:sldMk cId="244773791" sldId="323"/>
            <ac:inkMk id="27" creationId="{BC2EFC28-2DE4-F94A-B554-613EDBD71692}"/>
          </ac:inkMkLst>
        </pc:inkChg>
        <pc:inkChg chg="add del reco">
          <ac:chgData name="Jessica Bolus" userId="330596316_tp_dropbox" providerId="OAuth2" clId="{7FF8F458-AEC3-7345-920F-432400FC5D79}" dt="2019-02-19T15:52:16.197" v="311"/>
          <ac:inkMkLst>
            <pc:docMk/>
            <pc:sldMk cId="244773791" sldId="323"/>
            <ac:inkMk id="28" creationId="{34DC49D5-0BB8-3F49-8E76-C02A76CE385B}"/>
          </ac:inkMkLst>
        </pc:inkChg>
        <pc:inkChg chg="add del reco">
          <ac:chgData name="Jessica Bolus" userId="330596316_tp_dropbox" providerId="OAuth2" clId="{7FF8F458-AEC3-7345-920F-432400FC5D79}" dt="2019-02-19T15:52:20.954" v="314"/>
          <ac:inkMkLst>
            <pc:docMk/>
            <pc:sldMk cId="244773791" sldId="323"/>
            <ac:inkMk id="29" creationId="{B6BB93E0-FF0F-9846-9B1E-7E2600251567}"/>
          </ac:inkMkLst>
        </pc:inkChg>
        <pc:inkChg chg="add del">
          <ac:chgData name="Jessica Bolus" userId="330596316_tp_dropbox" providerId="OAuth2" clId="{7FF8F458-AEC3-7345-920F-432400FC5D79}" dt="2019-02-19T15:52:16.197" v="311"/>
          <ac:inkMkLst>
            <pc:docMk/>
            <pc:sldMk cId="244773791" sldId="323"/>
            <ac:inkMk id="32" creationId="{82F1239A-62FE-5940-B74A-1C5E9CCD88E6}"/>
          </ac:inkMkLst>
        </pc:inkChg>
        <pc:inkChg chg="add del">
          <ac:chgData name="Jessica Bolus" userId="330596316_tp_dropbox" providerId="OAuth2" clId="{7FF8F458-AEC3-7345-920F-432400FC5D79}" dt="2019-02-19T15:52:16.197" v="311"/>
          <ac:inkMkLst>
            <pc:docMk/>
            <pc:sldMk cId="244773791" sldId="323"/>
            <ac:inkMk id="33" creationId="{5EFBA985-1898-1248-BB56-CB9E6A6AA0F8}"/>
          </ac:inkMkLst>
        </pc:inkChg>
        <pc:inkChg chg="add del">
          <ac:chgData name="Jessica Bolus" userId="330596316_tp_dropbox" providerId="OAuth2" clId="{7FF8F458-AEC3-7345-920F-432400FC5D79}" dt="2019-02-19T15:52:16.197" v="311"/>
          <ac:inkMkLst>
            <pc:docMk/>
            <pc:sldMk cId="244773791" sldId="323"/>
            <ac:inkMk id="34" creationId="{34E2CD9E-FC5B-0244-8CBE-C876954F5B25}"/>
          </ac:inkMkLst>
        </pc:inkChg>
        <pc:inkChg chg="add del">
          <ac:chgData name="Jessica Bolus" userId="330596316_tp_dropbox" providerId="OAuth2" clId="{7FF8F458-AEC3-7345-920F-432400FC5D79}" dt="2019-02-19T15:52:16.197" v="311"/>
          <ac:inkMkLst>
            <pc:docMk/>
            <pc:sldMk cId="244773791" sldId="323"/>
            <ac:inkMk id="35" creationId="{7FD11396-5115-E140-AB91-52D55FBB74E0}"/>
          </ac:inkMkLst>
        </pc:inkChg>
        <pc:inkChg chg="add del reco">
          <ac:chgData name="Jessica Bolus" userId="330596316_tp_dropbox" providerId="OAuth2" clId="{7FF8F458-AEC3-7345-920F-432400FC5D79}" dt="2019-02-19T15:52:22.629" v="316"/>
          <ac:inkMkLst>
            <pc:docMk/>
            <pc:sldMk cId="244773791" sldId="323"/>
            <ac:inkMk id="36" creationId="{408F7941-37EB-B642-BF66-65C8C3525E15}"/>
          </ac:inkMkLst>
        </pc:inkChg>
        <pc:inkChg chg="del">
          <ac:chgData name="Jessica Bolus" userId="330596316_tp_dropbox" providerId="OAuth2" clId="{7FF8F458-AEC3-7345-920F-432400FC5D79}" dt="2019-02-19T15:05:25.632" v="23"/>
          <ac:inkMkLst>
            <pc:docMk/>
            <pc:sldMk cId="244773791" sldId="323"/>
            <ac:inkMk id="37" creationId="{00000000-0000-0000-0000-000000000000}"/>
          </ac:inkMkLst>
        </pc:inkChg>
        <pc:inkChg chg="add del">
          <ac:chgData name="Jessica Bolus" userId="330596316_tp_dropbox" providerId="OAuth2" clId="{7FF8F458-AEC3-7345-920F-432400FC5D79}" dt="2019-02-19T15:52:20.954" v="314"/>
          <ac:inkMkLst>
            <pc:docMk/>
            <pc:sldMk cId="244773791" sldId="323"/>
            <ac:inkMk id="39" creationId="{00704C7F-581E-6547-900D-CE8DCFFAF4F6}"/>
          </ac:inkMkLst>
        </pc:inkChg>
        <pc:inkChg chg="add del reco">
          <ac:chgData name="Jessica Bolus" userId="330596316_tp_dropbox" providerId="OAuth2" clId="{7FF8F458-AEC3-7345-920F-432400FC5D79}" dt="2019-02-19T20:25:35.479" v="646"/>
          <ac:inkMkLst>
            <pc:docMk/>
            <pc:sldMk cId="244773791" sldId="323"/>
            <ac:inkMk id="40" creationId="{E8B9E669-B638-4444-9970-170A8DA24FD9}"/>
          </ac:inkMkLst>
        </pc:inkChg>
        <pc:inkChg chg="add del">
          <ac:chgData name="Jessica Bolus" userId="330596316_tp_dropbox" providerId="OAuth2" clId="{7FF8F458-AEC3-7345-920F-432400FC5D79}" dt="2019-02-19T15:52:22.629" v="316"/>
          <ac:inkMkLst>
            <pc:docMk/>
            <pc:sldMk cId="244773791" sldId="323"/>
            <ac:inkMk id="42" creationId="{E4643417-612C-5841-AAB7-41A86207F858}"/>
          </ac:inkMkLst>
        </pc:inkChg>
        <pc:inkChg chg="add del reco">
          <ac:chgData name="Jessica Bolus" userId="330596316_tp_dropbox" providerId="OAuth2" clId="{7FF8F458-AEC3-7345-920F-432400FC5D79}" dt="2019-02-19T20:25:35.472" v="643"/>
          <ac:inkMkLst>
            <pc:docMk/>
            <pc:sldMk cId="244773791" sldId="323"/>
            <ac:inkMk id="43" creationId="{D834F83F-5FAD-7C45-A181-7C0C7F3BD85E}"/>
          </ac:inkMkLst>
        </pc:inkChg>
        <pc:inkChg chg="del">
          <ac:chgData name="Jessica Bolus" userId="330596316_tp_dropbox" providerId="OAuth2" clId="{7FF8F458-AEC3-7345-920F-432400FC5D79}" dt="2019-02-19T15:05:25.627" v="21"/>
          <ac:inkMkLst>
            <pc:docMk/>
            <pc:sldMk cId="244773791" sldId="323"/>
            <ac:inkMk id="89" creationId="{00000000-0000-0000-0000-000000000000}"/>
          </ac:inkMkLst>
        </pc:inkChg>
        <pc:inkChg chg="mod modStrokes">
          <ac:chgData name="Jessica Bolus" userId="330596316_tp_dropbox" providerId="OAuth2" clId="{7FF8F458-AEC3-7345-920F-432400FC5D79}" dt="2019-02-19T20:25:35.475" v="645"/>
          <ac:inkMkLst>
            <pc:docMk/>
            <pc:sldMk cId="244773791" sldId="323"/>
            <ac:inkMk id="94" creationId="{00000000-0000-0000-0000-000000000000}"/>
          </ac:inkMkLst>
        </pc:inkChg>
        <pc:inkChg chg="del mod modStrokes">
          <ac:chgData name="Jessica Bolus" userId="330596316_tp_dropbox" providerId="OAuth2" clId="{7FF8F458-AEC3-7345-920F-432400FC5D79}" dt="2019-02-19T20:25:35.474" v="644"/>
          <ac:inkMkLst>
            <pc:docMk/>
            <pc:sldMk cId="244773791" sldId="323"/>
            <ac:inkMk id="97" creationId="{00000000-0000-0000-0000-000000000000}"/>
          </ac:inkMkLst>
        </pc:inkChg>
      </pc:sldChg>
      <pc:sldChg chg="delSp del">
        <pc:chgData name="Jessica Bolus" userId="330596316_tp_dropbox" providerId="OAuth2" clId="{7FF8F458-AEC3-7345-920F-432400FC5D79}" dt="2019-02-19T15:06:02.200" v="62" actId="2696"/>
        <pc:sldMkLst>
          <pc:docMk/>
          <pc:sldMk cId="2466759838" sldId="324"/>
        </pc:sldMkLst>
        <pc:inkChg chg="del">
          <ac:chgData name="Jessica Bolus" userId="330596316_tp_dropbox" providerId="OAuth2" clId="{7FF8F458-AEC3-7345-920F-432400FC5D79}" dt="2019-02-19T15:06:00.019" v="61"/>
          <ac:inkMkLst>
            <pc:docMk/>
            <pc:sldMk cId="2466759838" sldId="324"/>
            <ac:inkMk id="35" creationId="{00000000-0000-0000-0000-000000000000}"/>
          </ac:inkMkLst>
        </pc:ink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9T20:24:53.916"/>
    </inkml:context>
    <inkml:brush xml:id="br0">
      <inkml:brushProperty name="width" value="0.17143" units="cm"/>
      <inkml:brushProperty name="height" value="0.17143" units="cm"/>
    </inkml:brush>
  </inkml:definitions>
  <inkml:trace contextRef="#ctx0" brushRef="#br0">1388 116 7569,'-14'-4'0,"-1"-3"-49,1-1 122,-1 5 1,4-10-19,-4 3 1,7 2 127,-11-1 1,6 1 22,-6-2 1,3-1-79,2 6 1,-3-1-188,-2 1 0,-3 3 128,-7-3 0,0 4-46,0 1 1,-2 1 60,-2 4 0,-4 8-8,-7 6 1,1 5-98,0-4 1,-1 7 101,1 2 1,0 1-8,-1 9 1,6 1-14,-1 8 1,2 2-16,-1 3 1,1 5 12,3 0 0,7-4-6,-7 9 1,8-2 12,-3 7 0,7-4 10,7-6 0,7-5-92,3 0 1,10-8 74,5-2 1,6-6 1,8-8 1,2-5-63,12 0 1,1-8-46,4-1 0,5-2 15,1-9 0,-1 1-115,-5-5 0,1 0-21,-1 0 0,-1-1-167,-4-4 1,-2 2-47,-8-7 1,-3 0 133,-1-4 1,-11-1 37,1 1 1,-9-5 207,0-1 0,-4 1 0,-1 5 0</inkml:trace>
  <inkml:trace contextRef="#ctx0" brushRef="#br0" timeOffset="272">0 868 7569,'10'8'76,"-1"-3"0,1-2 170,4 2 0,7-3 117,3 3 0,10-4-259,5-1 1,2 0 41,3 0 1,4-1 59,0-4 1,0 2-85,-4-7 0,-1 2-229,1-2 1,-6-3-89,1 4 1,-6 1-246,6-2 0,-5 7 275,4-2 1,-6-1-17,2 1 181,-3-6 0,-2 2 0,-1-5 0</inkml:trace>
  <inkml:trace contextRef="#ctx0" brushRef="#br0" timeOffset="526">1648 594 7499,'-6'-8'-76,"3"1"333,-7 7 1,0 2-54,-4 3 0,-2-2-29,-3 6 1,1 1-13,-6 4 1,5 1-197,-6-1 0,3 2-3,-2 4 0,-2 2-34,7 7 1,-5 0 85,4 0 1,0 1-72,0 4 0,4-3-298,-3 2 1,8-4 171,1-5 0,7-3-104,-2-6 285,3-1 0,-4 1 0,-2-1 0</inkml:trace>
  <inkml:trace contextRef="#ctx0" brushRef="#br0" timeOffset="754">1157 565 7385,'-7'-8'361,"6"1"324,-6 7-208,7 0-301,13 7 0,-3 2-92,9 11 1,4-3 31,1 7 0,-2 0-118,2 5 1,0 0 40,5 0 0,0 5-171,0 0 1,0-1 193,0-4 0,-5 0-31,0 0 0,-5 0-522,5 0 0,-4-5 10,4 0 481,-7-6 0,4 9 0,-6-4 0</inkml:trace>
  <inkml:trace contextRef="#ctx0" brushRef="#br0" timeOffset="1255">2068 709 7569,'-7'-14'0,"6"4"0,-4 0 0,-2 1-894,2-6 632,1 1 0,-3 4 761,-2 1-193,2 5 1,-6-2-74,4 6 0,-4 0-143,-2 0 0,1 2-75,-1 2 0,-1 11 44,-3 9 0,3 3 7,-3 2 1,3 2-58,1 2 0,2 0-120,4 5 0,-3-6 128,8 2 1,-1-8-19,5-2 1,6-7-14,4 3 0,3-9-2,1-1 0,2-7-78,4 2 1,2-5 56,7-5 1,-5-3 25,0-7 0,-5 1-22,6-1 1,-3 1 27,2 0 1,-3-1-19,-7 1 1,1-1-27,-1 1 231,-6-1 332,5 1-66,-11 6-121,4 1-229,-6 20 1,0-3-43,0 9 0,0-1-291,0 1 1,0-3-21,0 3 0,2-3-78,3-1 0,-2-1 98,7 1 0,-6-2-340,6-4 26,0 4 549,4-11 0,1 11 0,-1-5 0</inkml:trace>
  <inkml:trace contextRef="#ctx0" brushRef="#br0" timeOffset="1642">2313 1100 7102,'0'-15'178,"0"1"1,2-6-15,3 1 1,-2-7 129,7 2 1,-6 2-207,6-2-57,0 0 1,4 1 46,1 4 0,-1 3-94,1 1 0,-1 1 22,0-1 0,-4 7 79,0 4 0,-5 2-17,4 2 1,-6 6-71,2 4 0,-3 3-147,-2 1 1,0 6 78,0-1 0,0 2 46,0-2 0,0-3-16,0 3 1,0-3-3,0-1 0,-5-1-65,0 1 89,0-7-15,5 5-36,0-12 0,0 4-108,0-10 1,5 2 110,0-7 0,5 1 36,-6-6 1,8-1 9,-3-3 1,4 3 72,2-3 0,-1 1 73,1-1 1,-1 4-52,1 1 1,-1 1-79,0 8 0,-4-1 70,0 1 0,-2 5 189,1 0 0,3 6-94,-8 9 0,1 4-189,-5 0 0,2 7-12,3-2 0,-4-3-193,4-2 1,-2 2-233,2-2 1,-3-4-22,3-5 485,3-1 0,0 6 0,6-1 0</inkml:trace>
  <inkml:trace contextRef="#ctx0" brushRef="#br0" timeOffset="2089">2935 680 7516,'10'7'-151,"-1"2"0,1 11 259,4 4 1,2 9 32,4 6 0,-4 6-211,3 8 1,2 2 14,-2 12 0,2-4-27,-2 4 1,-3-1 69,4 2 0,-4 1-123,-2-7 1,-1 1-56,-3-5 0,1-2-69,-6-3 143,0-3 1,-12-7-1,-1 1 1</inkml:trace>
  <inkml:trace contextRef="#ctx0" brushRef="#br0" timeOffset="2396">2892 781 7569,'0'-22'0,"0"1"0,0 7-481,0-1 813,6 1 0,-3 6-80,7 3 1,1 3-288,8 2 0,-1 7 125,6 2 0,-1 4-71,1 2 1,3 6-77,-3 3 1,4 5 90,0 4 1,-3 4 58,-1 7 0,-5-1-70,5 0 0,-8 1-202,-1-1 1,-3-6 18,-7-3 0,0-2-16,-5 2 1,0-10 110,0 0 0,-6-2-23,-4-2 1,-4-1-294,-6-5 0,3-6 140,-8-3 0,6 2 241,-5-3 0,6 1 0,-15-11 0,2-2 0</inkml:trace>
  <inkml:trace contextRef="#ctx0" brushRef="#br0" timeOffset="2662">3354 449 7569,'-4'14'-375,"-1"1"247,0-1 0,5 6 107,0-1 1,0 7 139,0-2 0,0 3 393,0 2-313,0 0 0,6 6-45,4 4 0,-2-2-29,2 1 0,-2 1 0,1 4 0,-1-4-64,-3-1 1,-2-6-440,7 2 0,-7-8 80,2-2 1,1-6-136,-1 1 1,0-8 94,-5-1 338,7-7 0,-6 10 0,6-5 0</inkml:trace>
  <inkml:trace contextRef="#ctx0" brushRef="#br0" timeOffset="3042">3600 998 7569,'8'0'-38,"5"0"176,-5 0 0,6 0 49,1 0 1,-1 0 0,1 0 0,-1-1-5,1-4 1,1-1 11,3-4 0,-3-3-31,3 3 1,-2-2-53,-3-3 0,-4 2-364,-1 4 0,-4-4 152,5 3 0,-7 2-88,2-2 0,-4 6 75,-1-6 1,-1 5-83,-4-4 0,2 4 37,-7-5 0,0 7 84,-4-2 1,4-1 15,1 1 0,-1-5-36,-4 5 1,-1 0 65,1 5 0,-1 0-4,1 0 1,-1 0 94,1 0 0,-1 9-22,1 5 1,-1 2 137,1 8 1,4 0-7,1 5 0,6 0-90,-2 0 0,5-2-42,5-3 1,3 2 26,6-7 0,0 5-85,1-4 1,1-1-18,3-5 0,-1-4-153,6 0 0,-6-7-80,1 2 1,2-4 266,-2-1 0,7-12 0,-4-5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9T20:24:48.278"/>
    </inkml:context>
    <inkml:brush xml:id="br0">
      <inkml:brushProperty name="width" value="0.17143" units="cm"/>
      <inkml:brushProperty name="height" value="0.17143" units="cm"/>
    </inkml:brush>
  </inkml:definitions>
  <inkml:trace contextRef="#ctx0" brushRef="#br0">130 1 7569,'0'8'1811,"0"-2"-944,0-6-686,0 6 0,0-2 0,0 5 1,0-4 1,0 5 1,0-1 11,0 6 0,0 1-52,0 3-160,0 4 0,5 6 57,0-1 1,5 3-96,-6 3 1,3 3 49,-2 6 1,-2 5-97,7 0 0,-6 1 137,6-6 0,-7 0-1,2 1 0,1-6-154,-1 1 0,0-5-145,-5 4 1,0-6-494,0 2 0,0-8 307,0-2 1,0-7-556,0 3 643,0-4 1,0-7 30,0 1 1,2-7 330,3 2 0,-4-10 0,4-4 0,-3-11 0,-2-9 0,0-7 0</inkml:trace>
  <inkml:trace contextRef="#ctx0" brushRef="#br0" timeOffset="450">145 131 7569,'-15'0'36,"1"0"119,-1 0 1,1 0 159,0 0 0,4 0-96,0 0 1,1-5 147,-6 0 46,7 0 129,-5 5-343,12-6 0,-6 3 23,7-7 1,5 5-87,0-5 0,6 6 0,-1-6 0,3 5-141,1-4 1,5 0 42,1 0 1,5-2 110,-1 6 0,4 0-2,1 5 0,4 0-344,1 0 1,0 0 102,-5 0 0,4 5 79,1 0 1,0 6-49,-5-2 1,0 9-32,0 1 1,0 2 99,0-1 1,-7-3 1,-3 7 0,-3 0 4,-1 5 0,-6 5 2,1 0 1,-7 6-182,2-1 0,-3 2 52,-2 3 1,0-1 80,0 0 1,-7-4 32,-2 0 1,-9-2 5,-1 1 0,-1-3-29,6-6 0,-5-1 12,-1-4 0,-4-3 40,5-7 0,-5 4-36,5-4 1,-5 4-526,4-8 1,-4-4 161,5-1 0,0-4 26,4-1 1,6 0-415,-1 0-282,0 0 427,2 0 614,2 0 0,6-6 0,0-2 0</inkml:trace>
  <inkml:trace contextRef="#ctx0" brushRef="#br0" timeOffset="1285">868 666 7569,'9'0'410,"1"0"0,-5 0-72,4 0 0,-4 0-231,5 0 1,-5 0 75,4 0 1,1 0-1,4 0 1,1-2 22,-1-3 1,1 4-180,-1-4 1,1-2-8,-1 2 0,1-4-105,-1 4 0,1-1 15,-1 1 1,1-2 16,-1-2 1,-4-3-45,-1 8 1,-4-6 84,5 5 65,-7-6-80,3 3-309,-6-7 196,0 1 102,-6 0 1,-2 1-27,-7 3 0,1-1-83,0 6 102,-1-6 0,1 4 8,-1-2 0,1 2-3,-1 7 0,1 0-5,-1 0 0,1 0 111,-1 0 0,-4 2-59,0 3 1,0 4-31,4 11 1,1-3 168,-1 7 1,-3 0 19,4 5 1,-4 0 51,9 0 0,2 0-117,2 0 0,4 0-29,1 0 0,1 0 28,4 0 1,3-5 104,7 0 1,4-6-160,0 1 0,5-8-92,-4-1 0,4-7 64,-5 2 0,7-4-118,-2-1 1,-2 0-488,2 0 0,-6-1 297,1-4 0,2-3 2,-1-7 288,-1 1 0,2-7 0,1-1 0</inkml:trace>
  <inkml:trace contextRef="#ctx0" brushRef="#br0" timeOffset="1802">1648 116 7569,'-9'-6'0,"-1"-4"106,-1-3 31,5 5 1,-7-5 67,3 4 0,-4 1-22,-6-2 1,3 2-1,-7-2 1,4 4 22,-4 6 1,5 0-135,-5 0 1,4 0 26,-4 0 1,5 6-40,-5 4 1,6 3 54,-1 1 1,3 1-128,2-1 0,1 6 81,3-1 1,-3 7 32,4-2 1,2-2-10,2 2 0,4-5 1,1 6 0,0-6-47,0 5 1,1-6 11,4 1 1,5 2-66,9-2 1,2 0 85,3-4 0,3-1-3,-3 1 0,4 1 0,1 3 1,0-1-48,-1 6 0,1-5-279,0 5 0,-1-1 123,-4 1 0,-3 3-130,-7-3 0,-6-1 55,-3 1 0,-3-2 1,-2 2 1,0 4 14,0-4 1,0-3-526,0-2 50,-7-3 1,-1-3 16,-6-4 643,6-2 0,-5-7 0,5 0 0</inkml:trace>
  <inkml:trace contextRef="#ctx0" brushRef="#br0" timeOffset="2206">1273 608 7569,'-10'8'-147,"0"-3"912,7 3-446,-3-7 0,7 6 38,4-7 0,0 0-135,9 0 0,-1 0-39,11 0 1,-1-7-73,1-2 1,5-4-492,0-2 1,0 2 160,4 4 0,-2-4-53,-2 3 0,0-3 210,0-1 0,0 1 70,-1 4 0,-3-4-546,-1 3 1,-7 2 192,3-2 1,-4 6-84,-2-6-61,7 7 483,-5-10 172,5 11-6,-7-4 1,-4 6 153,0 0-64,-7 0 0,5 1-121,-3 4 0,-2-3-43,7 3 1,-6 1 126,6-1 1,-5 1 8,5-1 0,-6-2 38,6 7 0,-5 0-79,4 4 1,-5 1-59,0-1 0,0 2-56,0 3 0,-2-1-117,3 6 0,-3-5-213,-2 5 1,0-6 147,0 1 0,0-3 117,0-1 1,0-1-233,0 1-1528,0-7 1758,6-2 0,-4-12 0,4-2 0</inkml:trace>
  <inkml:trace contextRef="#ctx0" brushRef="#br0" timeOffset="2385">2010 348 7110,'-8'-15'-1032,"-3"1"1279,6-1 0,0 5 1265,5 1-1271,-6-1 0,4 1-58,-3-1 1,8 5 206,2-5-350,6 7 1,-3-5-591,7 3 1,-1 4 188,1-4 0,-1 8-154,1 2 1,-1 6 275,1-1 0,-2 8 239,-4 1 0,4 7 0,-5-4 0,6 7 0</inkml:trace>
  <inkml:trace contextRef="#ctx0" brushRef="#br0" timeOffset="2688">2169 492 7569,'0'29'0,"-5"0"0,0 0 0,0-2-196,5-3 172,0 4 1,0-6 172,0 7-124,0-7 0,0-5-14,0-8 0,2-6 139,3 2-28,-3-3 0,9-9-45,-6-2 1,1-3-126,-1 3 0,-2-9 111,7 4 1,-7-9-19,2 4 1,1-5 24,-1 5 0,1-7 5,-1 2 1,-2 1-57,7-1 1,-5 5 41,5-5 0,-1 6-3,6-1 0,-6 4 12,1 6 47,0-4 1,4 10 71,0-7-26,1 7 0,-1-4-100,1 7 0,-2 7 9,-4 2 0,4 4-103,-3 2 1,-4-1 70,-1 1 0,-2 4 45,2 0 0,-3 5-99,2-4 0,-2 4-407,-2-5 1,0 5 66,0-5 1,0 1-156,0-6 1,2 1-28,3-1 202,-4-6 334,6 5 0,-7-11 0,0 4 0</inkml:trace>
  <inkml:trace contextRef="#ctx0" brushRef="#br0" timeOffset="2906">2762 391 7569,'-7'14'124,"6"1"0,-11-1 266,8 1 0,-6-1-156,5 1 0,-1 4-51,1 0 1,3 2-2,-3-2 0,-1-1-46,1 6 1,0-6-352,5 1 1,0-3-211,0-1-448,0-1 135,0 0 738,0-5 0,7-9 0,1-9 0</inkml:trace>
  <inkml:trace contextRef="#ctx0" brushRef="#br0" timeOffset="3064">2747 261 7569,'-14'0'169,"-1"0"-169,1 0 370,6 0-44,-5 6-655,11-4-920,-4 4 1249,12-6 0,2 0 0,7 0 0</inkml:trace>
  <inkml:trace contextRef="#ctx0" brushRef="#br0" timeOffset="3400">2993 275 7569,'0'15'763,"0"-1"-464,0 1 1,0-1-184,0 1 0,0-1 67,0 0 1,0 1 11,0-1 0,0 1-57,0-1 0,0 1-191,0-1 0,0 2 136,0 4 1,0-4 39,0 3 0,0 2-267,0-2 0,0 5-39,0-5 0,0 2-13,0-1 0,0-3-44,0 7 218,0-6 1,0 8-77,0-7 1,0-5-514,0-4 423,6 0 1,1-1 104,3 1 1,2-7 34,-2 2 1,3-3-7,1-2 1,1 0-85,-1 0 1,-4-5 58,0 0 0,4-6 3,5 1 1,-4-3-60,-6-1 1,1 1-522,4 3 656,-6-3 0,5 5 0,-5-6 0</inkml:trace>
  <inkml:trace contextRef="#ctx0" brushRef="#br0" timeOffset="3802">2950 593 7590,'-8'7'349,"1"-6"1,7 4 438,0-10-553,7 4 0,-4-7-52,6 3 1,1 2-97,5-7 1,-1 2 76,1-2 1,-1 2-305,0 3 0,1 4-17,-1-4 0,-1 2-49,-3-2 0,3 3-6,-4-2 1,4 2-441,2 2 443,-1 0 1,1 0 82,-1 0 0,-4 0-116,-1 0-1,-6 0 742,10 6-167,-11 2-106,4 7 1,-6-1-42,0 1 1,2 1 37,3 3 1,-4-8-164,4 4 0,-3-7 113,-2 6 47,0-9-241,6 14 0,-4-15-829,3 5 489,3-5 0,-5 2-169,7-6 0,-7-2 150,2-2 380,-4 2 0,-1-17 0,0 3 0</inkml:trace>
  <inkml:trace contextRef="#ctx0" brushRef="#br0" timeOffset="3959">3297 405 7569,'8'0'0,"0"0"-110,-3 0-130,-4 0 20,6 0 133,-1 0 1,-3 0-189,7 0-314,0 0 589,4 0 0,0-6 0,1-2 0</inkml:trace>
  <inkml:trace contextRef="#ctx0" brushRef="#br0" timeOffset="4272">3427 449 7569,'-7'8'-242,"4"-2"509,-6-6 146,5 7-154,-9-6 1,12 7-75,-4-3 0,3-2-82,2 7-45,0-7 125,0 10 1,2-5 11,3 6 0,-2-6-440,7-3 1,-1 2 131,6-2 0,-6 4 147,1-4 1,0 0-158,4-5 1,1 0-154,-1 0 0,5 0 120,1 0 0,-1-5 93,-5 0 69,1-6 0,-1 3 97,1-7 0,1 6 223,3-1 1,-8-1-133,4-8 0,-10 7 9,-1-2-210,4 3-525,-6-4 1,3 2-128,-10 4 278,-3 2 0,-2 7 74,1 0 1,4 0 58,-5 0 1,7 2 247,-2 3 0,-3 3 0,0 13 0,-6 1 0</inkml:trace>
  <inkml:trace contextRef="#ctx0" brushRef="#br0" timeOffset="4556">3702 564 7560,'0'-9'317,"0"-1"0,0 5-111,0-4 1,0 4 7,0-5 0,1 5 0,4-4 1,-2 6-60,7-2-18,-7 3 1,10-3-14,-4 0 1,0 1-78,0 4 0,-4 1-100,5 4 1,-6-2 42,6 7 1,-7 0 68,2 4 1,2 5 22,-3 1 0,6-1-111,-5-5 0,1 2-207,-1 4 1,-2-4-789,7 3 47,-7-9 977,10 2 0,-5-10 0,6 4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2-19T20:39:15.016"/>
    </inkml:context>
    <inkml:brush xml:id="br0">
      <inkml:brushProperty name="width" value="0.4" units="cm"/>
      <inkml:brushProperty name="height" value="0.8" units="cm"/>
      <inkml:brushProperty name="color" value="#00FDFF"/>
      <inkml:brushProperty name="tip" value="rectangle"/>
      <inkml:brushProperty name="rasterOp" value="maskPen"/>
    </inkml:brush>
  </inkml:definitions>
  <inkml:trace contextRef="#ctx0" brushRef="#br0">6623 0,'-47'39,"-6"-6,23-18,-14 6,1 1,-7 7,-8-6,-8 4,-6-4,0 5,-1 8,1-6,0-1,0-1,-1-12,1 4,0 1,-1-5,1 12,6-12,-4 5,10 0,-11 1,6 7,-1-7,-5 6,5-6,-6 14,0-6,-1 12,-5-12,-3 12,35-23,-1-1,0 4,-1-1,-2 2,-1-2,3-3,1 1,0 2,1 0,-41 16,1 6,-1 0,7 1,7-1,9 0,0-6,4 5,-4-11,6 4,0-6,1 0,-1 0,0-7,-6 6,4-6,-11 13,6-4,-14 4,5-6,-11 6,-2-4,5 11,-3-12,6 6,-1-1,-7 2,41-19,-1 1,0 2,-1 0,-2-3,-1 1,0 2,1 1,-1 0,1-1,0 2,-2-2,-4-3,-2 1,6 2,0-1,-5-1,0-1,3 4,0 0,3 0,-1-1,-1-2,-1-1,0 3,0 0,6-2,0-1,-3 0,2 1,-31 16,8-6,1 0,18 0,-10-7,18-1,2 0,8-5,6 5,6-13,2 5,7-5,70 0,-40-2,63-6,-37 0,-15 0,26 0,-16 0,8 0,5 7,-1-6,3 6,6-1,0 2,-1 0,1 5,6-11,-4 11,11-12,-12 12,12-11,-12 4,12 1,-5-6,6 12,0-5,1 0,-1 5,0-11,7 10,8-10,1 11,5-12,-6 6,0-1,-1 2,1 0,6 5,-4-5,10 0,-4-1,-44-4,-1 0,45 5,5 0,-6 5,-43-9,0 0,-1 0,1 0,44 9,-2-5,-6 7,-38-5,1 0,47 6,-44-5,1-1,0-2,0-1,-3 0,1 0,4 4,2-1,-4-2,1 0,3 6,0 0,-1-6,1 0,0 5,0 1,3-3,0 0,-3 0,1 1,6 2,-1-1,-5-2,-1 1,3 2,0 1,0-1,0 0,1-2,0-1,6 3,0-1,-1-5,-2 0,0 6,0 0,0-3,-1 0,-2 3,0 1,2 0,2-1,-1 0,0 1,-3-1,-1 1,4-1,-1 1,-2-1,0 1,3-1,0 1,0-1,0 0,0 1,0-1,-3 1,0-1,2 1,0-1,-2 1,0-1,0 1,0-1,-1 1,0-1,0 1,0-1,-3-3,1 0,2 3,0 0,-6-6,-1 0,4 5,-1 1,-6-6,0 0,3 3,0-1,-3-2,-1-2,45 9,-2-1,-6-6,-13 5,-4-11,-18 4,-9 1,-7-6,-14 6,-1-7,-45 38,9-15,-33 31,19-25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2-19T15:55:12.412"/>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154 67,'-66'-29,"21"13,11-4,26 19,59 7,-10-3,42 17,-20-12,-4 6,13-6,1 5,5-5,9 0,2-1,10-7,-4 0,-45 0,1 0,3 0,0 0,-3 0,1 0,1 0,1 0,-3 0,-1 0,1 0,0 0,-1 0,1 0,44 0,-2 0,0 0,-5 0,6 0,-1 0,-5 0,-1 6,4-4,-9 4,11 0,-12-4,4 11,-11-5,11 6,-5 1,13-7,2 5,-44-12,-1-1,1 7,0-1,2-5,1 0,1 2,0 0,-1 1,1-1,0-3,-1 1,42 4,-12 3,6 0,-5 0,-34-5,-1-1,35 0,12 4,1-4,-34 1,2 0,-1-3,0 0,0 3,0 0,-2-2,-2 0,-5 1,-1 1,43-2,-7 4,1 0,-1 0,-18-5,-7 6,-16-5,2 0,37 12,-34-8,1-1,32 3,8 6,2-5,-34-1,2 0,-3 0,-2 1,-2-1,-1 0,-6 1,-2-1,35 1,11 11,-9-9,-34-1,0 1,34-1,3 3,-4-7,-1 4,-17-4,-1 0,25-5,0 0,-1 1,-19 4,1-3,23 4,0-6,1 2,-25 3,0-4,20 6,0-7,-1 5,-19-1,1 8,18-9,1 6,-1-5,1 7,0-6,-1 4,-19-4,-4 0,-1-5,-6 6,29-4,-3 3,3-4,8 6,-47-6,1-1,6 3,0-1,40 0,-31-2,1 0,4 0,0 0,0 0,1-2,-1-2,2 0,3-5,-3 5,3 0,-2-3,3 2,-5 1,-22 1,1-1,45-6,-46 7,-1 0,27-2,5-1,-5 1,5-1,-5 1,2 3,-2-3,-3 2,3-2,2 4,-2-4,0 3,-5 2,5 0,0 0,2 0,-2 0,-3 0,3 0,4 0,0 0,-2 0,-2 0,-3 0,-2 0,1 0,-1 0,0 0,1 0,-1 0,26 0,-47 0,2 0,12 3,0 1,-2-4,-2 1,1 3,-2-1,-5-3,-1 0,4 0,-1 0,-3 0,1 0,-1 0,1 0,0 0,-2 0,35 0,4 0,-19 0,0 0,-15 0,-15 0,-8 0,-19 0,4 0,-12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2-19T15:55:13.562"/>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1 608,'33'-72,"-13"25,26-12,-9 33,15-16,6 20,6-5,-5 17,12-9,1 17,9-4,12 6,-40-4,1 1,-1 2,0 1,1-3,-2 1,42-1,-22-2,2 3,3-3,-3-1,3 1,2 0,-2 5,5 0,-5 0,6-1,-1-4,3 3,2-3,1 4,4 1,-7-2,7-3,-1 4,-40-1,0-1,-1 0,1-1,-1 2,1 0,0-4,1 0,1 1,0 1,-2 0,1 0,0-1,2 0,-1 1,1-2,-1-1,0 0,1 2,0 0,-1 0,0 1,-2 1,1 1,1-3,0 0,-2 3,1-1,-2-1,1-1,47 0,-48 0,1 0,49 1,-45-1,0 0,45 2,-49 0,-1 1,50 0,-47 2,0 0,-2-2,1-1,1 1,0 0,-2-1,1 1,-2 2,1 0,47 0,-48 0,1 0,49-5,-45 3,0-1,-2 0,-1 0,1 0,0 1,45 0,-2-3,1 4,-47 1,1 0,48 0,-2 0,-2 0,-4 0,2 0,4 0,1 0,-7 0,2 0,-1 0,-2 1,6 4,-1-3,2 3,-1 1,0-1,1 1,-44-3,0-1,45 0,-2 3,-9 1,4-1,-5 5,5-6,-3 3,-1-2,-5-4,0 4,-5 1,5-1,-6 0,1-5,-2 2,2 3,-3-4,-22 2,1 1,40 0,-40-1,0-1,34 3,3-5,0 0,-36 0,1 0,-4 0,-1 0,37 0,-9 0,-12 0,-8 0,-14 0,-9 0,-6 0,-7 0,-35-69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2-19T15:55:15.507"/>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7461 110,'-39'-31,"6"4,12 6,11 11,-9-9,11 17,45 2,12 8,49 2,-6 0,-12-7,-12 2,1-4,8-1,-2 0,7 0,-4 0,3 0,-2 0,8 0,-4 0,9 0,1 0,-1 0,1 0,-1 0,2 0,-43 0,-1 0,1 0,0 0,-1 0,1 0,0 1,1 0,1 1,0 1,1-3,1 1,3 1,0 1,-1 0,1 1,0-2,0 0,0 2,1-1,1-1,1 1,-2-3,1 1,2 1,1 1,-6 0,0 0,1 0,0-1,1 1,1 1,2-2,1 0,0-1,-1 0,-2 1,1 1,0-1,0-1,-3 2,-1-1,1-1,0 0,2 1,1 0,-3-1,1 0,-1-1,-1 0,1 0,0 2,0 0,0 0,-1-1,0 0,-2 1,1 1,0-2,0-1,-3 0,0 0,3 1,-1 0,-2 1,0 1,-1-2,-1-1,0 3,-1-1,46 0,-45-2,0 0,48 0,-7 0,-1 0,-4 0,0 0,0 0,-7 0,-3 0,-8 1,-1 4,-7-3,29 4,-7-6,12 0,-10 7,-25-6,-11 6,-20-7,-8 6,-6-4,-59 4,18-6,-55 0,29 0,-19 0,4 0,-25 0,4 0,35 0,-2 0,1 0,-1 0,2 0,0 0,-45 0,21 0,2 0,-7 0,-5 0,-5 0,-6 0,2 0,0-5,45 3,0 0,-42-3,43 4,-1 2,0-1,-1 0,-1 0,0 0,-3-1,0 0,0-1,1-1,-3 3,0-1,-2-2,0 1,-1 1,1 0,0 1,0 0,-1 0,1 0,5 0,-1 0,0 0,-2 0,0 0,1 0,2 0,0 0,2 0,0 0,2 0,0 0,0 0,0 0,1 0,-1 0,1 0,-1 0,-49 0,4 0,0 5,-1 0,6 1,40-3,0-1,-47 0,48 0,-1 1,1-2,-1 1,0 0,1 1,-1-2,-1 1,-1 3,0 0,2-4,-1 1,-1 0,0 1,2-2,-1 1,2 0,-1 1,-2-3,0 1,0 2,0-1,0-1,0 0,2-1,1 0,-47 0,1 0,1 1,-1 4,1-3,4 2,1 0,-7 1,7-4,-1 4,-3-2,3 2,-2-3,1 2,-3 0,45-2,-1 0,-45 0,-1 3,6-2,-6 2,1-3,45 0,1 0,-47 5,1-2,6-1,-1-4,2 5,2 0,6 0,-1-5,4 0,-3 0,3 0,-3 0,0 0,-1 0,-3 1,3 4,-1-3,1 3,-5-4,0-1,7 0,-2 0,-5 0,0 0,-4 0,-1 0,2 0,-6 0,4 0,-4 0,0 0,45 0,0 0,-1 1,-2 0,2 1,-2 1,-1-2,0 1,2 3,0 0,-4-3,1 0,1 3,-1 0,-1-3,0 1,0 2,-1-1,-3-1,1-1,0 3,0 0,-1-1,1 2,2 1,0 0,1-2,0 0,2 0,-1-1,-1 0,0 0,2 1,0 0,0 1,0 1,0-2,-1-1,6 2,-1 0,-2-2,0 1,3 2,1-1,-4-1,0 0,2 1,0 1,-45 7,3-1,6-3,2 3,3-4,3 2,7-1,0 3,-1-3,14-4,-23 7,13-5,-18 6,21 7,10-5,19 5,8 0,15-5,7 11,7-4,20-1,10 6,34-6,14-1,8-6,-1-6,-7-4,-1-3,9 2,0 3,10-2,0-1,-45-3,0-2,2 1,1 0,1 0,1 0,2 0,0 0,2 0,0 0,2 0,0 0,3 0,0 0,0 0,0 0,0 0,0 0,1 0,0 0,1 0,1 0,1 0,0 0,3 0,1 0,-1 3,0-1,1 1,-1-1,-1 1,-1 1,2-2,1 0,0 1,0 1,4 0,0 1,1 2,0-1,-3-1,-1 0,2 1,-1 1,0 0,0 0,1-2,0 0,4 0,-1-1,1-1,0-1,-1 3,1 0,-1-1,1 0,-1 1,1 0,0-1,0 0,2-2,0 0,-1-1,0 0,4 1,-1 1,-3 0,0 0,1 0,0-1,1 1,0 1,-1-2,0 0,0-1,1 0,-1 1,0 1,-2 0,0 0,2-1,0 1,-1 2,-1 0,-1-3,1 1,2 0,0 0,0 0,0-1,-1-1,0 1,-4 3,0 0,1-3,0 0,-3 3,-1 0,1-1,0 0,-3 1,0 0,-2 1,0-1,0-3,0 1,-3 2,-1 1,2-1,-1 0,-1 0,-2 1,-1-1,0 0,-4 1,-1 0,-2-1,-1 0,-3 1,0 1,1 0,0 0,-3 0,0-1,41 4,-1 3,-13-4,-6 4,19 8,-13-5,-27-6,0 1,24 10,-4-5,-18 5,-2-13,-20 5,4-12,27 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9T20:40:29.577"/>
    </inkml:context>
    <inkml:brush xml:id="br0">
      <inkml:brushProperty name="width" value="0.17143" units="cm"/>
      <inkml:brushProperty name="height" value="0.17143" units="cm"/>
    </inkml:brush>
  </inkml:definitions>
  <inkml:trace contextRef="#ctx0" brushRef="#br0">5611 2039 7569,'-8'8'231,"1"-2"1,9-6-309,3 0 0,4 0-130,11 0 1,-4-5 368,3 1-94,3-8 1,1 9-276,6-7 1,1 6 206,4-6 0,3 0 0,6-4 0</inkml:trace>
  <inkml:trace contextRef="#ctx0" brushRef="#br0" timeOffset="1403">9471 1012 7569,'14'0'482,"-6"0"-494,-1 0 1721,-7 0 0,-11 7-1473,-4 2 1,-14 9 38,0 1-40,-9 13-52,1-1-916,-19 19 1219,9 1-235,-9 7 0,12 1 35,1 4 0,6-4-46,3 4 0,12-3-269,7-3 0,7 0 108,8-4 0,7-4-473,2-5 237,11-1-136,2-6 278,14-2-60,-6-6 1,12-6-36,-4-4 206,11-9-255,-4-4 219,4-6-225,-5 0-797,-7-6 438,4-2 221,-4-13-55,0 5 120,-1-12-74,-1 6 957,-11-7-592,10 7 145,-18-6-337,5 12 4,-13-11 187,-2 11 0,-6-7 266,0 4-260,0 3-11,-6-5 0,-9 8-8,-9 4 0,-3-3 162,-2 8 0,0-6-255,0 5 1,-4 0 67,-1 5 0,5 0-608,5 0 0,1 0 64,-1 0 61,10 0 1,2 2-1407,8 3 1875,-1-4 0,11 6 0,2-7 0</inkml:trace>
  <inkml:trace contextRef="#ctx0" brushRef="#br0" timeOffset="1687">10440 1244 7569,'8'0'794,"-2"0"-397,1 0-99,1 0 1106,0 0-917,4 0 1,-10 1-77,3 4 1,-3 3-28,-2 6 1,0 9 378,0 6-471,-7 6 0,-1 9-35,-6-1 1,1 2 18,3 3-93,-3-3-36,5 5 175,0-7 47,2 1-186,6-1 1,0-6-1,6 5-15,-4-12 16,17 6-874,-9-7 413,11-1 78,-7-5 1,2 3-319,3-7 697,-3 0-307,12-4-762,-12-1 363,11 1 233,-11-1-222,12-6 1,-6 0-155,7-3 288,0-3-1168,0 4 683,0-6 341,6 0 525,-4 0 0,10-6 0,-4-3 0</inkml:trace>
  <inkml:trace contextRef="#ctx0" brushRef="#br0" timeOffset="2367">13086 1619 7569,'-9'7'1861,"5"-6"-1575,8 4-142,5-3-144,5-2 0,0 0 587,1 0 0,4-2-156,0-3 1,7 2-1416,-2-6 0,5 1 452,5-2 1,3-3 531,6 3 0,1-2 0,-1-3 0</inkml:trace>
  <inkml:trace contextRef="#ctx0" brushRef="#br0" timeOffset="2892">14878 1157 7569,'-37'-23'714,"-4"2"-266,10 7-132,-4 0 208,6-1-170,0 1-109,0 6 1,-5-4 29,1 7-92,-8-6-45,4 10 0,-6-6 4,0 7-94,-1 7 0,1 1-61,0 6 42,-1 1 1,7-1 52,3 1 1,9-1-134,1 0 1,11 1-222,-2-1 0,11 2 166,-1 4 1,16-1 62,8 10 1,15-2 20,9 12 0,14-1-151,10 6 1,7-1-274,8 0 0,0 6 446,-36-25 1,-1 0 0,36 24-21,-9-5 1,-6 2 4,-8 4 1,-9-4 252,-5 3 1,-14-5-51,-10-4 0,-11-4 400,-4-6-284,-10 0-87,-3 0-1,-19 0 403,-4-7-228,-12-1-119,-7-7 245,-8-5-358,5-3 0,-9-6-100,9 0 0,1 0-98,-1 0 1,12-6-1234,-3-4 678,10-9 331,-1-4 94,13 1-981,1-12 1,13 10 70,3-10 569,3-3 510,9 0 0,14-13 0,9-1 0</inkml:trace>
  <inkml:trace contextRef="#ctx0" brushRef="#br0" timeOffset="3075">15572 1012 7569,'15'0'1004,"-2"8"-412,-4 7-343,4 6 1,-10 14 72,7 3 1,-5 6 108,4 4 0,-5 0-170,0 10 1,-2-3-56,-2 7 1,0-4-94,0-5 1,0 0 69,0-9 1,0 2-502,0-7 0,0-4-182,0-1 0,5-4-443,0-1 0,0-6 667,-5-4 1,4-3 275,1-1 0,6 5 0,-3 3 0</inkml:trace>
  <inkml:trace contextRef="#ctx0" brushRef="#br0" timeOffset="3308">16049 911 7569,'-8'-8'1468,"2"2"-1310,6 12 0,0 4-12,0 9 1,6 7 276,4 12 1,3 9-270,1 15 1,1-1-134,-1 7 1,-4-1 306,0 6 1,-2-4-85,1-7 1,2 1-743,-6-10 251,7-10-10,-4 6 0,1-19-706,1 4 718,-7-10-189,3 3 0,-4-12-952,3-1 926,-4 1 460,6-14 0,-14 6 0,-1-7 0</inkml:trace>
  <inkml:trace contextRef="#ctx0" brushRef="#br0" timeOffset="3587">15905 897 7569,'-8'-29'0,"-3"6"0,6 4 0,0 3 1115,5 1-701,0 1 1,3 6 140,7 3-333,6 3 1,21 4-26,6 3 0,10 4-23,15 11 1,-6 9-92,11 9 0,-11 6-4,1 4 1,-4 3 103,-1 7 1,-6 5-1,-4-1 1,-5 9-835,-4 1 629,-4-6 105,-12 18 0,-3-23 104,-5 6-47,-7-6-65,-2-3 0,-9-5-94,-7 0 1,-1-11-78,-13 1 68,0-9 10,-11 1 117,4-6-522,-11-6 1,5 2 102,-6-5 232,0-1 0,4-11 97,1-3-633,5-4 1,-2-1-1507,6 0 2130,7-6 0,-2-5 0,6-7 0,0 4 0,-4 1 0,-4 3 0</inkml:trace>
  <inkml:trace contextRef="#ctx0" brushRef="#br0" timeOffset="3861">17712 998 7569,'0'-10'686,"0"0"166,-6 7 0,-7-3-356,-6 6 0,-7 0 42,2 0 0,-10 8-240,-5 6 0,-9 9-103,-5 11 0,-5 9 267,-4 10-552,2 10 1,4-2 464,13 6 0,7-1-54,12 1 1,10-2-401,9-7 0,5-1 121,5 1 1,11-2-333,13-3 130,0-3 53,12-13 1,-2 3-97,9-6 1,-1-5 138,6-5-359,-7-6-183,11-4 387,-12-7-399,-2-7 1,-3 0-26,-6 0 332,-7 0-474,1-7 0,-14-1-181,0-6 966,1-1 0,-9-1 0,4-3 0,-5-2 0,-4 3 0,-1 6 0</inkml:trace>
  <inkml:trace contextRef="#ctx0" brushRef="#br0" timeOffset="4025">17148 1547 7569,'-22'0'1304,"7"0"-1117,9 0-187,38 0 260,-5 0 1,36 5 921,-10 0-884,10 0 1,9-5-754,10 0 0,-3 0 265,-2 0-420,-3-7-235,-9 6 0,6-17 845,-3 3 0,2-2 0,3 2 0</inkml:trace>
  <inkml:trace contextRef="#ctx0" brushRef="#br0" timeOffset="2021">11914 1099 7569,'-14'0'195,"-1"0"0,6 0-313,-1 0 1,1-2-209,-6-2 1,-4 2 1414,0-3-640,-7 4 1,8 2 7,-6 4 1,0-2 51,-5 7 1,2 4-60,3 6 1,-4 5-106,4-1 0,3 5-162,2 5 1,3 3-1,2 6 1,4 2-140,0 3 0,7 4 21,-2 6 0,5-5-43,5 0 0,3 0 53,7 5 0,4-5-257,0 0 107,7-7-676,3-2 653,1-3 40,12-10 1,-5-1 72,6-6 31,1 1-52,-1-3 0,0-3-611,1-9 1,-2-2 20,-4-3-858,4-4 602,-12 6 340,6-14 90,-7-1 422,-7-12 0,1 0 0,-7-2 0,-2 2 0,-3 1 0</inkml:trace>
  <inkml:trace contextRef="#ctx0" brushRef="#br0" timeOffset="2192">11481 1619 7569,'-23'0'589,"9"0"0,17 0 25,16 0-269,4 0 1,14-1 413,-4-4-536,4 3 1,13-9-12,3 6 1,5-1 108,5 1-2004,-10-3 1403,16-6 210,-16-1-1059,11 1 0,-6-1 1129,0 1 0,-1-7 0,1-2 0</inkml:trace>
  <inkml:trace contextRef="#ctx0" brushRef="#br0" timeOffset="493">6840 2530 8005,'-15'2'837,"7"-5"-642,3-17 0,5 3-12,5-7 1,3-4-61,7-10 0,-1 4-24,1-9 1,1 1-155,3-6 1,2 1 145,3-6 0,-2 0-66,-2-5 1,-4-6-39,3-3-978,-3-4 1012,-8-1 153,-2-7-308,1 5 219,-5-11-34,4 11 29,-6-5-354,0 7 170,0 6-528,0 8 669,0 8 6,0 13-11,0 2 30,0 13 1,0 6 234,0 6 691,0 7-862,0-4 270,0 20 1,6 5-135,4 16 1,4 9-88,6 10 1,-3 11 319,8 8-1515,-1 7 1322,-2 2 28,5 4-191,-4-11 35,6 4-364,-7-5-609,6-8 766,-6-7-763,7-2-2,-6-11 658,4 5 21,-11-13-1334,5-1 1788,-13-8-632,5 1 1,-12 0 296,4 0 0,-8-5 0,-2 0 0,2 2 0,1 1 0,2 2 0</inkml:trace>
  <inkml:trace contextRef="#ctx0" brushRef="#br0" timeOffset="650">7013 2082 7569,'-16'0'2229,"3"0"-1886,13 0-1119,7-6 319,1-2 439,13-7 0,3-4 328,9 0 1,1-1-223,9 6 0,-1 4-116,11 1 13,-6-1 1,3 2-2022,-7 3 1000,0 4 1036,-6 1 0,5 0 0,-5 0 0</inkml:trace>
  <inkml:trace contextRef="#ctx0" brushRef="#br0" timeOffset="1020">7808 2024 8304,'-5'-14'528,"1"-1"1,-6-1-299,5-3 1,0-3 328,5-7-399,0-7 1,-1-1-368,-4-6 149,3-7 105,-4 5 0,6-9-222,0 5 131,0 1-32,0 5 1,0 11-25,0 3 1,0 9-220,0 1 185,6 10 49,-4 2 1,11 9 42,-4 3 1,6 4-27,4 10 45,4 10 29,6 8 0,0 8-24,-1 4 0,3-5 879,3 5-412,-4-4-149,12-2 1,-7-1 410,4-4-444,3-2 13,-5-7 0,1-5 98,1 0-207,-1-13-139,-1 8 1,-6-17 289,-7 3-139,-7-4-151,4-1 1,-8-8 169,-3-6-19,-4-7-224,-6-14 0,0 1-13,0-9 1,0 1-9,0-11 1,-6 0 102,-4-5 1,-4 0 10,-6 0 1,4-4-2076,-3-1 193,3 0 1418,2 5 1,4 7-325,0 3 412,7 9 104,-3 4 1,6 12-223,0 4 442,0 3 0,0 0 0,0 0 0,0 2 0,0 2 0</inkml:trace>
  <inkml:trace contextRef="#ctx0" brushRef="#br0" timeOffset="-1366">1823 738 7349,'-2'-15'-234,"-3"1"1,-3-2 1335,-6-4-668,-1 4 0,-4-11 82,0 3 0,-5-2-174,4 2 0,-5-2-249,1 7 0,-4 0 61,-1 4 1,-1 2-93,-4 4 0,-3-2 38,-6 6 0,-5 6-143,-1 9 1,-5 9-44,1 5 0,3 5 51,2 5 1,8 3-34,1 6 1,7 2 94,-2 3 1,10-3-82,5 4 0,4 0 80,6 0 0,2-1 1,7-5 1,11 1-127,4-1 0,14 0-186,0 1 1,14 4 132,1 0 1,9-5 89,0-4-682,9 0 990,-2 4-1226,10 0 1074,-10 1-154,4 6 449,-13-6-188,-1 13-728,-13-12 875,5 11-630,-18-11 533,10 5-192,-18-1 114,-2-4 246,-7-1-201,-7-2 70,0-12 353,-13 12-352,3-12 0,-17 4 650,3-10 1,-10 2-619,-4-7 1,-6-1-183,-4-8-46,3 2 91,-11-10-309,4 4 21,-5-6 143,-1 0 1,0-6-677,6-8 609,3-3-99,12-10-389,1 5 219,7-7 162,1 0 134,5 6-1250,9-4 799,1 5 1,11-6-181,-3 4 0,10-3 92,5 3 0,4-4-833,5 0 1373,4-1 0,6 0 0,0 0 0,0 0 0,0 0 0,0 0 0</inkml:trace>
  <inkml:trace contextRef="#ctx0" brushRef="#br0" timeOffset="-1139">2083 1272 8145,'6'-8'420,"4"4"0,-2 2-713,2 2 1,-6 11 97,6 4 0,-5 4 11,5 0 1,-7 5 1521,2 10 0,1 3-497,-1 6 0,0 1-316,-5-1 1,4 5-249,1 1 1,5 4-178,-5-5 1,1-2-443,-1-7 0,-2 6 198,7-7 163,-7 1 118,3-10 1,-1 0-29,0 0 51,6-7-1728,-9 6 1,6-14 76,-3 0-39,-4-6 673,6-8 857,-1 0 0,2 0 0,7 0 0</inkml:trace>
  <inkml:trace contextRef="#ctx0" brushRef="#br0" timeOffset="-916">2603 983 7569,'8'0'293,"-1"0"1,-6 2-6,4 3 1,-2 4 253,7 11 1,-5 4-186,5 9 1,-6 8-129,6 12 1,-2 1 68,2 14 463,3-1-556,-12 5 1,7-1 286,-3-3-1022,-3 9 713,10-16 1,-3 3-471,-1-8 0,4-16 92,-2 4 255,3-10-835,-5 1 1,3-8 167,-6-3 695,0-3-2245,1-13 1661,-4 5-299,4-5 795,-15-18 0,5 1 0</inkml:trace>
  <inkml:trace contextRef="#ctx0" brushRef="#br0" timeOffset="-625">2502 911 7569,'0'-22'510,"0"1"0,0 11-528,0 0 0,2 6-27,3-6 0,9 7 0,10-2 0,7 3 3,7 2 0,7 2 892,13 3 1,0 9-296,0 10 0,11 5-156,3 5 0,4 3-1340,-4 6 1170,-6 7-92,-2 1 1,-6 7-391,0 0 1,-9 2 233,-5 2 227,-7-2-246,-15 4 1,-2-6 137,-11 0 6,-2 6-5,-7-5 1,-13 1 82,-7-7-29,-5 0-697,-17-2 624,3-1-43,-10-7 0,0-3 37,1-6 36,-6 0-212,9-12 0,-10 1 866,7-4-639,6-3-491,0-1 1,12-1-67,-4 1 280,10-7-1703,3-2 1853,7-11 0</inkml:trace>
  <inkml:trace contextRef="#ctx0" brushRef="#br0" timeOffset="-347">4541 1099 8357,'-24'-8'394,"0"3"1,4 5-395,-4 5 0,5-2 370,-5 7 1,-5 4 567,-5 6 0,-8 7-516,-1 2-239,-7 6-936,-1 8 992,-5 7 1,6 3 420,-3 10-296,3-4 152,13 6-166,2-1-118,12 2 0,4-5-37,9-3 0,5-5-319,10 0 308,10-4-469,14-5 1,3-7 235,6-3-694,1-4 553,4-1 1,1-7 78,-1-2-650,0-4 159,-6-8 372,5 5-1457,-11-12 770,4 6 506,-6-14 1,-2 4-713,-3-7 1123,-3 1 0,-5-7 0,0 0 0,2-2 0,0 0 0,1-1 0</inkml:trace>
  <inkml:trace contextRef="#ctx0" brushRef="#br0" timeOffset="-189">3847 1938 7569,'-37'0'0,"14"0"428,10 0 1,20 0 202,3 0-723,9-7 0,10-1 1310,9-6-774,10-1 0,6 1-634,8-1 1,-2 1 5,2-1-273,-2 1-432,-2-1 1,4 1 95,1-1 793,-1 7 0,3-11 0,1 3 0</inkml:trace>
  <inkml:trace contextRef="#ctx0" brushRef="#br0" timeOffset="21114">3456 391 7569,'-14'-15'-82,"-1"-1"0,1-2 1,0-1-204,-1 1 0,1 2 318,-1 2 1,-4-5 35,0-1 0,-7 1-122,2 5 1,-10-7 8,-4-3 0,-4 1 24,-2-1 1,-5 5 32,-4-5 0,-5 6-9,-5-1 0,-3 4 18,-6 6 0,-2 2-138,-3 7 0,1 0 101,-5 0 0,5 7 30,-1 2 1,5-1 20,4 2 0,-3 0-35,4 4 1,-4 5-3,-1 1 0,0 4 1,-1-5 1,1 7-6,0-2 0,-2 3 3,-3 2 0,3 0 7,-3 0 0,3 1-5,2 4 0,4-3-1,1 2 1,6-1 34,-2 2 0,4-2-20,1 7 0,0-5 2,0 4 0,7-6-14,2 2 1,6 1-3,5-1 1,-3 5-11,8-6 1,-6 6 17,5-5 1,1 4-3,4-4 1,1 1-3,4-1 1,-1-2-2,5 7 0,-1-7 111,2 2 1,3 3-117,-3 1 0,8-1 2,1 2 0,2-1-1,-2 5 1,-1-1-3,6-3 0,-4 1 4,4-6 0,0 4 0,5-4 0,0 0-3,0-5 0,2 1 0,2 4 1,4-4 1,7 4 0,-1-3 0,1-2 0,4-5 13,0 0 1,7 0 0,-2 5 1,3-2 27,2-3 0,0 4-35,0-4 0,5 1 0,0-1 0,1 4 4,-1-4 0,3-3 44,6-2 0,2 2 1,3-2 0,4 5 5,5-4 1,3-1-29,3-5 0,-2 1-2,6-1 1,1-1-166,4-3 0,2 3 176,3-4 0,-3 4-46,3 1 1,3-4 34,2 0 0,-2-2-86,2 1 1,-5 4 62,5-3 1,-1-2-3,1 2 0,3-2-8,-3 1 1,3 4-4,2-3 1,1-2-294,4 1 0,-3-1 306,8 2 1,-9 1-4,9-6 1,-4 5-4,-41-8 0,2 1 0,0 1 1,-1 1 41,1-2 0,-2-1 1,2 3-1,-2 0-36,-1-3 0,0 1 0,-1 1 0,1 1 2,0-3 0,-1 1 0,1 2 0,-1 1-3,1-1 0,0 0 0,45 3 0,0 2 0,1-6 1,-47 1 1,1 0-1,48 3 5,-2 2 0,-47-4 0,1-1-6,0-3 1,-1 1-1,1 2 1,1-1-3,3-1 0,1-1 0,-1 1 0,1 1 6,2-2 0,-1 0 0,1-1 0,-1 0-12,-2 1 1,0 1 0,2 0 0,-1 0-1,-3 0 0,0-1 0,2 3 1,1 0 3,-3-3 1,0 1 0,-2 2 0,1 1-2,-2-1 0,1-1 0,47 4-11,-45-2 0,0-2 0,-2-1 0,1-1 13,-2 3 1,1 0 0,47-1-4,-48 1 1,1 0 0,0-1 0,1 0-6,3 1 1,1 0 0,-2 1 0,1-1 29,-2-3 1,0 1 0,1 2-1,0-1-18,1-1 0,0-1 0,5 3 0,1 0 1,-1-2 0,0-1 0,-1 0 0,0 1-3,1-3 1,0 0-1,-2 2 1,0 0 0,4 1 0,1-1 0,0 1 0,-1-1-228,3-2 0,0 0 0,1 0 1,-1 0 228,0 0 0,0 0 0,-1 0 0,0 0-2,4 0 0,-1 0 1,-3 0-1,1 0 1,4 0 0,1 0 1,-2-1-1,-1 0 26,1-1 1,-1 0-1,1 1 1,-1 0-28,6-1 1,-1-1 0,-4 0 0,0 0-1,5 0 1,-1 1-1,-1-1 1,-1-1 5,3 2 0,-1 0 1,1 1-1,0 0-1,2-1 1,0-1 0,0 0-1,1 0-301,0 0 0,2 1 0,3-1 0,0 0 300,-2 0 1,1 1-1,3 0 1,1 0-3,-2-2 0,0-1 0,2 3 0,1 1-1,-3-2 1,0 1 0,0-1 0,-1-1-16,-1 2 0,-1 0 0,3-3 0,0 0 6,0 2 1,0 1 0,1-1-1,0 0-1,-1 0 1,-1 1 0,0 1 0,1 0 9,2-1 1,0-1-1,-1 0 1,0 0-3,4 1 1,-1-1-1,-4-2 1,0 1-4,2 1 0,1 1 0,2-1 0,-1-1-1,1 2 0,0 0 1,0 0-1,1 0 18,1-3 0,0 1 0,-3 2 1,0 0-15,6 0 0,-1 0 1,-2-2-1,-1 1-8,-1 1 0,0-1 1,-2 1-1,1 0-1,4 2 0,-1 0 0,-3-3 1,0 1-3,5 0 1,1-1-1,-5-2 1,-1 0 3,-4 3 0,0-1 1,1-1-1,0-1-3,-4 3 1,1-1 0,-2-2 0,1-1 1,1 1 0,-1 0 0,0-1 1,0-1 0,-5 0 1,1 0 0,2 0 0,0-1-2,-2 1 1,0 0 0,-1 0 0,1-1 11,-2 1 0,-1 0 0,-2 0 0,-1 0-95,2-1 1,-2 1-1,-6-1 1,-1 0 85,4-2 0,-1 1 1,-7 0-1,1 0 0,4-3 1,-1 0 0,-4 2 0,-2 1-10,0-3 1,-1 0-1,-3 0 1,0 1-10,2-1 0,-2 0 0,0-2 0,-1 1 6,0 1 0,-1 0 0,44-16 9,-8-1 0,-9 5 269,-4 0 0,-11 0-280,6-5 1,-7-5 7,-3 1 0,-7-1 585,-3 5 1,-4-1-607,-6-4 0,-2 3 423,-7-2 1,-7-3-395,-3 2 0,-4-1 324,-6 1 0,-2 4-337,-7-4 1,-2-1 148,-3 1 0,-9-5-144,-10 6 0,-5-6 5,-5 5 1,-4-6 3,-11 2 1,-4 1 0,-9-2 0,1 5-136,-7-4 0,-1 4 133,-8-4 1,2 6-341,-7-2 1,-2 3 332,-7 2 1,4 0 1,39 15 1,-1 0 0,-44-15-4,41 14 0,-2 1 0,3-1 0,-1 1-14,2-1 0,-1 1 1,0-1-1,-1 1 17,-1-1 1,0 1 0,1-1 0,-2 1-2,-3-1 1,-1 1 0,2 0 0,1 1-6,-3 1 0,0 0 1,0-1-1,1 0 1,1 3 0,1 1 0,-2-4 0,0 0-199,-1 1 1,0 0-1,-1 1 1,-1 1 199,2 0 0,0 1 1,-3-2-1,-1 1 1,4 0 0,0 1 0,-1-1 0,-1 0-1,2 3 1,0 0-1,0 0 1,-1-1-29,-1 1 0,0 0 1,0 0-1,-1 0 28,-4-1 0,0 1 0,4 0 0,0 0-1,-4-1 0,0 1 0,5 0 0,1 0 8,-4-1 1,1 1 0,3 2-1,0 1 3,-5-1 1,-2 0-1,3 0 1,-1 0 9,-1-2 0,0 0 0,0 0 0,0 1-19,0 1 1,0 0 0,2-1 0,-1 0 3,-1 0 0,0 2 0,2 0 1,-1 0 6,-3-1 1,-1 0 0,2 1 0,0 0 5,1 0 1,0-1 0,2-2-1,-1 1-5,0 1 1,-2 0 0,0 1 0,-1 0 0,-5-1 0,-1 0 1,2 3-1,-1 0-2,2-3 0,1 0 0,-1 3 0,0-1 0,0-2 1,0 0 0,-2 4 0,0-1-287,-5 0 0,-1-1 0,2 0 0,0 0 285,1 1 0,0-1 0,-3 0 0,-1 1 0,-3 2 1,0 0 0,0 0 0,0 0 0,2 0 1,1 0 0,2 0 0,0 0-16,0 1 0,0-2 0,0-1 0,-1 0 10,-1-1 1,-1 1-1,-3-1 1,-1 1-2,-2 2 1,-1 0 0,2 0-1,0 2 2,0 0 1,1 0-1,-3-1 1,0 0-2,3 1 0,0 1 0,-6-2 1,-2 1-277,-6 0 1,-1 1 0,31-1 0,0 1-1,0 0 276,-4 1 1,-1 2 0,1-2-1,3 0 1,2-1 0,-1 0-46,-2 0 1,1 1 0,0-1 0,-26-1 0,-1 0 24,29 1 1,-1 1 0,1-1-1,-31-1 1,1 1 25,1 2 0,0-1 0,2-1 1,0-1-215,-5 3 0,0 0 1,5-1-1,0 2 209,-4 1 1,-1 0 0,-1-2 0,0 0-3,33-2 0,-1 0 0,1 0 1,-30 2-1,0 0 2,29-1 1,1 1 0,-1 0-1,-30 3 1,0-1-9,29-2 0,0 0 1,0-1-1,-31 4 0,1-1 9,0 0 0,0 0 1,5 0-1,0 1-2,-2-1 1,-1 0 0,6 0-1,-1-1-1,0-1 1,1 0 0,4 1 0,1 1-54,6-3 1,1 1-1,-1 1 1,1-1 28,-1 0 1,1 0 0,2 1 0,1 1-2,1-2 0,1 0 0,3 0 0,2 1-1,1-2 0,1 1 0,6 2 0,1-1 39,2-1 0,1 0 0,3-1 0,0 0-33,-2 0 1,1 2 0,-43 8-23,2 5 0,12 2 481,7-2 1,16-1-682,8 6 244,13-6 0,5 9 0,6-3 0,0 0 0,0-4 0,0-7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9T20:40:55.377"/>
    </inkml:context>
    <inkml:brush xml:id="br0">
      <inkml:brushProperty name="width" value="0.17143" units="cm"/>
      <inkml:brushProperty name="height" value="0.17143" units="cm"/>
    </inkml:brush>
  </inkml:definitions>
  <inkml:trace contextRef="#ctx0" brushRef="#br0">592 44 7472,'-23'-14'-290,"2"6"290,7 1 0,0 2 0,-1 1 0,1-1 162,-1 5 0,-6 1-77,-3 4 1,-3 10-41,-2 9 0,-6 5 113,-4 4 1,2 0 346,-1 5 1,4 5-156,-5 6 1,7 0-62,-2 0 0,5-3-251,5 7 0,8-6 106,7 1 0,5 2-118,0-2 0,10 0 77,9-4 0,5-3 47,9-2 1,7-1-197,2-9 0,4 2-628,1-12 0,7-6 258,3-8 1,-1-4-49,1-1 1,-12 0-282,3 0 1,-11-11 744,1-3 0,-3-4 0,-2 4 0</inkml:trace>
  <inkml:trace contextRef="#ctx0" brushRef="#br0" timeOffset="184">201 608 7569,'-28'0'0,"5"0"0,4 0 687,9 0-10,4 0-201,6 0-636,13 0 1,3 0 162,13 0 0,1 2-556,4 2 1,3-2 327,6 3 0,2-4 180,3-1 1,-4 0 44,-1 0 0,0-6 0,-6-2 0</inkml:trace>
  <inkml:trace contextRef="#ctx0" brushRef="#br0" timeOffset="345">895 521 7569,'-14'0'120,"0"0"878,-1 7-664,1 1 0,-1 8-121,1 3 1,-1-3-266,1 3 1,4 2 70,1-1 0,-1 0-322,-5 0 1,1-4 174,0 3 0,-1-3 160,1-1 0,-1-3 10,1-2 1,-1 3-1119,1-3 1076,-1-4 0,1 7 0,-1-5 0</inkml:trace>
  <inkml:trace contextRef="#ctx0" brushRef="#br0" timeOffset="570">534 579 7569,'0'-14'-365,"0"6"108,0 1 218,0 7 105,6 0 718,2 0-514,13 0 0,-3 5-70,6 0 0,-5 6-35,5-1 1,-4 3-175,4 1 0,-6 0-24,1 1 0,-3-1-63,-2 1 0,1-1 56,-1 1 0,1-2 90,-1-4 0,-4 4-211,-1-3 1,1 3-1390,5 1 1550,-7-6 0,11 5 0,-3-5 0</inkml:trace>
  <inkml:trace contextRef="#ctx0" brushRef="#br0" timeOffset="1412">1257 608 7569,'-23'-14'940,"-2"-1"-711,5 1 1,1 4-35,5 0 0,-1 2 80,1-1-301,-1-4 70,-6 11 1,10-9 408,-3 6-416,2 0 4,-2 5 0,1 2-112,4 3 1,2-2-158,7 7 223,0-1 1,0 6-87,0-1 0,2 1 66,3-1 0,-2 1-22,6-1 1,1 0-81,4 1 0,1-1-229,-1 1 0,1-2 137,-1-4 0,1 3 131,-1-8 1,2 6 107,4-5 1,-4 0-105,3-5 1,2 0 146,-2 0 0,0 0-83,-4 0-20,-1 0 0,1 0 54,-1 0 1,-1-7 268,-3-2 0,3-4-118,-4-2 1,4 1 5,1-1 0,-4 1-165,0-1 0,-1 1 56,6 0 1,-1 1 23,1 3-28,-1-3 1,1 12-6,-1-4 1,-4 3-18,-1 2 1,-1 2-48,2 3 0,1 3 52,-6 6 1,5 1 10,-5-1 0,4-4-22,-4-1-16,0 1 1,0 0-70,0-1 116,-1-6-36,-4 4 1,2-7-20,3 0-120,-4 0 0,11-7 39,-8-2 0,8 1-149,-3-2 0,4 0 91,2-4 0,1 0-73,3-1 1,-3 1 34,3-1 0,-3 2 75,-1 4 1,-2 1-23,-4 3 0,4 3 28,-3-3 1,-2 5 207,2 5 0,-7-2-56,2 7 0,1 1 22,-1 9 1,1-4-42,-1 3 0,-3-1 118,2 1 0,4-3-35,2 3 0,-2-3-64,2-1 1,-5 4-35,4 0 1,-4 1 54,5-6 0,-5-1-63,4-3 0,-4 2 30,5-2 9,-7-4 198,3 1-179,-6-7-28,0-7 0,0-1-10,0-6 0,0 0 1,0-1 0,0-1 32,0-3 1,2 1-104,3-6 0,-4 5 81,4-5 0,3-1 7,2-3 1,7-1-265,3 0 0,4 5-83,-5 0 1,7 11 113,-2-2 1,-2 10 113,3 1 1,-6 4-29,5 4 0,-6 4 77,1 7 0,-3 1 287,-2 3 0,-4-1-123,0 6 1,-7-6-113,2 1 0,-4-1-19,-1 1 0,-6-5 14,-4 1 1,-7-1-126,-3-4 1,-4-2 63,5 2 1,-5-7 23,5 2 0,-1-4-136,6-1 1,-1 0-551,1 0 0,4-6 244,1-4 0,5 2-310,0-2 754,2-6 0,15-6 0,3-7 0</inkml:trace>
  <inkml:trace contextRef="#ctx0" brushRef="#br0" timeOffset="1586">2471 160 7569,'8'0'-15,"5"6"0,-11 2 219,3 7 1,-4-1-52,-1 1 1,0 6-108,0 3 1,0 8 116,0 1 0,5 1-74,0-5 1,0 5-190,-5 0 0,0-5-261,0-5 0,0-7-176,0 3 0,0-4-27,0-2 280,0 1 284,0-1 0,0-6 0,0-2 0</inkml:trace>
  <inkml:trace contextRef="#ctx0" brushRef="#br0" timeOffset="1820">2616 622 7569,'22'0'0,"4"-4"-51,-7-1 101,7-6 0,-3 4 339,6-2 0,4-4-79,1 3 1,0-3-128,-5-1 1,-2-1 40,-3 1 0,2-5-113,-7-1 0,0-5-3,-4 0 1,-7 0-38,-3 1 0,-4-2-36,-1 7 0,-6-1 24,-4 6 1,-4 4-19,-6 1 0,-2 7 20,-7 2 1,-1 8 10,-4 11 0,5 4 31,0 6 1,6 6 147,9 4 0,6 2-155,3 3 0,10-2-127,5-4 0,11 2-439,7-6 1,3 0 245,7-5 1,3-7-588,7-3 0,3-2 105,7-3 706,0-6 0,0-2 0,0-6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9T20:40:51.806"/>
    </inkml:context>
    <inkml:brush xml:id="br0">
      <inkml:brushProperty name="width" value="0.17143" units="cm"/>
      <inkml:brushProperty name="height" value="0.17143" units="cm"/>
    </inkml:brush>
  </inkml:definitions>
  <inkml:trace contextRef="#ctx0" brushRef="#br0">347 463 7569,'-22'0'277,"6"2"-131,6 3 0,7 3 0,-3 6 62,-1 1-18,6-1 1,-6 7 22,7 3 1,0 4-132,0 0 1,0 6 90,0 0 0,0 4 10,0-4 1,2 2-68,3-3 1,-4-2-210,4 3 0,1-4-46,-1-1 0,5 0-109,-5 0 0,-1-7 71,-4-2 1,0 0-509,0 0-382,0-1 423,0-4 269,0-1 375,0-6 0,7-8 0,1-8 0</inkml:trace>
  <inkml:trace contextRef="#ctx0" brushRef="#br0" timeOffset="324">102 420 7569,'-29'-14'0,"6"1"0,4 3 0,4-3 345,6 4-25,2 2-183,7-6 1,2 7-42,3-4 0,11-1 99,13 6 0,8-4-12,11 4 1,5-5-45,10 5 0,-4-1-169,4 1 0,7 3 64,3-2 0,1 4-88,-7 4 0,1 4 11,-11 7 1,3 7 84,-12 7 0,-1 2-186,-9 7 0,-4 4 57,-10 2 1,-5 7 86,-9-8 1,-4 2-59,-6-6 1,-8 3 113,-6-4 1,-14 4 26,-10 1 1,-9-1 79,-1-3 1,-6-1-141,1-9 1,3 3 20,2-8 0,-2 2-199,2-2 0,6-3 77,8-6 1,4-3 142,1-2-382,6-4-605,2-6 1,15 0 159,6 0 762,6-6 0,15-8 0,2-9 0</inkml:trace>
  <inkml:trace contextRef="#ctx0" brushRef="#br0" timeOffset="630">1012 868 7485,'44'-14'-252,"1"-2"523,3-4 0,3 0-32,7-5 0,0 0-92,0 5 1,-7-4 0,-2 5 0,0-2 30,0 2 0,-8 3-85,-7-3 0,-3 3-200,-3 1 1,-5 1 54,-4-1 0,-8 1 94,-1-1 1,-8 2-73,-2 4 1,-8-2 59,-12 6 1,-4-5 109,-9 5 1,-3 0-85,-2 5 0,-9 0-5,4 0 1,-2 8 31,6 7 1,4 1 190,6 8 0,2 0-96,3 5 1,-1 2-38,11 2 0,3-2-188,11 3 0,0 1 61,0-1 1,8-1-257,6-4 1,5-1 138,6-4 0,7 1 89,-3-5 1,3-3-107,-3-7 0,4 1-737,1-6 1,1 0 239,-1-5 0,3 0 617,7 0 0,12-7 0,3-1 0</inkml:trace>
  <inkml:trace contextRef="#ctx0" brushRef="#br0" timeOffset="838">2588 73 7569,'-20'-30'114,"-3"4"-57,-6 16 1,-6 4-58,-4 6 0,-3 1 0,-1 4 0,1 5 0,4 9 0,-2 10 363,6 10 1,2 4 513,8 5 0,-2 8-505,7 7 0,4 5-140,6-6 1,5 1-38,0-5 0,2-1-12,2 1 1,0 0 11,0 0 0,0-2-27,0-3 1,0-3-1921,0-7 1,0-4 853,0-1 1,0-7 897,0-2 0,0 0 0,0-7 0</inkml:trace>
  <inkml:trace contextRef="#ctx0" brushRef="#br0" timeOffset="1088">1894 839 7569,'-14'-22'0,"1"4"0,3 4 0,4 2 226,6-7 584,6 3-477,9 2 1,7-6-49,7 1 0,5 0-90,0 4 0,9 1-12,-4-1 1,4 6-55,-9-1 0,3 7-398,-8-2 1,1 4 82,-10 1 0,2 1-90,-8 4 1,4 8 190,-8 6 1,-4 7 71,-1-2 0,-3 3-64,-2 2 1,0 0 8,0 0 1,-5 5 9,0-1 0,-5 0 38,6-9 0,-1 1-139,5-5 0,0 1-104,0-2 0,0-8-698,0 4 961,0-11 0,0 3 0,0-7 0</inkml:trace>
  <inkml:trace contextRef="#ctx0" brushRef="#br0" timeOffset="1221">2415 507 7600,'-8'-36'0,"1"8"7,7-1 1,0 1-3,0 9 1,0 0 149,0 4 1,0 15-620,0 10 1,0 16 463,0 12 0,7 10 0,1 4 0</inkml:trace>
  <inkml:trace contextRef="#ctx0" brushRef="#br0" timeOffset="1474">2502 1157 7468,'1'-16'124,"4"-3"0,-3-8 115,3-7 0,3-5 21,1 6 0,-1-6-74,2 5 1,4-6-12,6 2 0,4 2-42,-5 3 0,5 2-347,-5 2 0,5 7 101,-4 2 1,-1 11-201,-5 4 214,1 3 0,-5 4 132,-1 3 0,-6 9 132,2 10 1,-5 4-104,-5 1 1,2 1-54,-6 4 1,1-4 62,-2 4 0,-3-3 88,3-2 0,2-1-260,-1 1 0,4-5-225,-5 1 0,7-8-1119,-2 3 819,4-4 625,1-2 0,12-6 0,5-1 0</inkml:trace>
  <inkml:trace contextRef="#ctx0" brushRef="#br0" timeOffset="1629">2921 767 7569,'0'23'422,"0"-4"-183,0 3 0,0-4-176,0 6-6,0 0 1,-2-1-461,-2-4 1,2-1 188,-3 1 1,3-8 213,2 4 0,0-4 0,0 3 0</inkml:trace>
  <inkml:trace contextRef="#ctx0" brushRef="#br0" timeOffset="1771">3022 536 7569,'0'-37'0,"0"1"-12,0 8 0,2 0-73,3 4 1,-2 3 187,6 7-135,-5-1 0,8 7-799,-2 3 831,3 4 0,1 7 0,1 2 0</inkml:trace>
  <inkml:trace contextRef="#ctx0" brushRef="#br0" timeOffset="1932">3225 550 7569,'-15'15'0,"5"6"0,1 3 0,6-2 236,-2 2-159,3 0 0,2 10 103,0 0 1,0 4 132,0-4 0,0 5-661,0-6 262,-6 1 0,4-5-429,-3 0 0,2-2 263,-2-3 0,4-1-281,-4-4 533,3-9 0,-4 9 0,-2-11 0</inkml:trace>
  <inkml:trace contextRef="#ctx0" brushRef="#br0" timeOffset="2188">3138 897 7569,'-8'-14'0,"-3"-1"0,6 1 0,0-1-20,5 1 20,0-1 0,6 1 567,4 0-115,3-1 1,6 1-198,0-1 1,7 2-219,-2 4 0,8-4 16,2 3 0,0-1 44,-5 1 1,-5-1-84,0 6 0,-6 0 68,1 5 1,-3 0 21,-2 0 1,1 7-99,-1 2 0,-6 4 7,-3 2 1,2 4 83,-3 0 1,1 7 14,-5-2 1,0 3-110,0 2 0,0-1-118,0-4 1,0 1-318,0-5 1,0-1 223,0-5 0,-5 1 143,1-1 0,-1-4-307,5 0 372,0-7 0,-7 3 0,-1-6 0</inkml:trace>
  <inkml:trace contextRef="#ctx0" brushRef="#br0" timeOffset="2307">3600 565 7569,'0'-29'106,"2"1"96,3 4 0,1-1-351,4 5 192,3 1-1004,-5 5 961,6 6 0,1 14 0,-1 10 0</inkml:trace>
  <inkml:trace contextRef="#ctx0" brushRef="#br0" timeOffset="2916">3875 724 7569,'-14'6'0,"4"1"155,0 2 297,1 4 0,-1-5-95,1 7 1,5-6-18,-1 1 0,4-1-319,1 6 0,6-2 58,4-4 1,3 4-239,1-3 0,6-2 138,-1 2 0,7-7 114,-2 2 0,1 1-128,-1-1 0,4 0-557,-4-5 1,-2-2 316,2-3 0,-6 4 42,1-4 0,-4-3 88,-6-2 0,3-3 18,-7-1 1,-1-2 220,-4-4 1,0 4-57,0-3 1,-6-2-103,-4 2 1,-3 0 87,-1 4 1,0 1 275,-1-1 1,1 7-97,-1 3 0,1-1-127,-1 1 1,1 2-14,-1 8 1,2-2-20,4 7 1,1-6-112,3 6 167,3 0-58,2 4 0,8-1-33,7-3 1,-1 1-133,1-6 1,-1 1 63,1-1 0,-1-3-145,1 2 152,-1-2 0,1-2 32,-1 0 1,0 5 13,1 0 0,-1 0-22,1-5 0,-1 1-5,1 4 1,4-3 30,0 2 1,-4 3 305,-6-2-128,1-1 91,4 3-196,1-6-25,-1 6 1,-4-9 378,0-3-254,-7-3 1,8-6-87,-6 0 0,6 4-29,-1 0 0,-1 1-214,6-6 0,-4 2 57,8 4 0,-3-4 11,-1 3 0,-1 4 165,1 1 1,-1 3-73,1 2 252,-1 0-207,1 0 0,-2 2-29,-4 3 0,2 3 53,-6 6 1,0-4 427,-5-1-429,7 1 0,-6 5-280,4-1 254,3 1 0,-5-3 95,7-2-2704,-7 3 1381,10-5 1182,-12 6 0,12-6 0,-5-1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A1B6B-2215-405B-B31F-5A1E6B06189C}" type="datetimeFigureOut">
              <a:rPr lang="en-US" smtClean="0"/>
              <a:t>2/13/2020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0C64A-998B-459A-B023-875B300761A0}" type="slidenum">
              <a:rPr lang="en-US" smtClean="0"/>
              <a:t>‹#›</a:t>
            </a:fld>
            <a:endParaRPr lang="en-US"/>
          </a:p>
        </p:txBody>
      </p:sp>
    </p:spTree>
    <p:extLst>
      <p:ext uri="{BB962C8B-B14F-4D97-AF65-F5344CB8AC3E}">
        <p14:creationId xmlns:p14="http://schemas.microsoft.com/office/powerpoint/2010/main" val="190747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2975">
              <a:defRPr sz="3200" b="1">
                <a:solidFill>
                  <a:schemeClr val="tx1"/>
                </a:solidFill>
                <a:latin typeface="Verdana" panose="020B0604030504040204" pitchFamily="34" charset="0"/>
              </a:defRPr>
            </a:lvl1pPr>
            <a:lvl2pPr marL="742950" indent="-285750" defTabSz="942975">
              <a:defRPr sz="3200" b="1">
                <a:solidFill>
                  <a:schemeClr val="tx1"/>
                </a:solidFill>
                <a:latin typeface="Verdana" panose="020B0604030504040204" pitchFamily="34" charset="0"/>
              </a:defRPr>
            </a:lvl2pPr>
            <a:lvl3pPr marL="1143000" indent="-228600" defTabSz="942975">
              <a:defRPr sz="3200" b="1">
                <a:solidFill>
                  <a:schemeClr val="tx1"/>
                </a:solidFill>
                <a:latin typeface="Verdana" panose="020B0604030504040204" pitchFamily="34" charset="0"/>
              </a:defRPr>
            </a:lvl3pPr>
            <a:lvl4pPr marL="1600200" indent="-228600" defTabSz="942975">
              <a:defRPr sz="3200" b="1">
                <a:solidFill>
                  <a:schemeClr val="tx1"/>
                </a:solidFill>
                <a:latin typeface="Verdana" panose="020B0604030504040204" pitchFamily="34" charset="0"/>
              </a:defRPr>
            </a:lvl4pPr>
            <a:lvl5pPr marL="2057400" indent="-228600" defTabSz="942975">
              <a:defRPr sz="3200" b="1">
                <a:solidFill>
                  <a:schemeClr val="tx1"/>
                </a:solidFill>
                <a:latin typeface="Verdana" panose="020B0604030504040204" pitchFamily="34" charset="0"/>
              </a:defRPr>
            </a:lvl5pPr>
            <a:lvl6pPr marL="2514600" indent="-228600" algn="ctr" defTabSz="942975" eaLnBrk="0" fontAlgn="base" hangingPunct="0">
              <a:spcBef>
                <a:spcPct val="50000"/>
              </a:spcBef>
              <a:spcAft>
                <a:spcPct val="0"/>
              </a:spcAft>
              <a:defRPr sz="3200" b="1">
                <a:solidFill>
                  <a:schemeClr val="tx1"/>
                </a:solidFill>
                <a:latin typeface="Verdana" panose="020B0604030504040204" pitchFamily="34" charset="0"/>
              </a:defRPr>
            </a:lvl6pPr>
            <a:lvl7pPr marL="2971800" indent="-228600" algn="ctr" defTabSz="942975" eaLnBrk="0" fontAlgn="base" hangingPunct="0">
              <a:spcBef>
                <a:spcPct val="50000"/>
              </a:spcBef>
              <a:spcAft>
                <a:spcPct val="0"/>
              </a:spcAft>
              <a:defRPr sz="3200" b="1">
                <a:solidFill>
                  <a:schemeClr val="tx1"/>
                </a:solidFill>
                <a:latin typeface="Verdana" panose="020B0604030504040204" pitchFamily="34" charset="0"/>
              </a:defRPr>
            </a:lvl7pPr>
            <a:lvl8pPr marL="3429000" indent="-228600" algn="ctr" defTabSz="942975" eaLnBrk="0" fontAlgn="base" hangingPunct="0">
              <a:spcBef>
                <a:spcPct val="50000"/>
              </a:spcBef>
              <a:spcAft>
                <a:spcPct val="0"/>
              </a:spcAft>
              <a:defRPr sz="3200" b="1">
                <a:solidFill>
                  <a:schemeClr val="tx1"/>
                </a:solidFill>
                <a:latin typeface="Verdana" panose="020B0604030504040204" pitchFamily="34" charset="0"/>
              </a:defRPr>
            </a:lvl8pPr>
            <a:lvl9pPr marL="3886200" indent="-228600" algn="ctr" defTabSz="942975" eaLnBrk="0" fontAlgn="base" hangingPunct="0">
              <a:spcBef>
                <a:spcPct val="50000"/>
              </a:spcBef>
              <a:spcAft>
                <a:spcPct val="0"/>
              </a:spcAft>
              <a:defRPr sz="3200" b="1">
                <a:solidFill>
                  <a:schemeClr val="tx1"/>
                </a:solidFill>
                <a:latin typeface="Verdana" panose="020B0604030504040204" pitchFamily="34" charset="0"/>
              </a:defRPr>
            </a:lvl9pPr>
          </a:lstStyle>
          <a:p>
            <a:fld id="{DA6EA23F-9E3E-4A33-BC70-6929E89FA39B}" type="slidenum">
              <a:rPr lang="en-US" altLang="en-US" sz="1200" b="0">
                <a:latin typeface="Times New Roman" panose="02020603050405020304" pitchFamily="18" charset="0"/>
              </a:rPr>
              <a:pPr/>
              <a:t>14</a:t>
            </a:fld>
            <a:endParaRPr lang="en-US" altLang="en-US" sz="1200" b="0">
              <a:latin typeface="Times New Roman" panose="02020603050405020304" pitchFamily="18" charset="0"/>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09816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59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52861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1665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218271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12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9291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955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392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smtClean="0"/>
              <a:t>2/13/2020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5520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4271A48-F18A-45B3-BC05-1E27DA3F88AF}" type="datetimeFigureOut">
              <a:rPr lang="en-US" smtClean="0"/>
              <a:t>2/13/2020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006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6816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smtClean="0"/>
              <a:t>2/13/2020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44475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38.png"/><Relationship Id="rId4" Type="http://schemas.openxmlformats.org/officeDocument/2006/relationships/customXml" Target="../ink/ink3.xml"/></Relationships>
</file>

<file path=ppt/slides/_rels/slide15.xml.rels><?xml version="1.0" encoding="UTF-8" standalone="yes"?>
<Relationships xmlns="http://schemas.openxmlformats.org/package/2006/relationships"><Relationship Id="rId26" Type="http://schemas.openxmlformats.org/officeDocument/2006/relationships/image" Target="../media/image1000.png"/><Relationship Id="rId3" Type="http://schemas.openxmlformats.org/officeDocument/2006/relationships/customXml" Target="../ink/ink4.xml"/><Relationship Id="rId34" Type="http://schemas.openxmlformats.org/officeDocument/2006/relationships/image" Target="../media/image141.png"/><Relationship Id="rId33" Type="http://schemas.openxmlformats.org/officeDocument/2006/relationships/customXml" Target="../ink/ink8.xml"/><Relationship Id="rId2" Type="http://schemas.openxmlformats.org/officeDocument/2006/relationships/image" Target="../media/image6.png"/><Relationship Id="rId29" Type="http://schemas.openxmlformats.org/officeDocument/2006/relationships/customXml" Target="../ink/ink6.xml"/><Relationship Id="rId1" Type="http://schemas.openxmlformats.org/officeDocument/2006/relationships/slideLayout" Target="../slideLayouts/slideLayout2.xml"/><Relationship Id="rId32" Type="http://schemas.openxmlformats.org/officeDocument/2006/relationships/image" Target="../media/image140.png"/><Relationship Id="rId28" Type="http://schemas.openxmlformats.org/officeDocument/2006/relationships/image" Target="../media/image1010.png"/><Relationship Id="rId36" Type="http://schemas.openxmlformats.org/officeDocument/2006/relationships/image" Target="../media/image142.png"/><Relationship Id="rId31" Type="http://schemas.openxmlformats.org/officeDocument/2006/relationships/customXml" Target="../ink/ink7.xml"/><Relationship Id="rId27" Type="http://schemas.openxmlformats.org/officeDocument/2006/relationships/customXml" Target="../ink/ink5.xml"/><Relationship Id="rId30" Type="http://schemas.openxmlformats.org/officeDocument/2006/relationships/image" Target="../media/image1020.png"/><Relationship Id="rId35" Type="http://schemas.openxmlformats.org/officeDocument/2006/relationships/customXml" Target="../ink/ink9.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customXml" Target="../ink/ink1.xml"/><Relationship Id="rId7"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8.png"/></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You need your book!</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677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7-02-13 at 8.37.1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442" y="1751964"/>
            <a:ext cx="9642954" cy="3354071"/>
          </a:xfrm>
          <a:prstGeom prst="rect">
            <a:avLst/>
          </a:prstGeom>
        </p:spPr>
      </p:pic>
    </p:spTree>
    <p:extLst>
      <p:ext uri="{BB962C8B-B14F-4D97-AF65-F5344CB8AC3E}">
        <p14:creationId xmlns:p14="http://schemas.microsoft.com/office/powerpoint/2010/main" val="324695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7-02-13 at 8.37.1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31643"/>
            <a:ext cx="8976739" cy="4571659"/>
          </a:xfrm>
          <a:prstGeom prst="rect">
            <a:avLst/>
          </a:prstGeom>
        </p:spPr>
      </p:pic>
    </p:spTree>
    <p:extLst>
      <p:ext uri="{BB962C8B-B14F-4D97-AF65-F5344CB8AC3E}">
        <p14:creationId xmlns:p14="http://schemas.microsoft.com/office/powerpoint/2010/main" val="184237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04552" y="-339367"/>
            <a:ext cx="7543800" cy="1450975"/>
          </a:xfrm>
        </p:spPr>
        <p:txBody>
          <a:bodyPr/>
          <a:lstStyle/>
          <a:p>
            <a:r>
              <a:rPr lang="en-US" dirty="0"/>
              <a:t>Sticks Activity Part Two! </a:t>
            </a:r>
          </a:p>
        </p:txBody>
      </p:sp>
      <p:sp>
        <p:nvSpPr>
          <p:cNvPr id="3" name="Content Placeholder 2"/>
          <p:cNvSpPr>
            <a:spLocks noGrp="1"/>
          </p:cNvSpPr>
          <p:nvPr>
            <p:ph idx="4294967295"/>
          </p:nvPr>
        </p:nvSpPr>
        <p:spPr>
          <a:xfrm>
            <a:off x="645904" y="1586104"/>
            <a:ext cx="7543800" cy="4022725"/>
          </a:xfrm>
        </p:spPr>
        <p:txBody>
          <a:bodyPr>
            <a:noAutofit/>
          </a:bodyPr>
          <a:lstStyle/>
          <a:p>
            <a:pPr marL="201168" lvl="1" indent="0">
              <a:buNone/>
            </a:pPr>
            <a:r>
              <a:rPr lang="en-US" sz="3200" dirty="0"/>
              <a:t>Using one red stick and one yellow stick- snap them together with the protractor at 60 degrees. Without changing the angle at which the red stick and the yellow stick are to each other, fill in the missing side length with another color stick. Is there only one possible way to </a:t>
            </a:r>
            <a:r>
              <a:rPr lang="en-US" sz="3200"/>
              <a:t>do this?</a:t>
            </a:r>
            <a:endParaRPr lang="en-US" sz="3200" dirty="0"/>
          </a:p>
        </p:txBody>
      </p:sp>
    </p:spTree>
    <p:extLst>
      <p:ext uri="{BB962C8B-B14F-4D97-AF65-F5344CB8AC3E}">
        <p14:creationId xmlns:p14="http://schemas.microsoft.com/office/powerpoint/2010/main" val="4206331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Questions</a:t>
            </a:r>
          </a:p>
        </p:txBody>
      </p:sp>
      <p:sp>
        <p:nvSpPr>
          <p:cNvPr id="3" name="Content Placeholder 2"/>
          <p:cNvSpPr>
            <a:spLocks noGrp="1"/>
          </p:cNvSpPr>
          <p:nvPr>
            <p:ph idx="1"/>
          </p:nvPr>
        </p:nvSpPr>
        <p:spPr/>
        <p:txBody>
          <a:bodyPr>
            <a:normAutofit lnSpcReduction="10000"/>
          </a:bodyPr>
          <a:lstStyle/>
          <a:p>
            <a:r>
              <a:rPr lang="en-US" sz="2800" dirty="0"/>
              <a:t>Suppose you know two side lengths of a triangle and the measure of the angle between these sides. Can the length of the third side be any measure? Explain.</a:t>
            </a:r>
          </a:p>
          <a:p>
            <a:endParaRPr lang="en-US" sz="2800" dirty="0"/>
          </a:p>
          <a:p>
            <a:r>
              <a:rPr lang="en-US" sz="2800" dirty="0"/>
              <a:t>Complete the following conjecture based on your results:</a:t>
            </a:r>
          </a:p>
          <a:p>
            <a:r>
              <a:rPr lang="en-US" sz="2800" dirty="0"/>
              <a:t>Two triangles are congruent if ________________________________</a:t>
            </a:r>
          </a:p>
        </p:txBody>
      </p:sp>
    </p:spTree>
    <p:extLst>
      <p:ext uri="{BB962C8B-B14F-4D97-AF65-F5344CB8AC3E}">
        <p14:creationId xmlns:p14="http://schemas.microsoft.com/office/powerpoint/2010/main" val="120724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447800"/>
            <a:ext cx="5029200" cy="2559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grpSp>
        <p:nvGrpSpPr>
          <p:cNvPr id="2" name="Group 22"/>
          <p:cNvGrpSpPr>
            <a:grpSpLocks/>
          </p:cNvGrpSpPr>
          <p:nvPr/>
        </p:nvGrpSpPr>
        <p:grpSpPr bwMode="auto">
          <a:xfrm>
            <a:off x="685800" y="4038599"/>
            <a:ext cx="7315200" cy="1816100"/>
            <a:chOff x="528" y="2592"/>
            <a:chExt cx="4608" cy="1144"/>
          </a:xfrm>
        </p:grpSpPr>
        <p:sp>
          <p:nvSpPr>
            <p:cNvPr id="10244" name="Text Box 19"/>
            <p:cNvSpPr txBox="1">
              <a:spLocks noChangeArrowheads="1"/>
            </p:cNvSpPr>
            <p:nvPr/>
          </p:nvSpPr>
          <p:spPr bwMode="auto">
            <a:xfrm>
              <a:off x="528" y="2592"/>
              <a:ext cx="4608" cy="1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b="1">
                  <a:solidFill>
                    <a:schemeClr val="tx1"/>
                  </a:solidFill>
                  <a:latin typeface="Verdana" panose="020B0604030504040204" pitchFamily="34" charset="0"/>
                </a:defRPr>
              </a:lvl1pPr>
              <a:lvl2pPr marL="742950" indent="-285750">
                <a:defRPr sz="3200" b="1">
                  <a:solidFill>
                    <a:schemeClr val="tx1"/>
                  </a:solidFill>
                  <a:latin typeface="Verdana" panose="020B0604030504040204" pitchFamily="34" charset="0"/>
                </a:defRPr>
              </a:lvl2pPr>
              <a:lvl3pPr marL="1143000" indent="-228600">
                <a:defRPr sz="3200" b="1">
                  <a:solidFill>
                    <a:schemeClr val="tx1"/>
                  </a:solidFill>
                  <a:latin typeface="Verdana" panose="020B0604030504040204" pitchFamily="34" charset="0"/>
                </a:defRPr>
              </a:lvl3pPr>
              <a:lvl4pPr marL="1600200" indent="-228600">
                <a:defRPr sz="3200" b="1">
                  <a:solidFill>
                    <a:schemeClr val="tx1"/>
                  </a:solidFill>
                  <a:latin typeface="Verdana" panose="020B0604030504040204" pitchFamily="34" charset="0"/>
                </a:defRPr>
              </a:lvl4pPr>
              <a:lvl5pPr marL="2057400" indent="-228600">
                <a:defRPr sz="3200" b="1">
                  <a:solidFill>
                    <a:schemeClr val="tx1"/>
                  </a:solidFill>
                  <a:latin typeface="Verdana" panose="020B0604030504040204" pitchFamily="34" charset="0"/>
                </a:defRPr>
              </a:lvl5pPr>
              <a:lvl6pPr marL="2514600" indent="-228600" algn="ctr" eaLnBrk="0" fontAlgn="base" hangingPunct="0">
                <a:spcBef>
                  <a:spcPct val="50000"/>
                </a:spcBef>
                <a:spcAft>
                  <a:spcPct val="0"/>
                </a:spcAft>
                <a:defRPr sz="3200" b="1">
                  <a:solidFill>
                    <a:schemeClr val="tx1"/>
                  </a:solidFill>
                  <a:latin typeface="Verdana" panose="020B0604030504040204" pitchFamily="34" charset="0"/>
                </a:defRPr>
              </a:lvl6pPr>
              <a:lvl7pPr marL="2971800" indent="-228600" algn="ctr" eaLnBrk="0" fontAlgn="base" hangingPunct="0">
                <a:spcBef>
                  <a:spcPct val="50000"/>
                </a:spcBef>
                <a:spcAft>
                  <a:spcPct val="0"/>
                </a:spcAft>
                <a:defRPr sz="3200" b="1">
                  <a:solidFill>
                    <a:schemeClr val="tx1"/>
                  </a:solidFill>
                  <a:latin typeface="Verdana" panose="020B0604030504040204" pitchFamily="34" charset="0"/>
                </a:defRPr>
              </a:lvl7pPr>
              <a:lvl8pPr marL="3429000" indent="-228600" algn="ctr" eaLnBrk="0" fontAlgn="base" hangingPunct="0">
                <a:spcBef>
                  <a:spcPct val="50000"/>
                </a:spcBef>
                <a:spcAft>
                  <a:spcPct val="0"/>
                </a:spcAft>
                <a:defRPr sz="3200" b="1">
                  <a:solidFill>
                    <a:schemeClr val="tx1"/>
                  </a:solidFill>
                  <a:latin typeface="Verdana" panose="020B0604030504040204" pitchFamily="34" charset="0"/>
                </a:defRPr>
              </a:lvl8pPr>
              <a:lvl9pPr marL="3886200" indent="-228600" algn="ctr" eaLnBrk="0" fontAlgn="base" hangingPunct="0">
                <a:spcBef>
                  <a:spcPct val="50000"/>
                </a:spcBef>
                <a:spcAft>
                  <a:spcPct val="0"/>
                </a:spcAft>
                <a:defRPr sz="3200" b="1">
                  <a:solidFill>
                    <a:schemeClr val="tx1"/>
                  </a:solidFill>
                  <a:latin typeface="Verdana" panose="020B0604030504040204" pitchFamily="34" charset="0"/>
                </a:defRPr>
              </a:lvl9pPr>
            </a:lstStyle>
            <a:p>
              <a:pPr algn="l"/>
              <a:r>
                <a:rPr lang="en-US" altLang="en-US" sz="2800" b="0"/>
                <a:t>An </a:t>
              </a:r>
              <a:r>
                <a:rPr lang="en-US" altLang="en-US" sz="2800" u="sng"/>
                <a:t>included angle</a:t>
              </a:r>
              <a:r>
                <a:rPr lang="en-US" altLang="en-US" sz="2800" b="0"/>
                <a:t> is an angle formed by two adjacent sides of a polygon.</a:t>
              </a:r>
            </a:p>
            <a:p>
              <a:pPr algn="l"/>
              <a:r>
                <a:rPr lang="en-US" altLang="en-US" sz="2800">
                  <a:solidFill>
                    <a:srgbClr val="FF0000"/>
                  </a:solidFill>
                  <a:sym typeface="Symbol" panose="05050102010706020507" pitchFamily="18" charset="2"/>
                </a:rPr>
                <a:t></a:t>
              </a:r>
              <a:r>
                <a:rPr lang="en-US" altLang="en-US" sz="2800" i="1">
                  <a:solidFill>
                    <a:srgbClr val="FF0000"/>
                  </a:solidFill>
                  <a:sym typeface="Symbol" panose="05050102010706020507" pitchFamily="18" charset="2"/>
                </a:rPr>
                <a:t>B</a:t>
              </a:r>
              <a:r>
                <a:rPr lang="en-US" altLang="en-US" sz="2800" b="0">
                  <a:sym typeface="Symbol" panose="05050102010706020507" pitchFamily="18" charset="2"/>
                </a:rPr>
                <a:t> is the included angle between sides </a:t>
              </a:r>
              <a:r>
                <a:rPr lang="en-US" altLang="en-US" sz="2800" b="0" i="1">
                  <a:sym typeface="Symbol" panose="05050102010706020507" pitchFamily="18" charset="2"/>
                </a:rPr>
                <a:t>AB</a:t>
              </a:r>
              <a:r>
                <a:rPr lang="en-US" altLang="en-US" sz="2800" b="0">
                  <a:sym typeface="Symbol" panose="05050102010706020507" pitchFamily="18" charset="2"/>
                </a:rPr>
                <a:t> and </a:t>
              </a:r>
              <a:r>
                <a:rPr lang="en-US" altLang="en-US" sz="2800" b="0" i="1">
                  <a:sym typeface="Symbol" panose="05050102010706020507" pitchFamily="18" charset="2"/>
                </a:rPr>
                <a:t>BC</a:t>
              </a:r>
              <a:r>
                <a:rPr lang="en-US" altLang="en-US" sz="2800" b="0">
                  <a:sym typeface="Symbol" panose="05050102010706020507" pitchFamily="18" charset="2"/>
                </a:rPr>
                <a:t>.</a:t>
              </a:r>
            </a:p>
          </p:txBody>
        </p:sp>
        <p:sp>
          <p:nvSpPr>
            <p:cNvPr id="10245" name="Line 20"/>
            <p:cNvSpPr>
              <a:spLocks noChangeShapeType="1"/>
            </p:cNvSpPr>
            <p:nvPr/>
          </p:nvSpPr>
          <p:spPr bwMode="auto">
            <a:xfrm>
              <a:off x="592" y="3442"/>
              <a:ext cx="336"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10246" name="Line 21"/>
            <p:cNvSpPr>
              <a:spLocks noChangeShapeType="1"/>
            </p:cNvSpPr>
            <p:nvPr/>
          </p:nvSpPr>
          <p:spPr bwMode="auto">
            <a:xfrm>
              <a:off x="1463" y="3442"/>
              <a:ext cx="336"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nchor="ctr">
              <a:spAutoFit/>
            </a:bodyPr>
            <a:lstStyle/>
            <a:p>
              <a:endParaRPr lang="en-US"/>
            </a:p>
          </p:txBody>
        </p:sp>
      </p:grpSp>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CF970CC0-1C8F-ED4C-81DB-717E5CA6575A}"/>
                  </a:ext>
                </a:extLst>
              </p14:cNvPr>
              <p14:cNvContentPartPr/>
              <p14:nvPr/>
            </p14:nvContentPartPr>
            <p14:xfrm>
              <a:off x="2416865" y="2039223"/>
              <a:ext cx="3341880" cy="1593000"/>
            </p14:xfrm>
          </p:contentPart>
        </mc:Choice>
        <mc:Fallback xmlns="">
          <p:pic>
            <p:nvPicPr>
              <p:cNvPr id="5" name="Ink 4">
                <a:extLst>
                  <a:ext uri="{FF2B5EF4-FFF2-40B4-BE49-F238E27FC236}">
                    <a16:creationId xmlns:a16="http://schemas.microsoft.com/office/drawing/2014/main" id="{CF970CC0-1C8F-ED4C-81DB-717E5CA6575A}"/>
                  </a:ext>
                </a:extLst>
              </p:cNvPr>
              <p:cNvPicPr/>
              <p:nvPr/>
            </p:nvPicPr>
            <p:blipFill>
              <a:blip r:embed="rId5"/>
              <a:stretch>
                <a:fillRect/>
              </a:stretch>
            </p:blipFill>
            <p:spPr>
              <a:xfrm>
                <a:off x="2345225" y="1895223"/>
                <a:ext cx="3485520" cy="1880640"/>
              </a:xfrm>
              <a:prstGeom prst="rect">
                <a:avLst/>
              </a:prstGeom>
            </p:spPr>
          </p:pic>
        </mc:Fallback>
      </mc:AlternateContent>
    </p:spTree>
    <p:extLst>
      <p:ext uri="{BB962C8B-B14F-4D97-AF65-F5344CB8AC3E}">
        <p14:creationId xmlns:p14="http://schemas.microsoft.com/office/powerpoint/2010/main" val="36009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SAS Congruence</a:t>
            </a:r>
          </a:p>
        </p:txBody>
      </p:sp>
      <p:pic>
        <p:nvPicPr>
          <p:cNvPr id="4"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77308" t="49445" r="1745" b="29807"/>
          <a:stretch/>
        </p:blipFill>
        <p:spPr bwMode="auto">
          <a:xfrm>
            <a:off x="5377184" y="4180803"/>
            <a:ext cx="3086987" cy="10431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5"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38040" t="36027" r="23968" b="9773"/>
          <a:stretch/>
        </p:blipFill>
        <p:spPr bwMode="auto">
          <a:xfrm>
            <a:off x="4594860" y="1973021"/>
            <a:ext cx="4393014" cy="21380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6"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1795" t="36733" r="62958" b="6952"/>
          <a:stretch/>
        </p:blipFill>
        <p:spPr bwMode="auto">
          <a:xfrm>
            <a:off x="117186" y="2295506"/>
            <a:ext cx="4477674" cy="24406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grpSp>
        <p:nvGrpSpPr>
          <p:cNvPr id="7" name="Group 4"/>
          <p:cNvGrpSpPr>
            <a:grpSpLocks/>
          </p:cNvGrpSpPr>
          <p:nvPr/>
        </p:nvGrpSpPr>
        <p:grpSpPr bwMode="auto">
          <a:xfrm>
            <a:off x="117186" y="4984037"/>
            <a:ext cx="6045558" cy="1263743"/>
            <a:chOff x="234" y="642"/>
            <a:chExt cx="4952" cy="1518"/>
          </a:xfrm>
        </p:grpSpPr>
        <p:sp>
          <p:nvSpPr>
            <p:cNvPr id="8" name="Text Box 5"/>
            <p:cNvSpPr txBox="1">
              <a:spLocks noChangeArrowheads="1"/>
            </p:cNvSpPr>
            <p:nvPr/>
          </p:nvSpPr>
          <p:spPr bwMode="auto">
            <a:xfrm>
              <a:off x="242" y="1014"/>
              <a:ext cx="4944" cy="1146"/>
            </a:xfrm>
            <a:prstGeom prst="rect">
              <a:avLst/>
            </a:prstGeom>
            <a:noFill/>
            <a:ln w="190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3200" b="1">
                  <a:solidFill>
                    <a:schemeClr val="tx1"/>
                  </a:solidFill>
                  <a:latin typeface="Verdana" panose="020B0604030504040204" pitchFamily="34" charset="0"/>
                </a:defRPr>
              </a:lvl1pPr>
              <a:lvl2pPr marL="742950" indent="-285750">
                <a:defRPr sz="3200" b="1">
                  <a:solidFill>
                    <a:schemeClr val="tx1"/>
                  </a:solidFill>
                  <a:latin typeface="Verdana" panose="020B0604030504040204" pitchFamily="34" charset="0"/>
                </a:defRPr>
              </a:lvl2pPr>
              <a:lvl3pPr marL="1143000" indent="-228600">
                <a:defRPr sz="3200" b="1">
                  <a:solidFill>
                    <a:schemeClr val="tx1"/>
                  </a:solidFill>
                  <a:latin typeface="Verdana" panose="020B0604030504040204" pitchFamily="34" charset="0"/>
                </a:defRPr>
              </a:lvl3pPr>
              <a:lvl4pPr marL="1600200" indent="-228600">
                <a:defRPr sz="3200" b="1">
                  <a:solidFill>
                    <a:schemeClr val="tx1"/>
                  </a:solidFill>
                  <a:latin typeface="Verdana" panose="020B0604030504040204" pitchFamily="34" charset="0"/>
                </a:defRPr>
              </a:lvl4pPr>
              <a:lvl5pPr marL="2057400" indent="-228600">
                <a:defRPr sz="3200" b="1">
                  <a:solidFill>
                    <a:schemeClr val="tx1"/>
                  </a:solidFill>
                  <a:latin typeface="Verdana" panose="020B0604030504040204" pitchFamily="34" charset="0"/>
                </a:defRPr>
              </a:lvl5pPr>
              <a:lvl6pPr marL="2514600" indent="-228600" algn="ctr" eaLnBrk="0" fontAlgn="base" hangingPunct="0">
                <a:spcBef>
                  <a:spcPct val="50000"/>
                </a:spcBef>
                <a:spcAft>
                  <a:spcPct val="0"/>
                </a:spcAft>
                <a:defRPr sz="3200" b="1">
                  <a:solidFill>
                    <a:schemeClr val="tx1"/>
                  </a:solidFill>
                  <a:latin typeface="Verdana" panose="020B0604030504040204" pitchFamily="34" charset="0"/>
                </a:defRPr>
              </a:lvl6pPr>
              <a:lvl7pPr marL="2971800" indent="-228600" algn="ctr" eaLnBrk="0" fontAlgn="base" hangingPunct="0">
                <a:spcBef>
                  <a:spcPct val="50000"/>
                </a:spcBef>
                <a:spcAft>
                  <a:spcPct val="0"/>
                </a:spcAft>
                <a:defRPr sz="3200" b="1">
                  <a:solidFill>
                    <a:schemeClr val="tx1"/>
                  </a:solidFill>
                  <a:latin typeface="Verdana" panose="020B0604030504040204" pitchFamily="34" charset="0"/>
                </a:defRPr>
              </a:lvl7pPr>
              <a:lvl8pPr marL="3429000" indent="-228600" algn="ctr" eaLnBrk="0" fontAlgn="base" hangingPunct="0">
                <a:spcBef>
                  <a:spcPct val="50000"/>
                </a:spcBef>
                <a:spcAft>
                  <a:spcPct val="0"/>
                </a:spcAft>
                <a:defRPr sz="3200" b="1">
                  <a:solidFill>
                    <a:schemeClr val="tx1"/>
                  </a:solidFill>
                  <a:latin typeface="Verdana" panose="020B0604030504040204" pitchFamily="34" charset="0"/>
                </a:defRPr>
              </a:lvl8pPr>
              <a:lvl9pPr marL="3886200" indent="-228600" algn="ctr" eaLnBrk="0" fontAlgn="base" hangingPunct="0">
                <a:spcBef>
                  <a:spcPct val="50000"/>
                </a:spcBef>
                <a:spcAft>
                  <a:spcPct val="0"/>
                </a:spcAft>
                <a:defRPr sz="3200" b="1">
                  <a:solidFill>
                    <a:schemeClr val="tx1"/>
                  </a:solidFill>
                  <a:latin typeface="Verdana" panose="020B0604030504040204" pitchFamily="34" charset="0"/>
                </a:defRPr>
              </a:lvl9pPr>
            </a:lstStyle>
            <a:p>
              <a:pPr algn="l"/>
              <a:r>
                <a:rPr lang="en-US" altLang="en-US" sz="1800" b="0" dirty="0"/>
                <a:t>The letters SAS are written in that order because the congruent angles must be between pairs of congruent corresponding sides.</a:t>
              </a:r>
            </a:p>
          </p:txBody>
        </p:sp>
        <p:sp>
          <p:nvSpPr>
            <p:cNvPr id="9" name="Text Box 6"/>
            <p:cNvSpPr txBox="1">
              <a:spLocks noChangeArrowheads="1"/>
            </p:cNvSpPr>
            <p:nvPr/>
          </p:nvSpPr>
          <p:spPr bwMode="auto">
            <a:xfrm>
              <a:off x="234" y="642"/>
              <a:ext cx="965" cy="444"/>
            </a:xfrm>
            <a:prstGeom prst="rect">
              <a:avLst/>
            </a:prstGeom>
            <a:solidFill>
              <a:srgbClr val="FF0000"/>
            </a:solidFill>
            <a:ln>
              <a:noFill/>
            </a:ln>
            <a:extLst>
              <a:ext uri="{91240B29-F687-4f45-9708-019B960494DF}">
                <a14:hiddenLine xmlns:a14="http://schemas.microsoft.com/office/drawing/2010/main" xmlns="" w="19050">
                  <a:solidFill>
                    <a:srgbClr val="000000"/>
                  </a:solidFill>
                  <a:miter lim="800000"/>
                  <a:headEnd/>
                  <a:tailEnd/>
                </a14:hiddenLine>
              </a:ext>
            </a:extLst>
          </p:spPr>
          <p:txBody>
            <a:bodyPr wrap="none" anchor="ctr">
              <a:spAutoFit/>
            </a:bodyPr>
            <a:lstStyle>
              <a:lvl1pPr>
                <a:defRPr sz="3200" b="1">
                  <a:solidFill>
                    <a:schemeClr val="tx1"/>
                  </a:solidFill>
                  <a:latin typeface="Verdana" panose="020B0604030504040204" pitchFamily="34" charset="0"/>
                </a:defRPr>
              </a:lvl1pPr>
              <a:lvl2pPr marL="742950" indent="-285750">
                <a:defRPr sz="3200" b="1">
                  <a:solidFill>
                    <a:schemeClr val="tx1"/>
                  </a:solidFill>
                  <a:latin typeface="Verdana" panose="020B0604030504040204" pitchFamily="34" charset="0"/>
                </a:defRPr>
              </a:lvl2pPr>
              <a:lvl3pPr marL="1143000" indent="-228600">
                <a:defRPr sz="3200" b="1">
                  <a:solidFill>
                    <a:schemeClr val="tx1"/>
                  </a:solidFill>
                  <a:latin typeface="Verdana" panose="020B0604030504040204" pitchFamily="34" charset="0"/>
                </a:defRPr>
              </a:lvl3pPr>
              <a:lvl4pPr marL="1600200" indent="-228600">
                <a:defRPr sz="3200" b="1">
                  <a:solidFill>
                    <a:schemeClr val="tx1"/>
                  </a:solidFill>
                  <a:latin typeface="Verdana" panose="020B0604030504040204" pitchFamily="34" charset="0"/>
                </a:defRPr>
              </a:lvl4pPr>
              <a:lvl5pPr marL="2057400" indent="-228600">
                <a:defRPr sz="3200" b="1">
                  <a:solidFill>
                    <a:schemeClr val="tx1"/>
                  </a:solidFill>
                  <a:latin typeface="Verdana" panose="020B0604030504040204" pitchFamily="34" charset="0"/>
                </a:defRPr>
              </a:lvl5pPr>
              <a:lvl6pPr marL="2514600" indent="-228600" algn="ctr" eaLnBrk="0" fontAlgn="base" hangingPunct="0">
                <a:spcBef>
                  <a:spcPct val="50000"/>
                </a:spcBef>
                <a:spcAft>
                  <a:spcPct val="0"/>
                </a:spcAft>
                <a:defRPr sz="3200" b="1">
                  <a:solidFill>
                    <a:schemeClr val="tx1"/>
                  </a:solidFill>
                  <a:latin typeface="Verdana" panose="020B0604030504040204" pitchFamily="34" charset="0"/>
                </a:defRPr>
              </a:lvl6pPr>
              <a:lvl7pPr marL="2971800" indent="-228600" algn="ctr" eaLnBrk="0" fontAlgn="base" hangingPunct="0">
                <a:spcBef>
                  <a:spcPct val="50000"/>
                </a:spcBef>
                <a:spcAft>
                  <a:spcPct val="0"/>
                </a:spcAft>
                <a:defRPr sz="3200" b="1">
                  <a:solidFill>
                    <a:schemeClr val="tx1"/>
                  </a:solidFill>
                  <a:latin typeface="Verdana" panose="020B0604030504040204" pitchFamily="34" charset="0"/>
                </a:defRPr>
              </a:lvl7pPr>
              <a:lvl8pPr marL="3429000" indent="-228600" algn="ctr" eaLnBrk="0" fontAlgn="base" hangingPunct="0">
                <a:spcBef>
                  <a:spcPct val="50000"/>
                </a:spcBef>
                <a:spcAft>
                  <a:spcPct val="0"/>
                </a:spcAft>
                <a:defRPr sz="3200" b="1">
                  <a:solidFill>
                    <a:schemeClr val="tx1"/>
                  </a:solidFill>
                  <a:latin typeface="Verdana" panose="020B0604030504040204" pitchFamily="34" charset="0"/>
                </a:defRPr>
              </a:lvl8pPr>
              <a:lvl9pPr marL="3886200" indent="-228600" algn="ctr" eaLnBrk="0" fontAlgn="base" hangingPunct="0">
                <a:spcBef>
                  <a:spcPct val="50000"/>
                </a:spcBef>
                <a:spcAft>
                  <a:spcPct val="0"/>
                </a:spcAft>
                <a:defRPr sz="3200" b="1">
                  <a:solidFill>
                    <a:schemeClr val="tx1"/>
                  </a:solidFill>
                  <a:latin typeface="Verdana" panose="020B0604030504040204" pitchFamily="34" charset="0"/>
                </a:defRPr>
              </a:lvl9pPr>
            </a:lstStyle>
            <a:p>
              <a:r>
                <a:rPr lang="en-US" altLang="en-US" sz="1800" dirty="0">
                  <a:solidFill>
                    <a:srgbClr val="FFFF00"/>
                  </a:solidFill>
                </a:rPr>
                <a:t>Caution</a:t>
              </a:r>
            </a:p>
          </p:txBody>
        </p:sp>
      </p:grpSp>
      <p:sp>
        <p:nvSpPr>
          <p:cNvPr id="10" name="Rectangle 9"/>
          <p:cNvSpPr/>
          <p:nvPr/>
        </p:nvSpPr>
        <p:spPr>
          <a:xfrm>
            <a:off x="7039708" y="4481228"/>
            <a:ext cx="1099038" cy="5099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81" name="Ink 80">
                <a:extLst>
                  <a:ext uri="{FF2B5EF4-FFF2-40B4-BE49-F238E27FC236}">
                    <a16:creationId xmlns:a16="http://schemas.microsoft.com/office/drawing/2014/main" id="{6FCF25E0-FDCA-844E-A445-6525D9C8170C}"/>
                  </a:ext>
                </a:extLst>
              </p14:cNvPr>
              <p14:cNvContentPartPr/>
              <p14:nvPr/>
            </p14:nvContentPartPr>
            <p14:xfrm>
              <a:off x="154985" y="5689983"/>
              <a:ext cx="5635080" cy="232200"/>
            </p14:xfrm>
          </p:contentPart>
        </mc:Choice>
        <mc:Fallback xmlns="">
          <p:pic>
            <p:nvPicPr>
              <p:cNvPr id="81" name="Ink 80">
                <a:extLst>
                  <a:ext uri="{FF2B5EF4-FFF2-40B4-BE49-F238E27FC236}">
                    <a16:creationId xmlns:a16="http://schemas.microsoft.com/office/drawing/2014/main" id="{6FCF25E0-FDCA-844E-A445-6525D9C8170C}"/>
                  </a:ext>
                </a:extLst>
              </p:cNvPr>
              <p:cNvPicPr/>
              <p:nvPr/>
            </p:nvPicPr>
            <p:blipFill>
              <a:blip r:embed="rId26"/>
              <a:stretch>
                <a:fillRect/>
              </a:stretch>
            </p:blipFill>
            <p:spPr>
              <a:xfrm>
                <a:off x="101345" y="5582343"/>
                <a:ext cx="5742720" cy="4478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82" name="Ink 81">
                <a:extLst>
                  <a:ext uri="{FF2B5EF4-FFF2-40B4-BE49-F238E27FC236}">
                    <a16:creationId xmlns:a16="http://schemas.microsoft.com/office/drawing/2014/main" id="{6B0D1AA7-445F-4745-9C89-000369E34533}"/>
                  </a:ext>
                </a:extLst>
              </p14:cNvPr>
              <p14:cNvContentPartPr/>
              <p14:nvPr/>
            </p14:nvContentPartPr>
            <p14:xfrm>
              <a:off x="189185" y="5989503"/>
              <a:ext cx="3859920" cy="218880"/>
            </p14:xfrm>
          </p:contentPart>
        </mc:Choice>
        <mc:Fallback xmlns="">
          <p:pic>
            <p:nvPicPr>
              <p:cNvPr id="82" name="Ink 81">
                <a:extLst>
                  <a:ext uri="{FF2B5EF4-FFF2-40B4-BE49-F238E27FC236}">
                    <a16:creationId xmlns:a16="http://schemas.microsoft.com/office/drawing/2014/main" id="{6B0D1AA7-445F-4745-9C89-000369E34533}"/>
                  </a:ext>
                </a:extLst>
              </p:cNvPr>
              <p:cNvPicPr/>
              <p:nvPr/>
            </p:nvPicPr>
            <p:blipFill>
              <a:blip r:embed="rId28"/>
              <a:stretch>
                <a:fillRect/>
              </a:stretch>
            </p:blipFill>
            <p:spPr>
              <a:xfrm>
                <a:off x="135545" y="5881863"/>
                <a:ext cx="3967560" cy="43452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83" name="Ink 82">
                <a:extLst>
                  <a:ext uri="{FF2B5EF4-FFF2-40B4-BE49-F238E27FC236}">
                    <a16:creationId xmlns:a16="http://schemas.microsoft.com/office/drawing/2014/main" id="{8A70BECC-1AF1-C947-BFE1-F5BA019D11D9}"/>
                  </a:ext>
                </a:extLst>
              </p14:cNvPr>
              <p14:cNvContentPartPr/>
              <p14:nvPr/>
            </p14:nvContentPartPr>
            <p14:xfrm>
              <a:off x="230945" y="5684943"/>
              <a:ext cx="5262480" cy="565560"/>
            </p14:xfrm>
          </p:contentPart>
        </mc:Choice>
        <mc:Fallback xmlns="">
          <p:pic>
            <p:nvPicPr>
              <p:cNvPr id="83" name="Ink 82">
                <a:extLst>
                  <a:ext uri="{FF2B5EF4-FFF2-40B4-BE49-F238E27FC236}">
                    <a16:creationId xmlns:a16="http://schemas.microsoft.com/office/drawing/2014/main" id="{8A70BECC-1AF1-C947-BFE1-F5BA019D11D9}"/>
                  </a:ext>
                </a:extLst>
              </p:cNvPr>
              <p:cNvPicPr/>
              <p:nvPr/>
            </p:nvPicPr>
            <p:blipFill>
              <a:blip r:embed="rId30"/>
              <a:stretch>
                <a:fillRect/>
              </a:stretch>
            </p:blipFill>
            <p:spPr>
              <a:xfrm>
                <a:off x="176945" y="5576943"/>
                <a:ext cx="5370120" cy="7812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48" name="Ink 50">
                <a:extLst>
                  <a:ext uri="{FF2B5EF4-FFF2-40B4-BE49-F238E27FC236}">
                    <a16:creationId xmlns:a16="http://schemas.microsoft.com/office/drawing/2014/main" id="{525598AD-AAEC-F04F-B1E7-D5BA03EA0FCA}"/>
                  </a:ext>
                </a:extLst>
              </p14:cNvPr>
              <p14:cNvContentPartPr/>
              <p14:nvPr/>
            </p14:nvContentPartPr>
            <p14:xfrm>
              <a:off x="418145" y="-6297"/>
              <a:ext cx="7214400" cy="1077840"/>
            </p14:xfrm>
          </p:contentPart>
        </mc:Choice>
        <mc:Fallback xmlns="">
          <p:pic>
            <p:nvPicPr>
              <p:cNvPr id="48" name="Ink 50">
                <a:extLst>
                  <a:ext uri="{FF2B5EF4-FFF2-40B4-BE49-F238E27FC236}">
                    <a16:creationId xmlns:a16="http://schemas.microsoft.com/office/drawing/2014/main" id="{525598AD-AAEC-F04F-B1E7-D5BA03EA0FCA}"/>
                  </a:ext>
                </a:extLst>
              </p:cNvPr>
              <p:cNvPicPr/>
              <p:nvPr/>
            </p:nvPicPr>
            <p:blipFill>
              <a:blip r:embed="rId32"/>
              <a:stretch>
                <a:fillRect/>
              </a:stretch>
            </p:blipFill>
            <p:spPr>
              <a:xfrm>
                <a:off x="387545" y="-37257"/>
                <a:ext cx="7275600" cy="11394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72" name="Ink 73">
                <a:extLst>
                  <a:ext uri="{FF2B5EF4-FFF2-40B4-BE49-F238E27FC236}">
                    <a16:creationId xmlns:a16="http://schemas.microsoft.com/office/drawing/2014/main" id="{EB56837C-4085-CB47-AFF7-EF88A84A2474}"/>
                  </a:ext>
                </a:extLst>
              </p14:cNvPr>
              <p14:cNvContentPartPr/>
              <p14:nvPr/>
            </p14:nvContentPartPr>
            <p14:xfrm>
              <a:off x="5930825" y="1634583"/>
              <a:ext cx="1176120" cy="349200"/>
            </p14:xfrm>
          </p:contentPart>
        </mc:Choice>
        <mc:Fallback xmlns="">
          <p:pic>
            <p:nvPicPr>
              <p:cNvPr id="72" name="Ink 73">
                <a:extLst>
                  <a:ext uri="{FF2B5EF4-FFF2-40B4-BE49-F238E27FC236}">
                    <a16:creationId xmlns:a16="http://schemas.microsoft.com/office/drawing/2014/main" id="{EB56837C-4085-CB47-AFF7-EF88A84A2474}"/>
                  </a:ext>
                </a:extLst>
              </p:cNvPr>
              <p:cNvPicPr/>
              <p:nvPr/>
            </p:nvPicPr>
            <p:blipFill>
              <a:blip r:embed="rId34"/>
              <a:stretch>
                <a:fillRect/>
              </a:stretch>
            </p:blipFill>
            <p:spPr>
              <a:xfrm>
                <a:off x="5900225" y="1603983"/>
                <a:ext cx="1237320" cy="4104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73" name="Ink 74">
                <a:extLst>
                  <a:ext uri="{FF2B5EF4-FFF2-40B4-BE49-F238E27FC236}">
                    <a16:creationId xmlns:a16="http://schemas.microsoft.com/office/drawing/2014/main" id="{E1A8619F-88D5-FC4A-B358-8A8A7C85C65A}"/>
                  </a:ext>
                </a:extLst>
              </p14:cNvPr>
              <p14:cNvContentPartPr/>
              <p14:nvPr/>
            </p14:nvContentPartPr>
            <p14:xfrm>
              <a:off x="855545" y="1884423"/>
              <a:ext cx="1681200" cy="427320"/>
            </p14:xfrm>
          </p:contentPart>
        </mc:Choice>
        <mc:Fallback xmlns="">
          <p:pic>
            <p:nvPicPr>
              <p:cNvPr id="73" name="Ink 74">
                <a:extLst>
                  <a:ext uri="{FF2B5EF4-FFF2-40B4-BE49-F238E27FC236}">
                    <a16:creationId xmlns:a16="http://schemas.microsoft.com/office/drawing/2014/main" id="{E1A8619F-88D5-FC4A-B358-8A8A7C85C65A}"/>
                  </a:ext>
                </a:extLst>
              </p:cNvPr>
              <p:cNvPicPr/>
              <p:nvPr/>
            </p:nvPicPr>
            <p:blipFill>
              <a:blip r:embed="rId36"/>
              <a:stretch>
                <a:fillRect/>
              </a:stretch>
            </p:blipFill>
            <p:spPr>
              <a:xfrm>
                <a:off x="824952" y="1853823"/>
                <a:ext cx="1742387" cy="488520"/>
              </a:xfrm>
              <a:prstGeom prst="rect">
                <a:avLst/>
              </a:prstGeom>
            </p:spPr>
          </p:pic>
        </mc:Fallback>
      </mc:AlternateContent>
    </p:spTree>
    <p:extLst>
      <p:ext uri="{BB962C8B-B14F-4D97-AF65-F5344CB8AC3E}">
        <p14:creationId xmlns:p14="http://schemas.microsoft.com/office/powerpoint/2010/main" val="134356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SAS Congruence</a:t>
            </a: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0876" y="1881193"/>
            <a:ext cx="3333587" cy="39808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3" name="TextBox 2"/>
          <p:cNvSpPr txBox="1"/>
          <p:nvPr/>
        </p:nvSpPr>
        <p:spPr>
          <a:xfrm>
            <a:off x="153968" y="1982058"/>
            <a:ext cx="2813538" cy="1323439"/>
          </a:xfrm>
          <a:prstGeom prst="rect">
            <a:avLst/>
          </a:prstGeom>
          <a:noFill/>
        </p:spPr>
        <p:txBody>
          <a:bodyPr wrap="square" rtlCol="0">
            <a:spAutoFit/>
          </a:bodyPr>
          <a:lstStyle/>
          <a:p>
            <a:r>
              <a:rPr lang="en-US" sz="4000" b="1" dirty="0"/>
              <a:t>Which rigid motion???</a:t>
            </a:r>
          </a:p>
        </p:txBody>
      </p:sp>
    </p:spTree>
    <p:extLst>
      <p:ext uri="{BB962C8B-B14F-4D97-AF65-F5344CB8AC3E}">
        <p14:creationId xmlns:p14="http://schemas.microsoft.com/office/powerpoint/2010/main" val="357015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7-02-13 at 8.38.17 PM.png"/>
          <p:cNvPicPr>
            <a:picLocks noChangeAspect="1"/>
          </p:cNvPicPr>
          <p:nvPr/>
        </p:nvPicPr>
        <p:blipFill rotWithShape="1">
          <a:blip r:embed="rId2">
            <a:extLst>
              <a:ext uri="{28A0092B-C50C-407E-A947-70E740481C1C}">
                <a14:useLocalDpi xmlns:a14="http://schemas.microsoft.com/office/drawing/2010/main" val="0"/>
              </a:ext>
            </a:extLst>
          </a:blip>
          <a:srcRect l="56347" t="-665"/>
          <a:stretch/>
        </p:blipFill>
        <p:spPr>
          <a:xfrm>
            <a:off x="1693241" y="1592307"/>
            <a:ext cx="6369806" cy="4208838"/>
          </a:xfrm>
          <a:prstGeom prst="rect">
            <a:avLst/>
          </a:prstGeom>
        </p:spPr>
      </p:pic>
      <p:sp>
        <p:nvSpPr>
          <p:cNvPr id="6" name="TextBox 5"/>
          <p:cNvSpPr txBox="1"/>
          <p:nvPr/>
        </p:nvSpPr>
        <p:spPr>
          <a:xfrm>
            <a:off x="1713398" y="644985"/>
            <a:ext cx="5845709" cy="1200329"/>
          </a:xfrm>
          <a:prstGeom prst="rect">
            <a:avLst/>
          </a:prstGeom>
          <a:noFill/>
        </p:spPr>
        <p:txBody>
          <a:bodyPr wrap="square" rtlCol="0">
            <a:spAutoFit/>
          </a:bodyPr>
          <a:lstStyle/>
          <a:p>
            <a:r>
              <a:rPr lang="en-US" sz="3600" dirty="0"/>
              <a:t>Are the triangles congruent? Explain your reasoning.</a:t>
            </a:r>
          </a:p>
        </p:txBody>
      </p:sp>
    </p:spTree>
    <p:extLst>
      <p:ext uri="{BB962C8B-B14F-4D97-AF65-F5344CB8AC3E}">
        <p14:creationId xmlns:p14="http://schemas.microsoft.com/office/powerpoint/2010/main" val="3782484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02-13 at 8.38.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0589"/>
            <a:ext cx="8764846" cy="2593679"/>
          </a:xfrm>
          <a:prstGeom prst="rect">
            <a:avLst/>
          </a:prstGeom>
        </p:spPr>
      </p:pic>
    </p:spTree>
    <p:extLst>
      <p:ext uri="{BB962C8B-B14F-4D97-AF65-F5344CB8AC3E}">
        <p14:creationId xmlns:p14="http://schemas.microsoft.com/office/powerpoint/2010/main" val="466323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r>
              <a:rPr lang="en-US" sz="2800" dirty="0"/>
              <a:t>SSS pg. 1033 (10-14)</a:t>
            </a:r>
          </a:p>
          <a:p>
            <a:r>
              <a:rPr lang="en-US" sz="2800" dirty="0"/>
              <a:t>SAS pg. 1020 (2-7)</a:t>
            </a:r>
          </a:p>
          <a:p>
            <a:pPr marL="0" indent="0">
              <a:buNone/>
            </a:pPr>
            <a:endParaRPr lang="en-US" dirty="0"/>
          </a:p>
        </p:txBody>
      </p:sp>
    </p:spTree>
    <p:extLst>
      <p:ext uri="{BB962C8B-B14F-4D97-AF65-F5344CB8AC3E}">
        <p14:creationId xmlns:p14="http://schemas.microsoft.com/office/powerpoint/2010/main" val="270356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Objective:</a:t>
            </a:r>
            <a:br>
              <a:rPr lang="en-US" dirty="0"/>
            </a:br>
            <a:r>
              <a:rPr lang="en-US" dirty="0"/>
              <a:t>Explore Triangle Congruence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09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a:t>
            </a:r>
            <a:br>
              <a:rPr lang="en-US" dirty="0"/>
            </a:br>
            <a:r>
              <a:rPr lang="en-US" dirty="0"/>
              <a:t>Rigid Motions and Congruence</a:t>
            </a:r>
          </a:p>
        </p:txBody>
      </p:sp>
      <p:sp>
        <p:nvSpPr>
          <p:cNvPr id="3" name="Content Placeholder 2"/>
          <p:cNvSpPr>
            <a:spLocks noGrp="1"/>
          </p:cNvSpPr>
          <p:nvPr>
            <p:ph idx="1"/>
          </p:nvPr>
        </p:nvSpPr>
        <p:spPr/>
        <p:txBody>
          <a:bodyPr/>
          <a:lstStyle/>
          <a:p>
            <a:r>
              <a:rPr lang="en-US" dirty="0"/>
              <a:t>Based on what we have learned so far, what do you need to know in order to be able to say that these two triangles are congruent?</a:t>
            </a:r>
          </a:p>
        </p:txBody>
      </p:sp>
      <p:sp>
        <p:nvSpPr>
          <p:cNvPr id="4" name="Isosceles Triangle 3"/>
          <p:cNvSpPr/>
          <p:nvPr/>
        </p:nvSpPr>
        <p:spPr>
          <a:xfrm>
            <a:off x="2122713" y="2754086"/>
            <a:ext cx="2242457" cy="2438400"/>
          </a:xfrm>
          <a:prstGeom prst="triangle">
            <a:avLst>
              <a:gd name="adj" fmla="val 242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5138056" y="3766457"/>
            <a:ext cx="2242457" cy="2438400"/>
          </a:xfrm>
          <a:prstGeom prst="triangle">
            <a:avLst>
              <a:gd name="adj" fmla="val 242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492829" y="2471057"/>
            <a:ext cx="359229" cy="369332"/>
          </a:xfrm>
          <a:prstGeom prst="rect">
            <a:avLst/>
          </a:prstGeom>
          <a:noFill/>
        </p:spPr>
        <p:txBody>
          <a:bodyPr wrap="square" rtlCol="0">
            <a:spAutoFit/>
          </a:bodyPr>
          <a:lstStyle/>
          <a:p>
            <a:r>
              <a:rPr lang="en-US" b="1" dirty="0"/>
              <a:t>A</a:t>
            </a:r>
          </a:p>
        </p:txBody>
      </p:sp>
      <p:sp>
        <p:nvSpPr>
          <p:cNvPr id="7" name="TextBox 6"/>
          <p:cNvSpPr txBox="1"/>
          <p:nvPr/>
        </p:nvSpPr>
        <p:spPr>
          <a:xfrm>
            <a:off x="1861458" y="5083628"/>
            <a:ext cx="359229" cy="369332"/>
          </a:xfrm>
          <a:prstGeom prst="rect">
            <a:avLst/>
          </a:prstGeom>
          <a:noFill/>
        </p:spPr>
        <p:txBody>
          <a:bodyPr wrap="square" rtlCol="0">
            <a:spAutoFit/>
          </a:bodyPr>
          <a:lstStyle/>
          <a:p>
            <a:r>
              <a:rPr lang="en-US" b="1" dirty="0"/>
              <a:t>B</a:t>
            </a:r>
          </a:p>
        </p:txBody>
      </p:sp>
      <p:sp>
        <p:nvSpPr>
          <p:cNvPr id="8" name="TextBox 7"/>
          <p:cNvSpPr txBox="1"/>
          <p:nvPr/>
        </p:nvSpPr>
        <p:spPr>
          <a:xfrm>
            <a:off x="4332514" y="5007820"/>
            <a:ext cx="359229" cy="369332"/>
          </a:xfrm>
          <a:prstGeom prst="rect">
            <a:avLst/>
          </a:prstGeom>
          <a:noFill/>
        </p:spPr>
        <p:txBody>
          <a:bodyPr wrap="square" rtlCol="0">
            <a:spAutoFit/>
          </a:bodyPr>
          <a:lstStyle/>
          <a:p>
            <a:r>
              <a:rPr lang="en-US" b="1" dirty="0"/>
              <a:t>C</a:t>
            </a:r>
          </a:p>
        </p:txBody>
      </p:sp>
      <p:sp>
        <p:nvSpPr>
          <p:cNvPr id="9" name="TextBox 8"/>
          <p:cNvSpPr txBox="1"/>
          <p:nvPr/>
        </p:nvSpPr>
        <p:spPr>
          <a:xfrm>
            <a:off x="5508171" y="3408011"/>
            <a:ext cx="359229" cy="369332"/>
          </a:xfrm>
          <a:prstGeom prst="rect">
            <a:avLst/>
          </a:prstGeom>
          <a:noFill/>
        </p:spPr>
        <p:txBody>
          <a:bodyPr wrap="square" rtlCol="0">
            <a:spAutoFit/>
          </a:bodyPr>
          <a:lstStyle/>
          <a:p>
            <a:r>
              <a:rPr lang="en-US" b="1" dirty="0"/>
              <a:t>D</a:t>
            </a:r>
          </a:p>
        </p:txBody>
      </p:sp>
      <p:sp>
        <p:nvSpPr>
          <p:cNvPr id="10" name="TextBox 9"/>
          <p:cNvSpPr txBox="1"/>
          <p:nvPr/>
        </p:nvSpPr>
        <p:spPr>
          <a:xfrm>
            <a:off x="4844143" y="6020191"/>
            <a:ext cx="359229" cy="369332"/>
          </a:xfrm>
          <a:prstGeom prst="rect">
            <a:avLst/>
          </a:prstGeom>
          <a:noFill/>
        </p:spPr>
        <p:txBody>
          <a:bodyPr wrap="square" rtlCol="0">
            <a:spAutoFit/>
          </a:bodyPr>
          <a:lstStyle/>
          <a:p>
            <a:r>
              <a:rPr lang="en-US" b="1" dirty="0"/>
              <a:t>E</a:t>
            </a:r>
          </a:p>
        </p:txBody>
      </p:sp>
      <p:sp>
        <p:nvSpPr>
          <p:cNvPr id="11" name="TextBox 10"/>
          <p:cNvSpPr txBox="1"/>
          <p:nvPr/>
        </p:nvSpPr>
        <p:spPr>
          <a:xfrm>
            <a:off x="7369627" y="5998029"/>
            <a:ext cx="359229" cy="369332"/>
          </a:xfrm>
          <a:prstGeom prst="rect">
            <a:avLst/>
          </a:prstGeom>
          <a:noFill/>
        </p:spPr>
        <p:txBody>
          <a:bodyPr wrap="square" rtlCol="0">
            <a:spAutoFit/>
          </a:bodyPr>
          <a:lstStyle/>
          <a:p>
            <a:r>
              <a:rPr lang="en-US" b="1" dirty="0"/>
              <a:t>F</a:t>
            </a:r>
          </a:p>
        </p:txBody>
      </p:sp>
    </p:spTree>
    <p:extLst>
      <p:ext uri="{BB962C8B-B14F-4D97-AF65-F5344CB8AC3E}">
        <p14:creationId xmlns:p14="http://schemas.microsoft.com/office/powerpoint/2010/main" val="353598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a:t>
            </a:r>
            <a:br>
              <a:rPr lang="en-US" dirty="0"/>
            </a:br>
            <a:r>
              <a:rPr lang="en-US" dirty="0"/>
              <a:t>What does congruent mean?</a:t>
            </a:r>
          </a:p>
        </p:txBody>
      </p:sp>
      <p:sp>
        <p:nvSpPr>
          <p:cNvPr id="3" name="Content Placeholder 2"/>
          <p:cNvSpPr>
            <a:spLocks noGrp="1"/>
          </p:cNvSpPr>
          <p:nvPr>
            <p:ph idx="1"/>
          </p:nvPr>
        </p:nvSpPr>
        <p:spPr/>
        <p:txBody>
          <a:bodyPr>
            <a:normAutofit/>
          </a:bodyPr>
          <a:lstStyle/>
          <a:p>
            <a:endParaRPr lang="en-US" sz="3200" dirty="0"/>
          </a:p>
          <a:p>
            <a:r>
              <a:rPr lang="en-US" sz="3200" dirty="0"/>
              <a:t>Two figures are congruent if they have all of the same side lengths and angle measures.</a:t>
            </a:r>
          </a:p>
          <a:p>
            <a:endParaRPr lang="en-US" sz="3200" dirty="0"/>
          </a:p>
          <a:p>
            <a:r>
              <a:rPr lang="en-US" sz="3200" dirty="0"/>
              <a:t>Remember: What are tick marks? Arc Marks? </a:t>
            </a:r>
          </a:p>
        </p:txBody>
      </p:sp>
    </p:spTree>
    <p:extLst>
      <p:ext uri="{BB962C8B-B14F-4D97-AF65-F5344CB8AC3E}">
        <p14:creationId xmlns:p14="http://schemas.microsoft.com/office/powerpoint/2010/main" val="477936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04552" y="-339367"/>
            <a:ext cx="7543800" cy="1450975"/>
          </a:xfrm>
        </p:spPr>
        <p:txBody>
          <a:bodyPr/>
          <a:lstStyle/>
          <a:p>
            <a:r>
              <a:rPr lang="en-US" dirty="0"/>
              <a:t>Sticks Activity! </a:t>
            </a:r>
          </a:p>
        </p:txBody>
      </p:sp>
      <p:sp>
        <p:nvSpPr>
          <p:cNvPr id="3" name="Content Placeholder 2"/>
          <p:cNvSpPr>
            <a:spLocks noGrp="1"/>
          </p:cNvSpPr>
          <p:nvPr>
            <p:ph idx="4294967295"/>
          </p:nvPr>
        </p:nvSpPr>
        <p:spPr>
          <a:xfrm>
            <a:off x="645904" y="1586104"/>
            <a:ext cx="7543800" cy="4022725"/>
          </a:xfrm>
        </p:spPr>
        <p:txBody>
          <a:bodyPr>
            <a:noAutofit/>
          </a:bodyPr>
          <a:lstStyle/>
          <a:p>
            <a:pPr marL="201168" lvl="1" indent="0">
              <a:buNone/>
            </a:pPr>
            <a:r>
              <a:rPr lang="en-US" sz="3200" dirty="0"/>
              <a:t>Using one red stick, one purple stick, and one yellow stick, snap together a triangle.</a:t>
            </a:r>
          </a:p>
          <a:p>
            <a:pPr marL="201168" lvl="1" indent="0">
              <a:buNone/>
            </a:pPr>
            <a:endParaRPr lang="en-US" sz="3200" dirty="0"/>
          </a:p>
          <a:p>
            <a:pPr marL="201168" lvl="1" indent="0">
              <a:buNone/>
            </a:pPr>
            <a:r>
              <a:rPr lang="en-US" sz="3200" dirty="0"/>
              <a:t>Now try to make another triangle with the same three colored sticks that is NOT congruent to the first triangle</a:t>
            </a:r>
          </a:p>
        </p:txBody>
      </p:sp>
    </p:spTree>
    <p:extLst>
      <p:ext uri="{BB962C8B-B14F-4D97-AF65-F5344CB8AC3E}">
        <p14:creationId xmlns:p14="http://schemas.microsoft.com/office/powerpoint/2010/main" val="90344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Questions</a:t>
            </a:r>
          </a:p>
        </p:txBody>
      </p:sp>
      <p:sp>
        <p:nvSpPr>
          <p:cNvPr id="3" name="Content Placeholder 2"/>
          <p:cNvSpPr>
            <a:spLocks noGrp="1"/>
          </p:cNvSpPr>
          <p:nvPr>
            <p:ph idx="1"/>
          </p:nvPr>
        </p:nvSpPr>
        <p:spPr/>
        <p:txBody>
          <a:bodyPr>
            <a:normAutofit/>
          </a:bodyPr>
          <a:lstStyle/>
          <a:p>
            <a:r>
              <a:rPr lang="en-US" sz="2800" dirty="0"/>
              <a:t>Do you think it is possible to make two triangles that have the same side lengths but are not congruent? Why or why not?</a:t>
            </a:r>
          </a:p>
          <a:p>
            <a:endParaRPr lang="en-US" sz="2800" dirty="0"/>
          </a:p>
          <a:p>
            <a:r>
              <a:rPr lang="en-US" sz="2800" dirty="0"/>
              <a:t>Complete the following conjecture based on your results:</a:t>
            </a:r>
          </a:p>
          <a:p>
            <a:r>
              <a:rPr lang="en-US" sz="2800" dirty="0"/>
              <a:t>Two triangles are congruent if __________________________</a:t>
            </a:r>
          </a:p>
        </p:txBody>
      </p:sp>
    </p:spTree>
    <p:extLst>
      <p:ext uri="{BB962C8B-B14F-4D97-AF65-F5344CB8AC3E}">
        <p14:creationId xmlns:p14="http://schemas.microsoft.com/office/powerpoint/2010/main" val="382686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02634" y="1859515"/>
            <a:ext cx="7543800" cy="4022725"/>
          </a:xfrm>
          <a:prstGeom prst="rect">
            <a:avLst/>
          </a:prstGeom>
        </p:spPr>
        <p:txBody>
          <a:bodyPr>
            <a:normAutofit/>
          </a:bodyPr>
          <a:lstStyle/>
          <a:p>
            <a:r>
              <a:rPr lang="en-US" sz="8000" dirty="0"/>
              <a:t>What about quadrilaterals?</a:t>
            </a:r>
          </a:p>
        </p:txBody>
      </p:sp>
    </p:spTree>
    <p:extLst>
      <p:ext uri="{BB962C8B-B14F-4D97-AF65-F5344CB8AC3E}">
        <p14:creationId xmlns:p14="http://schemas.microsoft.com/office/powerpoint/2010/main" val="3745833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SSS (Side-Side-Side) Congruence</a:t>
            </a:r>
          </a:p>
        </p:txBody>
      </p:sp>
      <p:pic>
        <p:nvPicPr>
          <p:cNvPr id="4" name="Picture 6"/>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632" t="33182" r="70153" b="9742"/>
          <a:stretch/>
        </p:blipFill>
        <p:spPr bwMode="auto">
          <a:xfrm>
            <a:off x="145557" y="2390036"/>
            <a:ext cx="4143108" cy="30555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5"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32158" t="34212" r="26406" b="12200"/>
          <a:stretch/>
        </p:blipFill>
        <p:spPr bwMode="auto">
          <a:xfrm>
            <a:off x="4594860" y="2431301"/>
            <a:ext cx="4304408" cy="19575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6"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77522" t="42970" r="3427" b="29943"/>
          <a:stretch/>
        </p:blipFill>
        <p:spPr bwMode="auto">
          <a:xfrm>
            <a:off x="5413046" y="4597757"/>
            <a:ext cx="2782956" cy="13914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3" name="Rectangle 2"/>
          <p:cNvSpPr/>
          <p:nvPr/>
        </p:nvSpPr>
        <p:spPr>
          <a:xfrm>
            <a:off x="6963508" y="5143500"/>
            <a:ext cx="1099038" cy="5099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32" name="Ink 33">
                <a:extLst>
                  <a:ext uri="{FF2B5EF4-FFF2-40B4-BE49-F238E27FC236}">
                    <a16:creationId xmlns:a16="http://schemas.microsoft.com/office/drawing/2014/main" id="{D8F803D9-C7E4-4049-BB48-A481D85CA53B}"/>
                  </a:ext>
                </a:extLst>
              </p14:cNvPr>
              <p14:cNvContentPartPr/>
              <p14:nvPr/>
            </p14:nvContentPartPr>
            <p14:xfrm>
              <a:off x="5930465" y="2091063"/>
              <a:ext cx="1389960" cy="645840"/>
            </p14:xfrm>
          </p:contentPart>
        </mc:Choice>
        <mc:Fallback xmlns="">
          <p:pic>
            <p:nvPicPr>
              <p:cNvPr id="32" name="Ink 33">
                <a:extLst>
                  <a:ext uri="{FF2B5EF4-FFF2-40B4-BE49-F238E27FC236}">
                    <a16:creationId xmlns:a16="http://schemas.microsoft.com/office/drawing/2014/main" id="{D8F803D9-C7E4-4049-BB48-A481D85CA53B}"/>
                  </a:ext>
                </a:extLst>
              </p:cNvPr>
              <p:cNvPicPr/>
              <p:nvPr/>
            </p:nvPicPr>
            <p:blipFill>
              <a:blip r:embed="rId6"/>
              <a:stretch>
                <a:fillRect/>
              </a:stretch>
            </p:blipFill>
            <p:spPr>
              <a:xfrm>
                <a:off x="5899505" y="2060463"/>
                <a:ext cx="1451520" cy="7070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3" name="Ink 34">
                <a:extLst>
                  <a:ext uri="{FF2B5EF4-FFF2-40B4-BE49-F238E27FC236}">
                    <a16:creationId xmlns:a16="http://schemas.microsoft.com/office/drawing/2014/main" id="{74BCDB7F-50B2-DB45-8271-D09954ED814C}"/>
                  </a:ext>
                </a:extLst>
              </p14:cNvPr>
              <p14:cNvContentPartPr/>
              <p14:nvPr/>
            </p14:nvContentPartPr>
            <p14:xfrm>
              <a:off x="1001345" y="2122383"/>
              <a:ext cx="1400400" cy="343440"/>
            </p14:xfrm>
          </p:contentPart>
        </mc:Choice>
        <mc:Fallback xmlns="">
          <p:pic>
            <p:nvPicPr>
              <p:cNvPr id="33" name="Ink 34">
                <a:extLst>
                  <a:ext uri="{FF2B5EF4-FFF2-40B4-BE49-F238E27FC236}">
                    <a16:creationId xmlns:a16="http://schemas.microsoft.com/office/drawing/2014/main" id="{74BCDB7F-50B2-DB45-8271-D09954ED814C}"/>
                  </a:ext>
                </a:extLst>
              </p:cNvPr>
              <p:cNvPicPr/>
              <p:nvPr/>
            </p:nvPicPr>
            <p:blipFill>
              <a:blip r:embed="rId8"/>
              <a:stretch>
                <a:fillRect/>
              </a:stretch>
            </p:blipFill>
            <p:spPr>
              <a:xfrm>
                <a:off x="970745" y="2091783"/>
                <a:ext cx="1461960" cy="404640"/>
              </a:xfrm>
              <a:prstGeom prst="rect">
                <a:avLst/>
              </a:prstGeom>
            </p:spPr>
          </p:pic>
        </mc:Fallback>
      </mc:AlternateContent>
    </p:spTree>
    <p:extLst>
      <p:ext uri="{BB962C8B-B14F-4D97-AF65-F5344CB8AC3E}">
        <p14:creationId xmlns:p14="http://schemas.microsoft.com/office/powerpoint/2010/main" val="300503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SSS Congruence</a:t>
            </a:r>
          </a:p>
        </p:txBody>
      </p:sp>
      <p:pic>
        <p:nvPicPr>
          <p:cNvPr id="5" name="Picture 1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2957" y="2311846"/>
            <a:ext cx="5023806" cy="331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4" name="TextBox 3"/>
          <p:cNvSpPr txBox="1"/>
          <p:nvPr/>
        </p:nvSpPr>
        <p:spPr>
          <a:xfrm>
            <a:off x="6368577" y="2005028"/>
            <a:ext cx="2813538" cy="1323439"/>
          </a:xfrm>
          <a:prstGeom prst="rect">
            <a:avLst/>
          </a:prstGeom>
          <a:noFill/>
        </p:spPr>
        <p:txBody>
          <a:bodyPr wrap="square" rtlCol="0">
            <a:spAutoFit/>
          </a:bodyPr>
          <a:lstStyle/>
          <a:p>
            <a:r>
              <a:rPr lang="en-US" sz="4000" b="1" dirty="0"/>
              <a:t>Which rigid motion???</a:t>
            </a:r>
          </a:p>
        </p:txBody>
      </p:sp>
    </p:spTree>
    <p:extLst>
      <p:ext uri="{BB962C8B-B14F-4D97-AF65-F5344CB8AC3E}">
        <p14:creationId xmlns:p14="http://schemas.microsoft.com/office/powerpoint/2010/main" val="20456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2027</TotalTime>
  <Words>370</Words>
  <Application>Microsoft Office PowerPoint</Application>
  <PresentationFormat>On-screen Show (4:3)</PresentationFormat>
  <Paragraphs>47</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Calibri Light</vt:lpstr>
      <vt:lpstr>Symbol</vt:lpstr>
      <vt:lpstr>Times New Roman</vt:lpstr>
      <vt:lpstr>Verdana</vt:lpstr>
      <vt:lpstr>Retrospect</vt:lpstr>
      <vt:lpstr>You need your book!</vt:lpstr>
      <vt:lpstr>Objective: Explore Triangle Congruence</vt:lpstr>
      <vt:lpstr>Remember:  Rigid Motions and Congruence</vt:lpstr>
      <vt:lpstr>Remember:  What does congruent mean?</vt:lpstr>
      <vt:lpstr>Sticks Activity! </vt:lpstr>
      <vt:lpstr>Reflection Questions</vt:lpstr>
      <vt:lpstr>PowerPoint Presentation</vt:lpstr>
      <vt:lpstr>SSS (Side-Side-Side) Congruence</vt:lpstr>
      <vt:lpstr>Example of SSS Congruence</vt:lpstr>
      <vt:lpstr>PowerPoint Presentation</vt:lpstr>
      <vt:lpstr>PowerPoint Presentation</vt:lpstr>
      <vt:lpstr>Sticks Activity Part Two! </vt:lpstr>
      <vt:lpstr>Reflection Questions</vt:lpstr>
      <vt:lpstr>PowerPoint Presentation</vt:lpstr>
      <vt:lpstr>SAS Congruence</vt:lpstr>
      <vt:lpstr>Example of SAS Congruence</vt:lpstr>
      <vt:lpstr>PowerPoint Presentation</vt:lpstr>
      <vt:lpstr>PowerPoint Presentation</vt:lpstr>
      <vt:lpstr>Homework</vt:lpstr>
    </vt:vector>
  </TitlesOfParts>
  <Company>Metro Nashville Publilc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Explore Triangle Congruence</dc:title>
  <dc:creator>Bolus, Jessica R</dc:creator>
  <cp:lastModifiedBy>Niemiec, Alyssa</cp:lastModifiedBy>
  <cp:revision>44</cp:revision>
  <dcterms:created xsi:type="dcterms:W3CDTF">2015-09-08T01:50:19Z</dcterms:created>
  <dcterms:modified xsi:type="dcterms:W3CDTF">2020-02-13T14:44:07Z</dcterms:modified>
</cp:coreProperties>
</file>