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31"/>
  </p:notesMasterIdLst>
  <p:sldIdLst>
    <p:sldId id="256" r:id="rId2"/>
    <p:sldId id="297" r:id="rId3"/>
    <p:sldId id="294" r:id="rId4"/>
    <p:sldId id="293" r:id="rId5"/>
    <p:sldId id="304" r:id="rId6"/>
    <p:sldId id="305" r:id="rId7"/>
    <p:sldId id="295" r:id="rId8"/>
    <p:sldId id="259" r:id="rId9"/>
    <p:sldId id="303" r:id="rId10"/>
    <p:sldId id="306" r:id="rId11"/>
    <p:sldId id="307" r:id="rId12"/>
    <p:sldId id="310" r:id="rId13"/>
    <p:sldId id="278" r:id="rId14"/>
    <p:sldId id="258" r:id="rId15"/>
    <p:sldId id="276" r:id="rId16"/>
    <p:sldId id="277" r:id="rId17"/>
    <p:sldId id="261" r:id="rId18"/>
    <p:sldId id="290" r:id="rId19"/>
    <p:sldId id="266" r:id="rId20"/>
    <p:sldId id="281" r:id="rId21"/>
    <p:sldId id="284" r:id="rId22"/>
    <p:sldId id="308" r:id="rId23"/>
    <p:sldId id="285" r:id="rId24"/>
    <p:sldId id="291" r:id="rId25"/>
    <p:sldId id="309" r:id="rId26"/>
    <p:sldId id="283" r:id="rId27"/>
    <p:sldId id="257" r:id="rId28"/>
    <p:sldId id="288" r:id="rId29"/>
    <p:sldId id="289"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01-22T15:43:21.275"/>
    </inkml:context>
    <inkml:brush xml:id="br0">
      <inkml:brushProperty name="width" value="0.08571" units="cm"/>
      <inkml:brushProperty name="height" value="0.08571" units="cm"/>
    </inkml:brush>
  </inkml:definitions>
  <inkml:trace contextRef="#ctx0" brushRef="#br0">418 102 8355,'-29'-13'0,"7"-2"881,3-9-351,3 3 1,6 8 79,0 4 0,1 2-352,-6 7 0,1 13-201,-1 7 1,-1 12 166,-3 6 0,-4 15-16,-5 5 0,-1 16-51,0 3 1,1 7-269,4 2 1,3 8 13,7 2 1,1 2-197,3-2 1,6-4-227,8-10 1,5 0 214,5-10 1,8-3 333,7-11 1,2-8-1207,7-7 1,3-6-523,7-8 1698,3-7 0,7-2 0,-3-14 0,-4-7 0,-3-7 0,0-2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01-22T15:43:25.983"/>
    </inkml:context>
    <inkml:brush xml:id="br0">
      <inkml:brushProperty name="width" value="0.08571" units="cm"/>
      <inkml:brushProperty name="height" value="0.08571" units="cm"/>
    </inkml:brush>
  </inkml:definitions>
  <inkml:trace contextRef="#ctx0" brushRef="#br0">116 1 8355,'-37'8'386,"8"4"1,8-8 614,7 5 0,6 3-436,3 7 0,3 8-179,2 7 1,7 6-267,2-1 0,4 2-181,2 3 0,1-1-322,3 1 0,-3-3-143,3-2 0,-3 3-1484,-1-4 1112,-1-2 1,1 5 0,-1-4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01-22T15:43:26.339"/>
    </inkml:context>
    <inkml:brush xml:id="br0">
      <inkml:brushProperty name="width" value="0.08571" units="cm"/>
      <inkml:brushProperty name="height" value="0.08571" units="cm"/>
    </inkml:brush>
  </inkml:definitions>
  <inkml:trace contextRef="#ctx0" brushRef="#br0">0 73 8355,'2'8'192,"4"-3"0,7-4 248,5-1 0,9-5-239,2 1 1,6-1-362,9 5 1,7-5 120,7 0 0,1-4-540,9 4 0,-7-5 131,2 5-730,2-6 710,-5 9 1,4-10-1,-6 3 1</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01-22T15:43:26.596"/>
    </inkml:context>
    <inkml:brush xml:id="br0">
      <inkml:brushProperty name="width" value="0.08571" units="cm"/>
      <inkml:brushProperty name="height" value="0.08571" units="cm"/>
    </inkml:brush>
  </inkml:definitions>
  <inkml:trace contextRef="#ctx0" brushRef="#br0">102 463 8355,'-29'16'450,"0"4"0,8-17-243,7 7 0,6 1 0,8 8 24,0 5 0,1 10 161,4 5 0,15 7-369,8 2 1,11 5 83,0-4 1,4 4-449,5-5 1,-3 0 20,3-5 1,4-4-145,1-1 0,-3-7 111,-2-2 1,-5-2-145,-4-8 1,-4 1 123,-6-6 0,-3 1 133,-7-1 1,0 1-1,-11-1 1</inkml:trace>
  <inkml:trace contextRef="#ctx0" brushRef="#br0" timeOffset="146">1 1606 8355,'0'-21'365,"0"-8"1,8-8-1,6-5-467,9 4 1,15-9-149,6 4 0,9-9-299,0 4 1,0-8-1710,5-2 1973,-4-6 1,-22 25-1,1-1 1,24-40-1</inkml:trace>
  <inkml:trace contextRef="#ctx0" brushRef="#br0" timeOffset="476">926 1 8355,'0'14'305,"0"7"0,2-3 59,3 6 1,4 5 169,11 5 1,7 10-82,7 0 0,7 9-150,3 0 0,1 3-51,8 2 0,-7-2 45,2-3 0,-3 8-221,-1-3 0,-7-2 67,-3-3 1,-10 0-51,-5 5 1,-5 0-114,-4 0 0,-5 0-256,-10-1 1,-9 1-1012,-11 0 1,-7 0 675,-1 0 0,-12 1 611,1 4 0,-4-8 0,0 2 0,-2 0 0,3-1 0,6 2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01-22T15:43:28.813"/>
    </inkml:context>
    <inkml:brush xml:id="br0">
      <inkml:brushProperty name="width" value="0.08571" units="cm"/>
      <inkml:brushProperty name="height" value="0.08571" units="cm"/>
    </inkml:brush>
  </inkml:definitions>
  <inkml:trace contextRef="#ctx0" brushRef="#br0">2023 104 8355,'-64'29'0,"11"-6"0,-3 2 0,12-5 0,2-3-406,4-7 496,9 3 1,3-12 147,7 4 1,0-3-149,4-2 0,1 0-37,-1 0 0,-1 8-3,-3 6 1,-12 17-25,-12 17 0,-15 31 24,23-28 0,-2 4 0,-3 12 0,0 5-470,-6 8 1,0 4-1,11-18 1,0 3-1,-1 0 438,-2 4 0,-1 0 1,0 3-1,-3 12 0,-1 3 1,0 0-347,11-23 1,1 0 0,-1 1 0,2 1 0,-2 4 0,1 2-1,0 1 1,1-1 323,1 1 1,1 0-1,1 1 1,0-1-1,0-1 1,1 0-1,0 0 1,1-1-27,1-1 1,1 0 0,0-1 0,1 0 0,0 0 0,-1 0 0,2-1 0,0-1-196,-2 16 1,0-2 0,2-1 0,0-2 0,1-1-1,3-3 231,-2 18 0,4-4 0,3-8 0,3-4-62,6-18 0,2-4 0,0-5 0,3-3 49,8 22 1,16-12 721,22-27 0,18-15-540,20-23 0,-33-10 1,0-7-16,7-8 0,1-7 0,10-11 0,2-5-5,-18 10 0,-1-2 1,1-2-1,4-5 1,-1-1-1,2-3-141,7-6 1,0-3 0,1-1-1,3-3 1,-1-2 0,1-1-115,-15 14 1,0 0-1,1-2 1,1 0-1,4-3 1,2-1-1,0-1 1,0 0 68,2-3 0,0-1 0,0 0 0,1 0 0,1 0 0,0 0 0,1 1 0,-1 0-165,-1 1 1,0 1-1,1 0 1,0 0 0,-11 9-1,1-1 1,1 0 0,-1 1-1,1-1 173,-1 1 1,1 0 0,-1 0 0,1 0-1,1 1 1,0-2 0,1 0 0,0 1 0,0-1-1,1 1-137,-1 1 1,1-1 0,0 1-1,0 0 1,-1 2 0,13-12-1,0 1 1,0 1 0,0 2 163,-2 1 0,1 1 0,-1 2 0,0 0 1,-3 5-1,0 0 0,-1 1 0,1 3-15,-5 5 1,0 1 0,0 1 0,-1 3 0,13-9 0,-1 3 0,-1 3 21,-6 5 0,0 3 0,-2 3 0,21-5 0,-3 6 216,-11 12 0,-2 8 1,-8 6-1,-4 8-184,-9 7 1,-3 6-1,35 35 512,-24 25 1,-35-26 0,-6 4-417,-7 8 1,-6 4 0,-8 19 0,-6 5-97,-1-24 1,-2 2-1,-2 2 1,-3 8 0,-4 1-1,0 2 51,-5 8 0,-3 2 0,0 1 0,5-22 1,-1 1-1,-1 0 0,0 0-100,-1 2 1,0 1 0,-1-1 0,-1 2 0,-3 5 0,0 1 0,-1 0-1,0 1-115,0 2 1,-1 0 0,0 1 0,0 0 0,-3 3 0,0 1 0,-1 1-1,-1-1 109,8-17 0,-1 1 0,0-1 0,0 0 0,0 0 0,-7 16 1,0 0-1,0-1 0,0 0-162,2-5 1,1 1 0,0-2 0,-1 1 0,0 0 0,-1-1 0,1 0 0,-1-1 198,3-4 1,-1-1 0,1-1 0,1 0 0,1-2 0,0 0 0,1-1 0,0 0-76,-8 19 1,0-1 0,3-2-1,4-7 1,2-1 0,1-3 33,4-7 1,2-3-1,0-1 1,-5 19-1,2-3 165,7-13 0,4-3 1,4-11-1,5-3 237,8 25 1,24-17 677,24-31 1,25-21-920,-24-16 1,3-8 0,10-10-1,3-8-105,6-11 0,2-6 0,-19 11 0,1-1 0,0-3 15,4-7 1,0-3 0,2 0 0,3-4 0,1-1 0,1-1-22,6-7 1,1-2 0,-1-2 0,-14 13 0,-1 0 0,1-2 0,1-1-120,4-3 0,1-3 0,0 1 0,0-2 0,0 0 0,-1-1 1,2-1-1,0-1-46,-7 9 1,2-1 0,0-1-1,1 0 1,-1-1 0,0-1-1,0 0 1,1 0 0,0-2 0,1 0-30,-7 7 0,2 0 0,0-1 0,0 0 0,1-1 0,0 1 1,1-1-1,0-1 0,0 1 0,0-1 0,1 1 0,0-1 71,2 0 1,-1 0-1,1-1 1,0 1 0,0 0-1,0 0 1,2-1 0,0 0-1,1 1 1,-1-1 0,1 1-1,1 0-50,0-1 0,0 0 0,1 1 0,-1-1 0,1 1 0,1 1 0,-2 1 1,1 1-1,0 0 0,1 0 0,-1 1 0,1 0 99,-1 2 0,0 0 0,1 1 1,0 0-1,-1 1 0,1 0 1,10-7-1,0 0 0,0 1 1,0 1-1,0 2 0,-2 3 1,1 0 0,0 2 0,-1 1 0,-1 2 0,-6 5 0,-1 1 0,-1 1 0,1 1 0,-1 3 61,12-7 0,0 2 0,-1 3 0,-1 2 0,12-4 0,-1 4 0,-2 4 58,-5 6 1,-2 4-1,-2 4 1,19-1 0,-3 8 21,-11 10 0,-5 10 0,-14 7 0,-5 8 117,-9 10 1,-7 7-1,-6 8 1,-7 7-225,-9 13 0,-7 5 1,-1 8-1,-6 3 176,-8 9 1,-6 3-1,2-26 1,-3 1-1,-1 1-12,-4 6 1,-3 0-1,-1 2 1,0 0-1,-3 1 1,-1 1-112,-3 5 1,-3 2 0,-1-1 0,1 3 0,-2 1-1,0 0-25,-3 3 0,-1 1 0,0 1 1,7-20-1,-1 0 0,0 1 1,0 1-84,-2 5 1,0 2-1,0 1 1,0 0-1,-3 4 1,1-1 0,-1 2-1,-1 1-34,5-13 0,-1 2 0,0 1 0,0 0 0,-1-1 1,1 0-1,0 1 0,0-1 0,0 0 0,-1 1 47,1 0 1,-2 0 0,1 1 0,0-1 0,1-1 0,-6 15 0,1-1 0,1 0 0,-1 0-22,2-3 0,0 0 1,1-1-1,0-2 1,4-8-1,-1-1 0,2-2 1,-1 0-8,-8 19 0,0-2 1,2-2-1,4-11 1,2-3-1,1-3 337,-6 18 0,3-5 0,7-15 0,4-4 124,5 23 0,19-23 555,24-40 1,32-26-790,-13-14 1,5-10-1,8-11 1,1-9-43,12-15 0,2-7 0,-18 15 0,2-3 1,0-2-89,7-8 1,0-3-1,2-1 1,-16 13-1,1 0 1,0-1-1,0 0 0,2-2 0,0 0 1,1-1-1,0 0 1,3-3-1,-1-1 1,1 0-1,1-2 33,4-3 1,1-1 0,1-1 0,0 0 0,2-2 0,0 0 0,0-1 0,2-1-30,-11 10 1,0-2 0,1 1 0,0-2 0,0 1 0,3-3 0,-1 1 0,1-1 0,1-1 0,-1 0-191,2-2 0,0-1 1,1-1-1,-1 0 0,2 0 1,-10 10-1,0-1 0,1 0 1,0 0-1,0 0 0,1 0-41,2-2 0,0 0 0,1 0 0,0-1 0,0 1 1,0 0-1,0 1 0,1-1 0,-1 1 0,1 0 1,0 0-1,0 0 131,1 0 0,0 1 0,0 0 0,0 0 0,0 1 0,1 1 0,-3 2 0,1 1 0,-1 0 0,1 1 0,0 1 0,0 0-67,11-9 1,1 1-1,-1 1 1,1 2-1,-2 1 1,-6 6 0,-1 2-1,0 1 1,0 3-1,0 1 130,11-6 0,0 3 0,-1 3 0,-2 4 0,11-4 0,-2 5 0,-2 6 85,-9 10 0,-2 5 0,-3 5 1,19 2-1,-7 12 19,-16 13 0,-7 12 0,-10 13 0,-11 11 69,-10 16 1,-13 9 0,-9 16 0,-11 7-111,-5-17 0,-5 3 0,-2 1 0,-5 9 0,-3 3 0,-3 1 47,3-15 0,-3 2 0,-2 1 0,1-1 1,-1 1-1,-1 0 0,0 0 0,-1 1-38,5-11 1,-1 1 0,0 1 0,0 0 0,0-1 0,-8 17 0,-1 0 0,0-1 0,0 3-4,7-14 1,-1 1 0,0 0-1,0 1 1,1-1 0,0-2-1,0-1 1,0 0 0,0 1-1,0-1-27,0 0 0,0 1 0,0 0 0,0-1 0,1-2 0,-3 13 1,0-2-1,1-1 0,1-1 36,2-6 1,1 0-1,0-1 1,1-2 0,-4 17-1,0-3 1,2-2-4,3-8 0,1-2 1,2-1-1,1-6 1,2 0-1,2-3 88,-2 19 0,3-3 1,3-7-1,3-1-151,3-7 0,4-1 0,3-9 0,5-2 762,16 35 0,18-22-657,21-30 0,19-23-75,-27-19 0,2-9 1,7-12-1,2-9 131,15-14 0,2-8 0,-20 11 0,-1-4 0,2-1-158,4-4 1,1-1-1,2-3 1,4-6-1,1-3 1,1-1-94,-16 15 1,0 0 0,1-1 0,1-2-1,4-5 1,1-1 0,1-1 0,1-1 65,1-3 0,2-1 1,-1-1-1,1-1 1,-11 12-1,0-1 1,0 0-1,1-1 1,-1 1-139,2-2 0,0 1 1,0-1-1,0 0 0,-1 0 1,1 0-1,-1 0 1,1 0-1,0 0 0,0-1 141,4-1 1,1-1-1,0 0 1,0 0-1,-1 1 1,-1 2-1,-1 1 1,0 0 0,0 0-1,1 1-114,3-3 1,1 0 0,0 0 0,0 2 0,-1 2 0,7-5 0,0 3 0,-2 2 0,0 2-13,-6 6 1,-1 1 0,0 3-1,-2 4 1,7-1 0,-2 5-1,-1 8 182,14 2 0,-4 16 0,-11 16 0,-7 15 173,-12 15 1,-8 12 0,-8 18 0,-10 10-184,-12 18 0,-9 7 0,-4-27 1,-4 3-1,-2 1 1,-3 10 1,-3 2 0,-2 0-1,1 1 1,-1-1 0,-2 2 91,5-18 0,-2 1 0,1 0 0,0-1 1,-4 21-1,1-1 0,1-2 178,3-5 0,1-1 0,1 0 0,4-6 0,1 0 0,2-1-16,3-8 0,1-1 0,4-1 0,6 25 1,5-3-186,4-4 1,4-3 0,6-10-1,5-3-189,4-6 1,4-3 0,1-6-1,4-4-390,4-1 0,2-4 1,-1-3-1,2-4 483,5-1 0,1-3 0,-1-5 0,1-3 0,0-5 0,0-3 0,-1-5 0,0-3 0,-2-4 0,0-2 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01-22T15:43:31"/>
    </inkml:context>
    <inkml:brush xml:id="br0">
      <inkml:brushProperty name="width" value="0.08571" units="cm"/>
      <inkml:brushProperty name="height" value="0.08571" units="cm"/>
    </inkml:brush>
  </inkml:definitions>
  <inkml:trace contextRef="#ctx0" brushRef="#br0">492 44 7346,'-8'-7'-218,"3"-2"595,4 2 278,1 1 247,-7 0-315,6 4-338,-6-4-103,1 6 1,4 6-164,-3 4 1,-1 4 153,1 5 0,-6 5-214,1 10 0,-4 5 82,-6 9 1,3 5 71,-7 10 0,-5 9-217,-5 10 0,-6 9 202,20-43 1,1 1 0,1 3 0,-1 2-126,0 1 0,0 1 0,3-2 0,0 1 147,-1 0 0,0 1 0,2-2 0,3 1-26,1 0 0,2 1 0,2-3 0,2-2-78,5 41 0,8-2-457,6-13 1,13-5-42,12-4 0,9-12-291,5 2 1,10-17 288,4-2 520,10-7 0,8-16 0,7-9 0,-2-14 0,-2-9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01-22T15:43:31.498"/>
    </inkml:context>
    <inkml:brush xml:id="br0">
      <inkml:brushProperty name="width" value="0.08571" units="cm"/>
      <inkml:brushProperty name="height" value="0.08571" units="cm"/>
    </inkml:brush>
  </inkml:definitions>
  <inkml:trace contextRef="#ctx0" brushRef="#br0">65 1 8355,'-22'4'361,"2"1"0,6 2 1,6-3-212,8 6-29,6 16 1,15 9 166,3 23 1,8 5 0,4 19-105,1 1 0,1-4-380,6-2 1,4-10-129,0-4 1,5-10-15,-5-5 0,5-9 35,-5-6 0,2-4-141,-2-5 0,-3 2 127,4-7 1,-11 1-183,-4-6 0,-4 7 0,-1 2 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01-22T15:43:31.665"/>
    </inkml:context>
    <inkml:brush xml:id="br0">
      <inkml:brushProperty name="width" value="0.08571" units="cm"/>
      <inkml:brushProperty name="height" value="0.08571" units="cm"/>
    </inkml:brush>
  </inkml:definitions>
  <inkml:trace contextRef="#ctx0" brushRef="#br0">1 767 8355,'0'-44'919,"0"-6"1,8-7 0,4-9-905,6 0 1,9-3 38,2 6 1,0 5-978,5 5 0,3 7 553,2-2 1,2 4-365,3 6 0,-1 2 0,0 7 1</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01-22T15:43:31.938"/>
    </inkml:context>
    <inkml:brush xml:id="br0">
      <inkml:brushProperty name="width" value="0.08571" units="cm"/>
      <inkml:brushProperty name="height" value="0.08571" units="cm"/>
    </inkml:brush>
  </inkml:definitions>
  <inkml:trace contextRef="#ctx0" brushRef="#br0">1 1 8355,'8'22'0,"-2"6"-525,-6-4 282,7-4 0,-4 14 0,5 3 1146,-2 13 1,4 3-433,-5 10 0,0 3-520,-5 1 0,0-4 48,0-6 0,0 0-229,0-9 0,0-5-538,0-4 1,0-9 261,0-1 1,0 0 0,0-6 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01-22T15:43:32.463"/>
    </inkml:context>
    <inkml:brush xml:id="br0">
      <inkml:brushProperty name="width" value="0.08571" units="cm"/>
      <inkml:brushProperty name="height" value="0.08571" units="cm"/>
    </inkml:brush>
  </inkml:definitions>
  <inkml:trace contextRef="#ctx0" brushRef="#br0">261 52 8355,'-27'37'306,"11"-2"-365,-3-6 0,9 0 196,10 0 1,8 5-155,6-1 1,7 6 96,8-5 0,7-2-99,2-8 0,4-5-150,1-9 0,1-4 26,-1-6 0,4-3-4,-4-7 0,4-1-149,-9-13 0,-4 0 150,-5-5 1,-2-2 35,-8-2 1,1 1-148,-6-7 0,-4 5 206,-1-4 1,-5 4 178,0-5 1,-2 14 650,-2 1-358,-6 12 0,-1 16 280,-3 15 0,-1 13-189,6 21 0,1 8 242,4 16 0,6 10-283,4 9 0,9-1-388,5 1 0,3-6-13,2 2 0,7 1-261,2-1 0,-3 1 400,-1-1 0,-10-4 32,-4 3 1,-11-2 98,-4-2 1,-3-2-251,-2-3 1,-7 0 69,-2-10 0,-6 2-2,-4-12 1,-4 4 10,-6-8 0,-1 0-350,-4-15 1,-3 2-23,-6-11 0,3-7 42,-4-7 1,3-6-85,-12-4 1,3-4-159,-8-6 1,2-8-382,-12-6 0,2-14 165,-1-10 0,-2-17-895,6-8 0,5-12 1514,5-7 0,18 2 0,4-2 0,12-2 0,11-1 0,5-2 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01-22T15:43:32.889"/>
    </inkml:context>
    <inkml:brush xml:id="br0">
      <inkml:brushProperty name="width" value="0.08571" units="cm"/>
      <inkml:brushProperty name="height" value="0.08571" units="cm"/>
    </inkml:brush>
  </inkml:definitions>
  <inkml:trace contextRef="#ctx0" brushRef="#br0">0 1 8355,'15'8'-542,"6"5"1,1-2 1813,1 7-772,10 10 1,-2 13 0,12 13 340,1 14 0,4 10-496,-24-32 0,0 0-360,4 1 0,-1 1 1,-4 3-1,-1 2 0,2 1 1,0 0 243,-1 1 0,-1 1 1,1 2-1,0-1-94,-1-3 0,0-2 1,1 2-1,0-2-233,-2-1 1,-3 0 0,13 42 113,-3-6 1,-15-1-324,-3-4 1,-7-3 157,-3-2-382,-13 3 1,-4-7-1,-17 1 186,-5-5 0,-7-8 59,-2 1 0,4-9 286,6-4 0,2-6 0,-4-5 0,0-4 0,5-3 0,2-2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01-22T15:43:21.580"/>
    </inkml:context>
    <inkml:brush xml:id="br0">
      <inkml:brushProperty name="width" value="0.08571" units="cm"/>
      <inkml:brushProperty name="height" value="0.08571" units="cm"/>
    </inkml:brush>
  </inkml:definitions>
  <inkml:trace contextRef="#ctx0" brushRef="#br0">15 8 8355,'-8'-6'882,"2"4"0,9 4 607,6 12-1219,1 7 1,16 15 0,-4 2 76,6 4 0,-3 1-93,9 1 1,1-2-186,-1-4 0,11-3-713,-2-6 1,4 0 169,-4 0 1,1-6-145,-1-4 1,-1 2 101,-4-2 1,3 2-390,-8-2 1,-1-1 474,-7 6 1,-5 0-1,-5 5 1</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01-22T15:43:33.242"/>
    </inkml:context>
    <inkml:brush xml:id="br0">
      <inkml:brushProperty name="width" value="0.08571" units="cm"/>
      <inkml:brushProperty name="height" value="0.08571" units="cm"/>
    </inkml:brush>
  </inkml:definitions>
  <inkml:trace contextRef="#ctx0" brushRef="#br0">1 1 8355,'22'14'371,"5"-6"1,-1-3-1037,6-3 0,5-2 591,7 0 0,1 1 631,3 4 1,8 3-149,7 7 1,4-1-163,-4 1 0,4-1-435,-4 1 1,4-3-258,-4-2 1,-5 3-928,-5-4 952,0-2 1,-2 6-1,-1-5 1</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01-22T15:43:33.596"/>
    </inkml:context>
    <inkml:brush xml:id="br0">
      <inkml:brushProperty name="width" value="0.08571" units="cm"/>
      <inkml:brushProperty name="height" value="0.08571" units="cm"/>
    </inkml:brush>
  </inkml:definitions>
  <inkml:trace contextRef="#ctx0" brushRef="#br0">0 0 8355,'0'9'569,"7"-3"-569,3-6 141,9 0 1,0 0 0,10 0-31,6 0 0,5 6-40,4 4 1,6 1-148,3-1 0,3 3-2,2-4 1,-5 4 30,0 2 0,-7 4 28,3 0 0,-6 7-13,-5-2 1,3 5 622,-8 5 1,1-4-243,-5 4 1,-6 3-79,-4 1 1,-5 6-135,-4 4 0,-4 2 54,-6 3 0,0 3-9,0-3 1,-8-3-35,-6-2 1,-2-5 44,-8-4 0,0 3-50,-5-4 0,5-2-221,-1-3 1,3-7 27,-2-2 0,0-1-964,9 1 1,-2-3 518,7-7 1,4 1-662,1-1 1,3 7-1,2 1 1</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01-22T15:43:34.088"/>
    </inkml:context>
    <inkml:brush xml:id="br0">
      <inkml:brushProperty name="width" value="0.08571" units="cm"/>
      <inkml:brushProperty name="height" value="0.08571" units="cm"/>
    </inkml:brush>
  </inkml:definitions>
  <inkml:trace contextRef="#ctx0" brushRef="#br0">595 0 8355,'-27'13'-62,"1"-8"0,-11 9 0,3-1-196,7 0 0,-2 5 1231,5 6 0,-5 8-490,-5 16 0,-3 16-538,-6 13-230,21-26 1,0 1 0,1 0-1,1 2 400,0 8 0,1 2 0,1-1 0,1 0 1,2 4-1,2 1 117,1 2 1,0 0-1,2-1 1,1 0-70,3 2 0,2-2 1,1-7-1,0-2-83,2 1 0,2-1 1,3-4-1,2 0-140,2 0 1,3-1 0,2-4-1,4-2-507,32 37 0,8-13-14,11-16 0,14-2-228,5-12 1,-40-24-1,0-4 809,45 4 0,3-12 0,-2-12 0,0-13 0,-9-7 0,-10-4 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01-22T15:43:34.339"/>
    </inkml:context>
    <inkml:brush xml:id="br0">
      <inkml:brushProperty name="width" value="0.08571" units="cm"/>
      <inkml:brushProperty name="height" value="0.08571" units="cm"/>
    </inkml:brush>
  </inkml:definitions>
  <inkml:trace contextRef="#ctx0" brushRef="#br0">1 0 8355,'14'8'0,"1"-3"-163,12-3 1,0-2-200,17 0 1,-4 0-1,10 0 261,-1 0 0,3 5-75,6-1 0,0 8 11,-1-3 1,-5 4 0,-2 2 0</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01-22T15:43:34.925"/>
    </inkml:context>
    <inkml:brush xml:id="br0">
      <inkml:brushProperty name="width" value="0.08571" units="cm"/>
      <inkml:brushProperty name="height" value="0.08571" units="cm"/>
    </inkml:brush>
  </inkml:definitions>
  <inkml:trace contextRef="#ctx0" brushRef="#br0">579 90 8355,'-29'29'92,"0"-2"46,0-3 1,5 4 216,0-4 0,6 3 559,-1 2 1,5 0-436,4 0 1,3 0-186,7 0 1,8-7-180,7-3 0,6-3 31,8-1 1,1-7 43,4-3 0,3-4-124,6-1 0,-4 0-151,-1 0 1,1-6-51,4-4 1,-4-4 68,-1-5 0,1-6-383,4-8 0,-4 2 216,0-3 0,-3-2-328,3-3 1,1-1 190,-6 1 1,-2-1 4,-8 6 1,-3 2-192,-7 8 257,1 3 0,-7 18 913,-3 13 1,-10 23-351,-5 35 1,-7 22-254,7-31 1,0 2 0,1 4 0,1 2-262,2 7 1,2 1 0,0-3 0,2-1 1259,1 4 1,2 0-1,-1-6 1,1 0-660,2 3 1,-1 1-1,-1-6 1,0-1-188,1-1 1,0 0 0,0-3 0,-2-2-38,1-4 1,-2-1 0,-1-2 0,-1-2 23,-2 41 0,-6-2 51,2-13 0,-6-5-54,-4-4 1,1-14-246,-6-1 0,-2-8 148,-7-6 0,-1-5-624,-9-10 0,1-5 108,-11-9 0,-2-4 367,-8-6 0,2-1-273,-6-4 1,-1-11-347,-4-13 0,-5-8-211,0-11 0,6-12-1003,9-12 1931,34 30 0,3-1 0,-20-46 0,13-2 0,11 2 0,6 3 0,6-1 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01-22T15:43:35.242"/>
    </inkml:context>
    <inkml:brush xml:id="br0">
      <inkml:brushProperty name="width" value="0.08571" units="cm"/>
      <inkml:brushProperty name="height" value="0.08571" units="cm"/>
    </inkml:brush>
  </inkml:definitions>
  <inkml:trace contextRef="#ctx0" brushRef="#br0">1 0 8355,'0'14'833,"0"1"1,2-4-1,1 4-233,2 6 1,4 6 0,-2 7-178,1 4 1,-4 4-370,6 1 1,-2 1 82,2-1 1,-2 0 20,-3 1 1,-4-6-1242,4 1 0,-3-7 197,-2 2-469,0-4 0,-7 6 0,-1 1 1</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01-22T15:43:35.690"/>
    </inkml:context>
    <inkml:brush xml:id="br0">
      <inkml:brushProperty name="width" value="0.08571" units="cm"/>
      <inkml:brushProperty name="height" value="0.08571" units="cm"/>
    </inkml:brush>
  </inkml:definitions>
  <inkml:trace contextRef="#ctx0" brushRef="#br0">0 1 8355,'14'6'-601,"3"0"1,3 4 120,9-5 0,7-3 20,7-2 460,7 0 0,8 6 0,8 2 0</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01-22T15:43:35.985"/>
    </inkml:context>
    <inkml:brush xml:id="br0">
      <inkml:brushProperty name="width" value="0.08571" units="cm"/>
      <inkml:brushProperty name="height" value="0.08571" units="cm"/>
    </inkml:brush>
  </inkml:definitions>
  <inkml:trace contextRef="#ctx0" brushRef="#br0">73 0 8355,'-21'15'565,"5"-2"936,-3-4-1096,9 4 0,4-3-301,6 9 0,13 7 224,6 12 0,13 10-34,7 20 1,6-4-403,8 13 0,1-6 304,-20-32 1,0-1-332,27 30 1,8-4-1,-5-6 90,2-1 0,-5-5-307,2-4 0,-6-5-777,-4-4 0,-3-4 587,-6-6 0,-3-1-1374,-2-4 1916,-4-3 0,-6-1 0,-3 1 0,-4 0 0,-2-2 0,-1 1 0</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01-22T15:43:36.175"/>
    </inkml:context>
    <inkml:brush xml:id="br0">
      <inkml:brushProperty name="width" value="0.08571" units="cm"/>
      <inkml:brushProperty name="height" value="0.08571" units="cm"/>
    </inkml:brush>
  </inkml:definitions>
  <inkml:trace contextRef="#ctx0" brushRef="#br0">58 1200 8355,'-14'-29'403,"1"-7"49,4-8 1,-3-7-302,7-12 0,1 2-151,4-6 0,8-3-177,6-7 0,2 2-450,8-7 0,7 2 88,7-2 0,6-3 80,4 3 16,-3 9 1,5-4-1,-7 11 1</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01-22T15:43:36.534"/>
    </inkml:context>
    <inkml:brush xml:id="br0">
      <inkml:brushProperty name="width" value="0.08571" units="cm"/>
      <inkml:brushProperty name="height" value="0.08571" units="cm"/>
    </inkml:brush>
  </inkml:definitions>
  <inkml:trace contextRef="#ctx0" brushRef="#br0">13 0 8355,'0'15'757,"-6"-7"-686,4 5 0,-3-5 0,12 6 507,7 1 0,9 7-157,10 7 0,6 14 184,9 15 1,10 8-379,-25-28 0,1 1 0,2 2 0,1 0-285,1 5 1,1 0 0,-1-1 0,1 1 136,4 5 0,1 0 1,-5-3-1,-1 2-197,3 2 1,0 2 0,-4-1 0,0 1 14,-3-1 0,-1 0 1,-3 1-1,-2 0 80,-3-1 0,-2 0 0,-3-2 0,-3 1-56,-1 0 1,-3 2 0,-3-1-1,-4 0 158,-2-2 1,-3-1 0,-8 50-1704,-7-9 1,-13-3-264,-12 4 1887,16-44 0,-2-1 0,-3-5 0,-3-1 0,-6 2 0,-2-2 0,-4-2 0,-4-3 0,-4-2 0,-2-2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01-22T15:43:21.760"/>
    </inkml:context>
    <inkml:brush xml:id="br0">
      <inkml:brushProperty name="width" value="0.08571" units="cm"/>
      <inkml:brushProperty name="height" value="0.08571" units="cm"/>
    </inkml:brush>
  </inkml:definitions>
  <inkml:trace contextRef="#ctx0" brushRef="#br0">1 1013 8355,'0'-31'1122,"0"-2"-778,6-4 0,7-7 0,10 3-31,4 2 1,0-3-311,12 4 1,-5-9-398,4-1 1,-1-8-333,2-2 0,-4 0 387,-6-5 0,0 2 288,0-1 0,-5 7 84,0-3-721,-6 10 0,9-2 0,-5 7 0</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01-22T15:43:37.889"/>
    </inkml:context>
    <inkml:brush xml:id="br0">
      <inkml:brushProperty name="width" value="0.08571" units="cm"/>
      <inkml:brushProperty name="height" value="0.08571" units="cm"/>
    </inkml:brush>
  </inkml:definitions>
  <inkml:trace contextRef="#ctx0" brushRef="#br0">2424 151 8355,'0'-19'0,"0"0"-19,0-7 1,0 8 0,-2-2-1,-1 2-288,-2 5 0,-6 7 177,1-4 1,-9 8 314,-5 2 1,-20 15-17,-13 14 1,-9 14-166,25-15 0,0 2 0,-4 6 1,0 2-225,-5 6 1,-1 3 0,-8 7-1,-1 2 350,-5 7 1,0 4-1,-3 4 1,1 4-366,21-22 0,2 2 0,-1 1 0,-2 4 1,1 1-1,-1 3 230,-3 5 0,0 1 0,1 3 0,-2 2 1,1 2-1,1 2-340,-1 5 1,0 1 0,1 1-1,12-19 1,1 1 0,0 0-1,2 1 367,0 0 0,1 1 1,1 0-1,1 0 1,-1 1-1,2 0 1,0 0-1,0 1-8,0-1 1,0 0 0,1 0 0,2 0 0,-7 22 0,3 0 0,1-1-89,3-3 0,1 0 1,2-2-1,3-8 1,2-1-1,1-2 167,4-5 0,1-2 0,2-2 0,-2 21 0,5-4-69,5-8 1,6-2 0,5-11 0,5-4-17,25 32-120,23-12 1,31-41 0,-36-23 0,4-4 121,3-4 1,4-4-1,8-6 1,4-5 99,9-7 1,2-4 0,3-7 0,1-6 23,-30 7 0,0-2 0,0-3 0,4-4 0,1-2 0,0-2-52,4-3 1,1-3-1,1-1 1,1-3-1,1-3 1,1-1 7,-17 10 0,0-1 0,1-1 0,0 0 0,3-3 1,0 0-1,1-1 0,0-1-4,2-3 1,1-1-1,-1-1 1,1 1-1,0-1 1,0 0-1,1 0 1,0-1-49,5-4 1,1-2-1,1 1 1,-1-1-1,-1 0 1,1 0 0,-1 0-1,2 0-100,-10 9 0,0 0 0,1 0 0,0-1 0,0 1 53,0 0 1,1 0 0,-1 0 0,1 0 0,1 0 0,-1 0 0,2 1 0,-1-1 0,1 1 0,-1 0 0,2 0-1,0 0 1,0 1 0,0 0 0,0 0 29,1 0 0,0 0 0,1 1 0,-1 0 0,1 1 1,-4 3-1,1 0 0,0 1 0,0 1 0,1 0-92,1 0 0,1 1 0,1 0 0,0 1 0,-1 2 1,14-7-1,0 2 0,-1 1 0,0 2-148,-6 4 1,0 1 0,0 2-1,-1 1 1,-4 4 0,1 1-1,-2 2 1,0 2 24,18-3 0,-1 3 0,-2 3 0,-8 2 0,-1 2 0,-1 3 45,-2 3 0,0 3 1,-3 3-1,18 0 1,-6 6 192,-15 8 0,-4 7 1,-11 4-1,-5 9-237,-10 11 1,-7 7 0,-7 7 0,-8 5 230,-8 13 0,-9 5 1,-10 4-1,-7 2 264,-9 10 0,-7 2 1,4-28-1,-3 1 0,-3 1-201,-6 9 0,-2 1 1,-2 0-1,-4 2 1,-2-1-1,-1 1 19,8-15 1,-1 0 0,-1 1 0,0 0 0,-1 0 0,0 0 0,0 0 0,-1 0-34,-1 0 0,-1 0 0,0 1 0,-1 0 0,0 2 0,0 1 0,-1 1 0,-2-1-27,-3 3 0,-1 1 1,-1 0-1,0 0 1,-1 1-1,1 0 1,-1 1-1,0 1-62,9-14 0,0 2 0,0 0 0,-1-1 0,1 1 1,-1 1-1,0 0 0,0-1 0,0 1 0,1 1 37,-1 0 0,1 0 0,-1 0 0,1 1 0,1 0 0,0-1 0,1 0 0,0 0 0,1 1 0,-1 0-97,0 2 0,-1 0 0,1 1 0,-1-1 1,2 1-1,1-3 0,0-1 0,1 1 1,0 0-1,0 1 83,-2 3 0,1 2 1,-1 0-1,1-1 0,0 0 1,-7 13-1,0-1 1,1 0-1,1-1-37,4-3 1,0 0-1,1 0 1,0 0-1,1-3 1,1 1 0,0-1-1,2-1 37,4-4 1,0 0 0,2-1-1,0 0 1,2-4 0,0 0 0,2 0-1,1-1 72,-6 16 0,3 0 1,2-2-1,3-4 0,2-1 1,2-2-37,-4 21 0,6-4 0,4-7 0,5-3 233,6-15 1,7-4 0,9-10 0,7-5-692,31 29 0,33-30 310,-26-33 1,5-9 0,7-8 0,3-8-32,15-7 0,3-7 1,-21 0-1,0-3 1,2-3 66,7-6 0,1-3 0,1-4 1,6-5-1,1-5 0,0-2 28,-17 10 1,1-2-1,0-1 1,0 0 0,2-3-1,0 0 1,0-1-1,2-2-12,-10 5 1,1 0-1,1-2 1,0 0 0,0 0-1,2-1 1,0 0 0,0-1-1,0 0 1,1-2 35,5-4 1,1-1-1,1-1 1,-1 0 0,1-1-1,-11 9 1,0 0 0,0-1-1,0 1 1,1-1 0,0-1-63,2-1 0,0 0 0,0-1 0,0 0 0,1 0 1,1-1-1,2-1 0,0-1 0,1 0 0,0 0 0,0 0 1,0-1 46,2-2 0,0 0 1,1 0-1,0-1 1,0 1-1,0-1 1,-8 9-1,0 1 1,0-1-1,1 0 1,0 0-1,0 1 1,0-1-50,1 0 0,0-1 1,0 0-1,0 1 0,1-1 1,0 1-1,0 0 0,2-1 1,1 0-1,0 0 0,0 0 1,0 0-1,1 0 1,-1 0 69,2-1 1,1 0 0,-1 0 0,1 0 0,0 0 0,0 1 0,0 0 0,2-1 0,-1 2 0,1-1 0,-1 0 0,1 1-1,1 0 1,-1 0-76,1 1 1,0-1-1,0 0 1,0 1 0,1 0-1,-1 1 1,0 0 0,-1 2-1,0 0 1,0 1 0,0 0-1,0 1 1,0 0 0,0 1 30,-1 1 1,-1 0 0,1 0 0,-1 1 0,1 1 0,-1 0 0,0 1 0,11-5-1,0 2 1,0 0 0,0 1 0,-1 1 0,1 1 16,-2 1 1,-1 1 0,1 1 0,-1 0 0,0 2 0,0 0 0,-5 3 0,0 1 0,-1 0 0,0 1 0,0 1 0,-1 2 10,12-4 0,-1 1 1,0 1-1,-1 2 1,0 0-1,-7 3 1,0 0-1,-2 2 1,0 1-1,-1 0 73,10-1 1,-1 1 0,-1 2 0,-1 0 0,-3 3 0,-1 0 0,-1 1 0,-2 2-59,13-3 1,-2 2 0,-1 1 0,-4 2 0,-1 2 0,-1 1 163,-9 2 1,-1 1 0,-2 2-1,23-1 1,-4 3-144,-12 4 1,-3 4-1,-12 6 1,-5 4 593,31 21 0,-29 24-456,-29 15 0,-31 21-41,-11-36 0,-8 2 0,-11 13 1,-8 4 65,7-21 0,-5 1 0,-2 1 0,-8 9 0,-3 2 0,-2 1-117,-6 4 1,-2 1 0,-2 0 0,10-13 0,-2 0-1,-1 1 1,-1 0-25,-3 5 1,-1 0-1,-1 1 1,0 0 0,-4 3-1,-1 0 1,0 0 0,-2 2-19,11-11 1,-2 0 0,0 1 0,0 0 0,0 0 0,-1 1-1,0 0 1,-1 1 0,1 0 0,-1 0-93,-2 3 1,-1 0-1,0 0 1,0 1-1,1 0 1,0 2 0,-1-1-1,2 2 1,-1 0-1,0 0 91,-1 2 1,0 1-1,0 0 1,1 1 0,0 0-1,2-1 1,1 0 0,0 0-1,0 0 1,1 1-93,0 0 0,1 0 0,0 0 0,1 1 0,0-2 0,3-2 0,1 0 0,1-1 0,0 0 0,1 0 140,3-2 1,0 0-1,0 0 1,2-1-1,0-1 1,-6 10-1,2-1 1,0-1-1,2 0 13,5-6 1,1-1 0,2-1 0,1-1 0,-7 14 0,3-3 0,1 0-56,6-8 1,2-1 0,1-1 0,-8 23 0,6-2 129,9-13 1,5-3 0,6-6 0,7-2-428,8-13 1,7-3 0,29 39 153,28-25 0,-15-39 1,8-8-36,10-5 1,3-7 0,8-8-1,3-7 99,11-7 0,2-7 0,-24 1 0,2-3 0,1-2 15,3-4 1,2-3 0,2-2 0,-10 5 0,2-3 0,1-1 0,0-1 43,3-2 0,1 0 1,0-2-1,1 0 0,5-4 1,1-1-1,0-1 1,1-1-36,-13 8 1,0-1 0,0 0 0,1-1 0,0-1 0,3-1-1,0-2 1,1 0 0,0-1 0,1 1-18,3-2 0,1 0 0,0 0 0,0 0 1,1-1-1,2-1 0,-1-1 0,1 1 1,1-1-1,0-1-14,-12 9 1,0-1 0,1 0 0,0 0 0,1-1-1,-1 2 1,2-2 0,-1 2 0,1-1 0,1 0 0,-1 0-1,1 0 54,1-2 0,0 0 0,1 1 0,0-1 0,0 0 1,0 1-1,0 1 0,1 0 0,0 0 0,0 0 0,0 1 1,0 0-206,-1 0 0,0 0 1,1 0-1,0 0 1,-1 2-1,1 0 1,-2 2-1,0 0 1,1 1-1,-1 1 1,0 1-1,0-1 64,12-5 1,0 0 0,0 1 0,-1 2 0,0 1 0,-7 4 0,0 2 0,0 1 0,-1 2 0,-2 1 49,13-3 1,-1 2 0,-1 2 0,-1 2 0,-7 5 0,-1 1 0,-1 2 0,-2 3-41,14 2 1,-2 3-1,-2 5 1,-8 3 0,-3 3-1,-3 4 692,19 8 1,-7 8 0,-12 9 0,-9 8-262,-15 4 0,-8 7 1,-6 8-1,-9 5 93,-11 6 1,-8 4 0,-10 14 0,-9 3-170,0-24 1,-4 0 0,-2 3 0,-7 8 0,-3 3-1,-3 0 56,-3 4 0,-3 0 1,-1 2-1,7-17 1,-2 1-1,0 0 1,-1 1-170,-2 2 0,-1 0 1,-1 0-1,1 1 0,-2 2 1,1 0-1,-1 0 0,0 1-15,-2 1 0,0 2 1,0 0-1,1-1 1,-1-1-1,1 0 0,0-1 1,1 1-149,0-3 1,0 0 0,1-1-1,0 0 1,3-4 0,0 0 0,1 0-1,1-2 38,-6 17 0,1-2 1,1-2-1,4-5 1,1-1-1,3-3 215,-8 22 1,4-3 0,6-7-1,4-3-557,8-12 1,4-1 0,5-7 0,5-3-1914,19 30 0,17-4 0,15-17 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01-22T15:43:22.066"/>
    </inkml:context>
    <inkml:brush xml:id="br0">
      <inkml:brushProperty name="width" value="0.08571" units="cm"/>
      <inkml:brushProperty name="height" value="0.08571" units="cm"/>
    </inkml:brush>
  </inkml:definitions>
  <inkml:trace contextRef="#ctx0" brushRef="#br0">15 1 8355,'-7'8'0,"6"1"369,-4 1 0,3 1 609,2 13 0,7 2-488,2 8 0,-1 3-228,2 6 0,-7 5-1096,2 1 0,-3-1 471,-2-5 0,0 1-253,0-1 0,0-5 304,0 1 1,0-12-1098,0 2 1118,0-9 1,6 0 0,2-5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01-22T15:43:22.579"/>
    </inkml:context>
    <inkml:brush xml:id="br0">
      <inkml:brushProperty name="width" value="0.08571" units="cm"/>
      <inkml:brushProperty name="height" value="0.08571" units="cm"/>
    </inkml:brush>
  </inkml:definitions>
  <inkml:trace contextRef="#ctx0" brushRef="#br0">269 23 8355,'-27'5'320,"2"0"-320,5-1 0,5 3 0,1 4 668,-1 7 0,6 4-348,-1 7 1,7 2-603,-2 2 244,10-8 1,8 7-1,7-13-105,3-1 1,1-9 118,5-4 1,5-3-15,-1-2 0,6-2-252,-5-3 0,-1-8 58,-4-6 0,-1-7-128,-4 2 1,-3-3 105,-7-2 1,-4 0 142,-1 0 1,-5 0 154,0 0 0,-2 12 532,-2 2-520,0 11 1,0 5-83,0 14 1,5 20 1211,0 18 1,6 14-492,-1 20 0,9 1-508,-8-37 0,2 0 1,2-1-1,2-1 128,17 43 0,6-1-234,-2-4 0,-1-2 42,2-3 0,-7-3-125,2-7 0,-8-6 92,-2-3 0,-8-9-109,-2-1 0,-6-4 9,-8 4 1,-8-5 25,-6 5 1,-9-7-92,-11 3 0,2-6-32,-6-4 1,2-4 215,-7-6 1,3-2-450,-8-3 0,1-3-210,-1-6 0,-5-7-9,-10-4 0,2-2-164,-6-2 0,6-8 48,-2-6 1,8-9 226,2-11 0,13-4-96,2-10 0,14-5 486,9-10 0,14-9 0,9-9 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01-22T15:43:22.913"/>
    </inkml:context>
    <inkml:brush xml:id="br0">
      <inkml:brushProperty name="width" value="0.08571" units="cm"/>
      <inkml:brushProperty name="height" value="0.08571" units="cm"/>
    </inkml:brush>
  </inkml:definitions>
  <inkml:trace contextRef="#ctx0" brushRef="#br0">28 0 8355,'-14'0'421,"6"0"1,3 2 33,10 3 1,4 4-136,10 11 1,9 2-111,6 7 0,7 6 29,3 4 0,5 3 51,9 1 0,0 8-90,0 7 0,0 6 158,0 9 0,-12-4-168,-2 3 0,-7-3-174,-4 8 0,-2 2-77,-17-2 0,2 0-149,-11-4 0,-6 0-237,-9 5 0,-9-9-620,-5 3 1,-1-8 1066,-3 4 0,-6 1 0,-18 5 0,21-36 0,-4-1 0,-6 1 0,-3 0 0,-55 39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01-22T15:43:23.408"/>
    </inkml:context>
    <inkml:brush xml:id="br0">
      <inkml:brushProperty name="width" value="0.08571" units="cm"/>
      <inkml:brushProperty name="height" value="0.08571" units="cm"/>
    </inkml:brush>
  </inkml:definitions>
  <inkml:trace contextRef="#ctx0" brushRef="#br0">10 362 8481,'-7'8'189,"6"-3"0,-1-8-502,10-2 1,8-5 577,13 5 1,13 0 195,6 5-493,7 0 0,7 0 0,3 0-377,1 0 1,-10 0 137,2 0 1,-4 5-274,4 0 1,-2 6-8,-3-1 451,-3-4 0,0 7 0,1-5 0</inkml:trace>
  <inkml:trace contextRef="#ctx0" brushRef="#br0" timeOffset="325">530 29 8355,'-14'-6'0,"6"3"-131,3-7 168,16 7 0,1-4 0,12 7 58,1 0 0,4 0 0,5 0 1,8 7-207,6 3 0,11 2 37,-1 3 0,5-1 186,0 1 0,-6 4-219,1 0 0,0 5 109,-5-4 1,-8 5-10,-2 0 1,-9 2 117,0 2 1,-12 0 127,-7 0 1,-2 1-24,-9 4 0,-10 3 268,-8 6 0,-15-1-258,0-4 0,-11 4-47,-4-3 0,-4 1 514,-5-1 0,3-4-379,7-6 0,4 0-479,1 0 1,10-2-313,-1-3 1,17 2-1691,2-7 1144,7 7 0,9-4 0,2 7 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01-22T15:43:25.171"/>
    </inkml:context>
    <inkml:brush xml:id="br0">
      <inkml:brushProperty name="width" value="0.08571" units="cm"/>
      <inkml:brushProperty name="height" value="0.08571" units="cm"/>
    </inkml:brush>
  </inkml:definitions>
  <inkml:trace contextRef="#ctx0" brushRef="#br0">361 57 8355,'-10'-13'-742,"2"2"62,1 1 1,1 6 1382,1-6 0,2 7-402,-7-2 0,5 5-258,-4 5 1,-1 4 241,-4 11 0,-6 7-140,1 7 0,-7 12-41,2 3 1,-3 15 90,-2 13 0,0 5-198,14-35 1,1 2-1,2 0 1,2 0 210,0 4 0,1 0 0,1-1 0,1-1-94,2 2 0,0 0 0,2-2 0,2-1-248,5 47 0,11-9-237,9-6 1,5-11 123,5 1 0,3-11-46,6-3 1,5-8-487,0-12 1,7 1 259,-2-10 0,3 0 519,2-15 0,-3 2 0,-7-11 0,-10-2 0,-5-1 0,-5-2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8-01-22T15:43:25.691"/>
    </inkml:context>
    <inkml:brush xml:id="br0">
      <inkml:brushProperty name="width" value="0.08571" units="cm"/>
      <inkml:brushProperty name="height" value="0.08571" units="cm"/>
    </inkml:brush>
  </inkml:definitions>
  <inkml:trace contextRef="#ctx0" brushRef="#br0">58 15 8355,'-14'0'0,"-1"0"324,1-6 69,6 4-153,1-4 0,7 12 1,0 5-23,0 7 0,2 6-220,3 10 0,3-2 47,6 7 1,1-1 115,-1 5 0,7 1-216,3-1 1,-2-1 39,3-3 0,-1-9-148,5-6 1,-1-8 148,1-1-142,0-1 0,-3-12 0,1 1 23,4-6 1,6-7 50,-3-9 1,4-4-234,-4-6 0,3-6 68,-8-3 0,3-4 26,-8-2 0,-8 3 207,-2 2 0,-9 4 166,0 6 1,-3 11 43,-2 4 1,-7 9 314,-2 0 0,-3 24-327,3 15 1,-3 14-120,8 15 0,0 12 934,9 7 0,11 11-825,13-6 1,-12-39 0,0 1-54,2-1 1,1 0 0,20 44-23,-7-6 0,1-1-91,-5-7 0,-2-1 45,-2-5 0,-6-6 45,-10-4 1,-2-2-4,-7-2 0,0 0-39,0-1 0,-7-5-69,-2-4 1,-10-3 48,-6-2 1,-2-6-185,-2-3 0,-5-5-125,1-5 1,-12-3-71,1-7 1,-4-4-318,0 0 1,-3-7-472,-7 2 1,-5-10 257,0-5 873,1-9 0,-1 1 0,0-6 0,2-1 0,2-3 0,1-1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C01848-C878-1B46-AE50-26AB8836F84F}" type="datetimeFigureOut">
              <a:rPr lang="en-US" smtClean="0"/>
              <a:t>1/17/2020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4702AD-4D96-C449-A1CA-205626E78731}" type="slidenum">
              <a:rPr lang="en-US" smtClean="0"/>
              <a:t>‹#›</a:t>
            </a:fld>
            <a:endParaRPr lang="en-US"/>
          </a:p>
        </p:txBody>
      </p:sp>
    </p:spTree>
    <p:extLst>
      <p:ext uri="{BB962C8B-B14F-4D97-AF65-F5344CB8AC3E}">
        <p14:creationId xmlns:p14="http://schemas.microsoft.com/office/powerpoint/2010/main" val="226462147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AF9BE0-EBDB-0C40-9D33-A03E3FCBF6EF}" type="slidenum">
              <a:rPr lang="en-US"/>
              <a:pPr/>
              <a:t>8</a:t>
            </a:fld>
            <a:endParaRPr lang="en-US"/>
          </a:p>
        </p:txBody>
      </p:sp>
      <p:sp>
        <p:nvSpPr>
          <p:cNvPr id="3277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7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930567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D0CE53D-12B8-2347-AEFD-8A2F9C5907EB}"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6B1B0-E52F-D940-92F2-83CE3E7D30ED}"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0CE53D-12B8-2347-AEFD-8A2F9C5907EB}"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6B1B0-E52F-D940-92F2-83CE3E7D30E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0CE53D-12B8-2347-AEFD-8A2F9C5907EB}"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6B1B0-E52F-D940-92F2-83CE3E7D30E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0CE53D-12B8-2347-AEFD-8A2F9C5907EB}"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6B1B0-E52F-D940-92F2-83CE3E7D30E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0CE53D-12B8-2347-AEFD-8A2F9C5907EB}"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6B1B0-E52F-D940-92F2-83CE3E7D30ED}"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D0CE53D-12B8-2347-AEFD-8A2F9C5907EB}" type="datetimeFigureOut">
              <a:rPr lang="en-US" smtClean="0"/>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B6B1B0-E52F-D940-92F2-83CE3E7D30E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D0CE53D-12B8-2347-AEFD-8A2F9C5907EB}" type="datetimeFigureOut">
              <a:rPr lang="en-US" smtClean="0"/>
              <a:t>1/17/2020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B6B1B0-E52F-D940-92F2-83CE3E7D30ED}"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0CE53D-12B8-2347-AEFD-8A2F9C5907EB}" type="datetimeFigureOut">
              <a:rPr lang="en-US" smtClean="0"/>
              <a:t>1/17/2020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B6B1B0-E52F-D940-92F2-83CE3E7D30E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0CE53D-12B8-2347-AEFD-8A2F9C5907EB}" type="datetimeFigureOut">
              <a:rPr lang="en-US" smtClean="0"/>
              <a:t>1/17/2020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B6B1B0-E52F-D940-92F2-83CE3E7D30E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0CE53D-12B8-2347-AEFD-8A2F9C5907EB}" type="datetimeFigureOut">
              <a:rPr lang="en-US" smtClean="0"/>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B6B1B0-E52F-D940-92F2-83CE3E7D30ED}"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0CE53D-12B8-2347-AEFD-8A2F9C5907EB}" type="datetimeFigureOut">
              <a:rPr lang="en-US" smtClean="0"/>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B6B1B0-E52F-D940-92F2-83CE3E7D30E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D0CE53D-12B8-2347-AEFD-8A2F9C5907EB}" type="datetimeFigureOut">
              <a:rPr lang="en-US" smtClean="0"/>
              <a:t>1/17/2020</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1B6B1B0-E52F-D940-92F2-83CE3E7D30E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v3vp7H3eEf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s://www.youtube.com/watch?v=A05n32Bl0aY"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12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14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60.png"/><Relationship Id="rId2" Type="http://schemas.openxmlformats.org/officeDocument/2006/relationships/image" Target="../media/image150.png"/><Relationship Id="rId1" Type="http://schemas.openxmlformats.org/officeDocument/2006/relationships/slideLayout" Target="../slideLayouts/slideLayout6.xml"/><Relationship Id="rId6" Type="http://schemas.openxmlformats.org/officeDocument/2006/relationships/image" Target="../media/image190.png"/><Relationship Id="rId5" Type="http://schemas.openxmlformats.org/officeDocument/2006/relationships/image" Target="../media/image180.png"/><Relationship Id="rId4" Type="http://schemas.openxmlformats.org/officeDocument/2006/relationships/image" Target="../media/image170.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2.xml"/><Relationship Id="rId5" Type="http://schemas.openxmlformats.org/officeDocument/2006/relationships/image" Target="../media/image44.png"/><Relationship Id="rId4" Type="http://schemas.openxmlformats.org/officeDocument/2006/relationships/image" Target="../media/image43.png"/></Relationships>
</file>

<file path=ppt/slides/_rels/slide29.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image" Target="../media/image45.png"/><Relationship Id="rId1" Type="http://schemas.openxmlformats.org/officeDocument/2006/relationships/slideLayout" Target="../slideLayouts/slideLayout2.xml"/><Relationship Id="rId5" Type="http://schemas.openxmlformats.org/officeDocument/2006/relationships/image" Target="../media/image48.png"/><Relationship Id="rId4" Type="http://schemas.openxmlformats.org/officeDocument/2006/relationships/image" Target="../media/image47.png"/></Relationships>
</file>

<file path=ppt/slides/_rels/slide3.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customXml" Target="../ink/ink6.xml"/><Relationship Id="rId18" Type="http://schemas.openxmlformats.org/officeDocument/2006/relationships/image" Target="../media/image12.png"/><Relationship Id="rId26" Type="http://schemas.openxmlformats.org/officeDocument/2006/relationships/image" Target="../media/image16.png"/><Relationship Id="rId3" Type="http://schemas.openxmlformats.org/officeDocument/2006/relationships/customXml" Target="../ink/ink1.xml"/><Relationship Id="rId21" Type="http://schemas.openxmlformats.org/officeDocument/2006/relationships/customXml" Target="../ink/ink10.xml"/><Relationship Id="rId7" Type="http://schemas.openxmlformats.org/officeDocument/2006/relationships/customXml" Target="../ink/ink3.xml"/><Relationship Id="rId12" Type="http://schemas.openxmlformats.org/officeDocument/2006/relationships/image" Target="../media/image9.png"/><Relationship Id="rId17" Type="http://schemas.openxmlformats.org/officeDocument/2006/relationships/customXml" Target="../ink/ink8.xml"/><Relationship Id="rId25" Type="http://schemas.openxmlformats.org/officeDocument/2006/relationships/customXml" Target="../ink/ink12.xml"/><Relationship Id="rId2" Type="http://schemas.openxmlformats.org/officeDocument/2006/relationships/image" Target="../media/image4.png"/><Relationship Id="rId16" Type="http://schemas.openxmlformats.org/officeDocument/2006/relationships/image" Target="../media/image11.png"/><Relationship Id="rId20"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customXml" Target="../ink/ink5.xml"/><Relationship Id="rId24" Type="http://schemas.openxmlformats.org/officeDocument/2006/relationships/image" Target="../media/image15.png"/><Relationship Id="rId5" Type="http://schemas.openxmlformats.org/officeDocument/2006/relationships/customXml" Target="../ink/ink2.xml"/><Relationship Id="rId15" Type="http://schemas.openxmlformats.org/officeDocument/2006/relationships/customXml" Target="../ink/ink7.xml"/><Relationship Id="rId23" Type="http://schemas.openxmlformats.org/officeDocument/2006/relationships/customXml" Target="../ink/ink11.xml"/><Relationship Id="rId28" Type="http://schemas.openxmlformats.org/officeDocument/2006/relationships/image" Target="../media/image17.png"/><Relationship Id="rId10" Type="http://schemas.openxmlformats.org/officeDocument/2006/relationships/image" Target="../media/image8.png"/><Relationship Id="rId19" Type="http://schemas.openxmlformats.org/officeDocument/2006/relationships/customXml" Target="../ink/ink9.xml"/><Relationship Id="rId4" Type="http://schemas.openxmlformats.org/officeDocument/2006/relationships/image" Target="../media/image5.png"/><Relationship Id="rId9" Type="http://schemas.openxmlformats.org/officeDocument/2006/relationships/customXml" Target="../ink/ink4.xml"/><Relationship Id="rId14" Type="http://schemas.openxmlformats.org/officeDocument/2006/relationships/image" Target="../media/image10.png"/><Relationship Id="rId22" Type="http://schemas.openxmlformats.org/officeDocument/2006/relationships/image" Target="../media/image14.png"/><Relationship Id="rId27" Type="http://schemas.openxmlformats.org/officeDocument/2006/relationships/customXml" Target="../ink/ink13.xml"/></Relationships>
</file>

<file path=ppt/slides/_rels/slide6.xml.rels><?xml version="1.0" encoding="UTF-8" standalone="yes"?>
<Relationships xmlns="http://schemas.openxmlformats.org/package/2006/relationships"><Relationship Id="rId8" Type="http://schemas.openxmlformats.org/officeDocument/2006/relationships/image" Target="../media/image21.png"/><Relationship Id="rId13" Type="http://schemas.openxmlformats.org/officeDocument/2006/relationships/customXml" Target="../ink/ink19.xml"/><Relationship Id="rId18" Type="http://schemas.openxmlformats.org/officeDocument/2006/relationships/image" Target="../media/image26.png"/><Relationship Id="rId26" Type="http://schemas.openxmlformats.org/officeDocument/2006/relationships/image" Target="../media/image30.png"/><Relationship Id="rId3" Type="http://schemas.openxmlformats.org/officeDocument/2006/relationships/customXml" Target="../ink/ink14.xml"/><Relationship Id="rId21" Type="http://schemas.openxmlformats.org/officeDocument/2006/relationships/customXml" Target="../ink/ink23.xml"/><Relationship Id="rId34" Type="http://schemas.openxmlformats.org/officeDocument/2006/relationships/image" Target="../media/image34.png"/><Relationship Id="rId7" Type="http://schemas.openxmlformats.org/officeDocument/2006/relationships/customXml" Target="../ink/ink16.xml"/><Relationship Id="rId12" Type="http://schemas.openxmlformats.org/officeDocument/2006/relationships/image" Target="../media/image23.png"/><Relationship Id="rId17" Type="http://schemas.openxmlformats.org/officeDocument/2006/relationships/customXml" Target="../ink/ink21.xml"/><Relationship Id="rId25" Type="http://schemas.openxmlformats.org/officeDocument/2006/relationships/customXml" Target="../ink/ink25.xml"/><Relationship Id="rId33" Type="http://schemas.openxmlformats.org/officeDocument/2006/relationships/customXml" Target="../ink/ink29.xml"/><Relationship Id="rId2" Type="http://schemas.openxmlformats.org/officeDocument/2006/relationships/image" Target="../media/image18.png"/><Relationship Id="rId16" Type="http://schemas.openxmlformats.org/officeDocument/2006/relationships/image" Target="../media/image25.png"/><Relationship Id="rId20" Type="http://schemas.openxmlformats.org/officeDocument/2006/relationships/image" Target="../media/image27.png"/><Relationship Id="rId29" Type="http://schemas.openxmlformats.org/officeDocument/2006/relationships/customXml" Target="../ink/ink27.xml"/><Relationship Id="rId1" Type="http://schemas.openxmlformats.org/officeDocument/2006/relationships/slideLayout" Target="../slideLayouts/slideLayout7.xml"/><Relationship Id="rId6" Type="http://schemas.openxmlformats.org/officeDocument/2006/relationships/image" Target="../media/image20.png"/><Relationship Id="rId11" Type="http://schemas.openxmlformats.org/officeDocument/2006/relationships/customXml" Target="../ink/ink18.xml"/><Relationship Id="rId24" Type="http://schemas.openxmlformats.org/officeDocument/2006/relationships/image" Target="../media/image29.png"/><Relationship Id="rId32" Type="http://schemas.openxmlformats.org/officeDocument/2006/relationships/image" Target="../media/image33.png"/><Relationship Id="rId5" Type="http://schemas.openxmlformats.org/officeDocument/2006/relationships/customXml" Target="../ink/ink15.xml"/><Relationship Id="rId15" Type="http://schemas.openxmlformats.org/officeDocument/2006/relationships/customXml" Target="../ink/ink20.xml"/><Relationship Id="rId23" Type="http://schemas.openxmlformats.org/officeDocument/2006/relationships/customXml" Target="../ink/ink24.xml"/><Relationship Id="rId28" Type="http://schemas.openxmlformats.org/officeDocument/2006/relationships/image" Target="../media/image31.png"/><Relationship Id="rId36" Type="http://schemas.openxmlformats.org/officeDocument/2006/relationships/image" Target="../media/image35.png"/><Relationship Id="rId10" Type="http://schemas.openxmlformats.org/officeDocument/2006/relationships/image" Target="../media/image22.png"/><Relationship Id="rId19" Type="http://schemas.openxmlformats.org/officeDocument/2006/relationships/customXml" Target="../ink/ink22.xml"/><Relationship Id="rId31" Type="http://schemas.openxmlformats.org/officeDocument/2006/relationships/customXml" Target="../ink/ink28.xml"/><Relationship Id="rId4" Type="http://schemas.openxmlformats.org/officeDocument/2006/relationships/image" Target="../media/image19.png"/><Relationship Id="rId9" Type="http://schemas.openxmlformats.org/officeDocument/2006/relationships/customXml" Target="../ink/ink17.xml"/><Relationship Id="rId14" Type="http://schemas.openxmlformats.org/officeDocument/2006/relationships/image" Target="../media/image24.png"/><Relationship Id="rId22" Type="http://schemas.openxmlformats.org/officeDocument/2006/relationships/image" Target="../media/image28.png"/><Relationship Id="rId27" Type="http://schemas.openxmlformats.org/officeDocument/2006/relationships/customXml" Target="../ink/ink26.xml"/><Relationship Id="rId30" Type="http://schemas.openxmlformats.org/officeDocument/2006/relationships/image" Target="../media/image32.png"/><Relationship Id="rId35" Type="http://schemas.openxmlformats.org/officeDocument/2006/relationships/customXml" Target="../ink/ink30.xml"/></Relationships>
</file>

<file path=ppt/slides/_rels/slide7.xml.rels><?xml version="1.0" encoding="UTF-8" standalone="yes"?>
<Relationships xmlns="http://schemas.openxmlformats.org/package/2006/relationships"><Relationship Id="rId2" Type="http://schemas.openxmlformats.org/officeDocument/2006/relationships/image" Target="../media/image19.tmp"/><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492125"/>
            <a:ext cx="7772400" cy="1470025"/>
          </a:xfrm>
        </p:spPr>
        <p:txBody>
          <a:bodyPr/>
          <a:lstStyle/>
          <a:p>
            <a:r>
              <a:rPr lang="en-US" dirty="0"/>
              <a:t>Warm Up</a:t>
            </a:r>
          </a:p>
        </p:txBody>
      </p:sp>
      <p:sp>
        <p:nvSpPr>
          <p:cNvPr id="5" name="TextBox 4"/>
          <p:cNvSpPr txBox="1"/>
          <p:nvPr/>
        </p:nvSpPr>
        <p:spPr>
          <a:xfrm>
            <a:off x="4316723" y="575654"/>
            <a:ext cx="4041830" cy="2246769"/>
          </a:xfrm>
          <a:prstGeom prst="rect">
            <a:avLst/>
          </a:prstGeom>
          <a:noFill/>
        </p:spPr>
        <p:txBody>
          <a:bodyPr wrap="square" rtlCol="0">
            <a:spAutoFit/>
          </a:bodyPr>
          <a:lstStyle/>
          <a:p>
            <a:r>
              <a:rPr lang="en-US" sz="2800" dirty="0">
                <a:solidFill>
                  <a:srgbClr val="604A7B"/>
                </a:solidFill>
              </a:rPr>
              <a:t>Supplies Needed:</a:t>
            </a:r>
          </a:p>
          <a:p>
            <a:r>
              <a:rPr lang="en-US" sz="2800" dirty="0">
                <a:solidFill>
                  <a:srgbClr val="604A7B"/>
                </a:solidFill>
              </a:rPr>
              <a:t>Volume 2 textbook</a:t>
            </a:r>
          </a:p>
          <a:p>
            <a:r>
              <a:rPr lang="en-US" sz="2800" dirty="0">
                <a:solidFill>
                  <a:srgbClr val="604A7B"/>
                </a:solidFill>
              </a:rPr>
              <a:t>Graphing Sheet, Ruler, 1 Sheet of Patty Paper (Back table) </a:t>
            </a:r>
          </a:p>
        </p:txBody>
      </p:sp>
      <p:sp>
        <p:nvSpPr>
          <p:cNvPr id="3" name="TextBox 2"/>
          <p:cNvSpPr txBox="1"/>
          <p:nvPr/>
        </p:nvSpPr>
        <p:spPr>
          <a:xfrm>
            <a:off x="368489" y="2905952"/>
            <a:ext cx="7990064" cy="2062103"/>
          </a:xfrm>
          <a:prstGeom prst="rect">
            <a:avLst/>
          </a:prstGeom>
          <a:noFill/>
        </p:spPr>
        <p:txBody>
          <a:bodyPr wrap="square" rtlCol="0">
            <a:spAutoFit/>
          </a:bodyPr>
          <a:lstStyle/>
          <a:p>
            <a:r>
              <a:rPr lang="en-US" sz="3200" dirty="0"/>
              <a:t>Read the article on page 4 of the scholastic</a:t>
            </a:r>
          </a:p>
          <a:p>
            <a:r>
              <a:rPr lang="en-US" sz="3200" dirty="0"/>
              <a:t>magazine. </a:t>
            </a:r>
          </a:p>
          <a:p>
            <a:endParaRPr lang="en-US" sz="3200" dirty="0"/>
          </a:p>
          <a:p>
            <a:r>
              <a:rPr lang="en-US" sz="3200" dirty="0"/>
              <a:t>DO NOT WRITE ON THE MAGAZINE</a:t>
            </a:r>
          </a:p>
        </p:txBody>
      </p:sp>
    </p:spTree>
    <p:extLst>
      <p:ext uri="{BB962C8B-B14F-4D97-AF65-F5344CB8AC3E}">
        <p14:creationId xmlns:p14="http://schemas.microsoft.com/office/powerpoint/2010/main" val="3918945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Ohio State Marching Band</a:t>
            </a:r>
          </a:p>
        </p:txBody>
      </p:sp>
      <p:sp>
        <p:nvSpPr>
          <p:cNvPr id="3" name="Content Placeholder 2"/>
          <p:cNvSpPr>
            <a:spLocks noGrp="1"/>
          </p:cNvSpPr>
          <p:nvPr>
            <p:ph idx="1"/>
          </p:nvPr>
        </p:nvSpPr>
        <p:spPr/>
        <p:txBody>
          <a:bodyPr/>
          <a:lstStyle/>
          <a:p>
            <a:r>
              <a:rPr lang="en-US" dirty="0">
                <a:hlinkClick r:id="rId2"/>
              </a:rPr>
              <a:t>https://www.youtube.com/watch?v=v3vp7H3eEfs</a:t>
            </a:r>
            <a:r>
              <a:rPr lang="en-US" dirty="0"/>
              <a:t> </a:t>
            </a:r>
          </a:p>
          <a:p>
            <a:r>
              <a:rPr lang="en-US" dirty="0"/>
              <a:t>Work on Translation WS with group!</a:t>
            </a:r>
          </a:p>
          <a:p>
            <a:endParaRPr lang="en-US" dirty="0"/>
          </a:p>
          <a:p>
            <a:endParaRPr lang="en-US" dirty="0"/>
          </a:p>
        </p:txBody>
      </p:sp>
    </p:spTree>
    <p:extLst>
      <p:ext uri="{BB962C8B-B14F-4D97-AF65-F5344CB8AC3E}">
        <p14:creationId xmlns:p14="http://schemas.microsoft.com/office/powerpoint/2010/main" val="2904189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What is </a:t>
            </a:r>
            <a:r>
              <a:rPr lang="en-US"/>
              <a:t>a translation?</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66362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Translation</a:t>
            </a:r>
          </a:p>
        </p:txBody>
      </p:sp>
      <p:sp>
        <p:nvSpPr>
          <p:cNvPr id="3" name="Content Placeholder 2"/>
          <p:cNvSpPr>
            <a:spLocks noGrp="1"/>
          </p:cNvSpPr>
          <p:nvPr>
            <p:ph idx="1"/>
          </p:nvPr>
        </p:nvSpPr>
        <p:spPr/>
        <p:txBody>
          <a:bodyPr/>
          <a:lstStyle/>
          <a:p>
            <a:r>
              <a:rPr lang="en-US" dirty="0"/>
              <a:t>A transformation that shifts or slides every point of a figure or graph the same direction in the </a:t>
            </a:r>
            <a:r>
              <a:rPr lang="en-US"/>
              <a:t>same distance.</a:t>
            </a:r>
          </a:p>
        </p:txBody>
      </p:sp>
    </p:spTree>
    <p:extLst>
      <p:ext uri="{BB962C8B-B14F-4D97-AF65-F5344CB8AC3E}">
        <p14:creationId xmlns:p14="http://schemas.microsoft.com/office/powerpoint/2010/main" val="1121252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What kind of Translation is this?</a:t>
            </a:r>
          </a:p>
        </p:txBody>
      </p:sp>
      <p:sp>
        <p:nvSpPr>
          <p:cNvPr id="5" name="TextBox 4"/>
          <p:cNvSpPr txBox="1"/>
          <p:nvPr/>
        </p:nvSpPr>
        <p:spPr>
          <a:xfrm>
            <a:off x="1113692" y="1563077"/>
            <a:ext cx="5451231" cy="4524315"/>
          </a:xfrm>
          <a:prstGeom prst="rect">
            <a:avLst/>
          </a:prstGeom>
          <a:noFill/>
        </p:spPr>
        <p:txBody>
          <a:bodyPr wrap="square" rtlCol="0">
            <a:spAutoFit/>
          </a:bodyPr>
          <a:lstStyle/>
          <a:p>
            <a:r>
              <a:rPr lang="en-US" sz="3200" dirty="0"/>
              <a:t>(x, y) </a:t>
            </a:r>
            <a:r>
              <a:rPr lang="en-US" sz="3200" dirty="0">
                <a:sym typeface="Wingdings"/>
              </a:rPr>
              <a:t> (x + 5 , y)</a:t>
            </a:r>
          </a:p>
          <a:p>
            <a:endParaRPr lang="en-US" sz="3200" dirty="0">
              <a:sym typeface="Wingdings"/>
            </a:endParaRPr>
          </a:p>
          <a:p>
            <a:r>
              <a:rPr lang="en-US" sz="3200" dirty="0">
                <a:sym typeface="Wingdings"/>
              </a:rPr>
              <a:t>(x, y)  (x – 3 , y)</a:t>
            </a:r>
          </a:p>
          <a:p>
            <a:endParaRPr lang="en-US" sz="3200" dirty="0"/>
          </a:p>
          <a:p>
            <a:r>
              <a:rPr lang="en-US" sz="3200" dirty="0">
                <a:sym typeface="Wingdings"/>
              </a:rPr>
              <a:t>(x, y)  (x , y  + 2)</a:t>
            </a:r>
          </a:p>
          <a:p>
            <a:endParaRPr lang="en-US" sz="3200" dirty="0">
              <a:sym typeface="Wingdings"/>
            </a:endParaRPr>
          </a:p>
          <a:p>
            <a:r>
              <a:rPr lang="en-US" sz="3200" dirty="0">
                <a:sym typeface="Wingdings"/>
              </a:rPr>
              <a:t>(x, y)  (x , y – 4 )</a:t>
            </a:r>
          </a:p>
          <a:p>
            <a:endParaRPr lang="en-US" sz="3200" dirty="0">
              <a:sym typeface="Wingdings"/>
            </a:endParaRPr>
          </a:p>
          <a:p>
            <a:r>
              <a:rPr lang="en-US" sz="3200" dirty="0">
                <a:sym typeface="Wingdings"/>
              </a:rPr>
              <a:t>(x, y)  (x – 6, y + 8) </a:t>
            </a:r>
            <a:endParaRPr lang="en-US" sz="3200" dirty="0"/>
          </a:p>
        </p:txBody>
      </p:sp>
      <p:sp>
        <p:nvSpPr>
          <p:cNvPr id="2" name="TextBox 1"/>
          <p:cNvSpPr txBox="1"/>
          <p:nvPr/>
        </p:nvSpPr>
        <p:spPr>
          <a:xfrm>
            <a:off x="4979962" y="1747743"/>
            <a:ext cx="2180493" cy="369332"/>
          </a:xfrm>
          <a:prstGeom prst="rect">
            <a:avLst/>
          </a:prstGeom>
          <a:noFill/>
        </p:spPr>
        <p:txBody>
          <a:bodyPr wrap="square" rtlCol="0">
            <a:spAutoFit/>
          </a:bodyPr>
          <a:lstStyle/>
          <a:p>
            <a:r>
              <a:rPr lang="en-US" dirty="0">
                <a:solidFill>
                  <a:srgbClr val="FF0000"/>
                </a:solidFill>
              </a:rPr>
              <a:t>5 units right</a:t>
            </a:r>
          </a:p>
        </p:txBody>
      </p:sp>
      <p:sp>
        <p:nvSpPr>
          <p:cNvPr id="6" name="TextBox 5"/>
          <p:cNvSpPr txBox="1"/>
          <p:nvPr/>
        </p:nvSpPr>
        <p:spPr>
          <a:xfrm>
            <a:off x="4979962" y="2716069"/>
            <a:ext cx="2180493" cy="369332"/>
          </a:xfrm>
          <a:prstGeom prst="rect">
            <a:avLst/>
          </a:prstGeom>
          <a:noFill/>
        </p:spPr>
        <p:txBody>
          <a:bodyPr wrap="square" rtlCol="0">
            <a:spAutoFit/>
          </a:bodyPr>
          <a:lstStyle/>
          <a:p>
            <a:r>
              <a:rPr lang="en-US" dirty="0">
                <a:solidFill>
                  <a:srgbClr val="FF0000"/>
                </a:solidFill>
              </a:rPr>
              <a:t>3 units left</a:t>
            </a:r>
          </a:p>
        </p:txBody>
      </p:sp>
      <p:sp>
        <p:nvSpPr>
          <p:cNvPr id="7" name="TextBox 6"/>
          <p:cNvSpPr txBox="1"/>
          <p:nvPr/>
        </p:nvSpPr>
        <p:spPr>
          <a:xfrm>
            <a:off x="5050300" y="3675462"/>
            <a:ext cx="2180493" cy="369332"/>
          </a:xfrm>
          <a:prstGeom prst="rect">
            <a:avLst/>
          </a:prstGeom>
          <a:noFill/>
        </p:spPr>
        <p:txBody>
          <a:bodyPr wrap="square" rtlCol="0">
            <a:spAutoFit/>
          </a:bodyPr>
          <a:lstStyle/>
          <a:p>
            <a:r>
              <a:rPr lang="en-US" dirty="0">
                <a:solidFill>
                  <a:srgbClr val="FF0000"/>
                </a:solidFill>
              </a:rPr>
              <a:t>2 units up</a:t>
            </a:r>
          </a:p>
        </p:txBody>
      </p:sp>
      <p:sp>
        <p:nvSpPr>
          <p:cNvPr id="8" name="TextBox 7"/>
          <p:cNvSpPr txBox="1"/>
          <p:nvPr/>
        </p:nvSpPr>
        <p:spPr>
          <a:xfrm>
            <a:off x="5050299" y="4696761"/>
            <a:ext cx="2180493" cy="369332"/>
          </a:xfrm>
          <a:prstGeom prst="rect">
            <a:avLst/>
          </a:prstGeom>
          <a:noFill/>
        </p:spPr>
        <p:txBody>
          <a:bodyPr wrap="square" rtlCol="0">
            <a:spAutoFit/>
          </a:bodyPr>
          <a:lstStyle/>
          <a:p>
            <a:r>
              <a:rPr lang="en-US" dirty="0">
                <a:solidFill>
                  <a:srgbClr val="FF0000"/>
                </a:solidFill>
              </a:rPr>
              <a:t>4 units down</a:t>
            </a:r>
          </a:p>
        </p:txBody>
      </p:sp>
      <p:sp>
        <p:nvSpPr>
          <p:cNvPr id="9" name="TextBox 8"/>
          <p:cNvSpPr txBox="1"/>
          <p:nvPr/>
        </p:nvSpPr>
        <p:spPr>
          <a:xfrm>
            <a:off x="5474676" y="5656154"/>
            <a:ext cx="2346961" cy="369332"/>
          </a:xfrm>
          <a:prstGeom prst="rect">
            <a:avLst/>
          </a:prstGeom>
          <a:noFill/>
        </p:spPr>
        <p:txBody>
          <a:bodyPr wrap="square" rtlCol="0">
            <a:spAutoFit/>
          </a:bodyPr>
          <a:lstStyle/>
          <a:p>
            <a:r>
              <a:rPr lang="en-US" dirty="0">
                <a:solidFill>
                  <a:srgbClr val="FF0000"/>
                </a:solidFill>
              </a:rPr>
              <a:t>6 units left, 8 units up</a:t>
            </a:r>
          </a:p>
        </p:txBody>
      </p:sp>
    </p:spTree>
    <p:extLst>
      <p:ext uri="{BB962C8B-B14F-4D97-AF65-F5344CB8AC3E}">
        <p14:creationId xmlns:p14="http://schemas.microsoft.com/office/powerpoint/2010/main" val="2454711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Patty Paper Time!</a:t>
            </a:r>
          </a:p>
        </p:txBody>
      </p:sp>
      <p:sp>
        <p:nvSpPr>
          <p:cNvPr id="3" name="Content Placeholder 2"/>
          <p:cNvSpPr>
            <a:spLocks noGrp="1"/>
          </p:cNvSpPr>
          <p:nvPr>
            <p:ph idx="1"/>
          </p:nvPr>
        </p:nvSpPr>
        <p:spPr>
          <a:xfrm>
            <a:off x="685189" y="1646532"/>
            <a:ext cx="7560286" cy="4625314"/>
          </a:xfrm>
        </p:spPr>
        <p:txBody>
          <a:bodyPr>
            <a:normAutofit lnSpcReduction="10000"/>
          </a:bodyPr>
          <a:lstStyle/>
          <a:p>
            <a:r>
              <a:rPr lang="en-US" sz="3200" dirty="0"/>
              <a:t>Draw a triangle that is smaller than a fourth of the size of the patty paper on your blank piece of paper. Label the vertices of the triangle.</a:t>
            </a:r>
          </a:p>
          <a:p>
            <a:r>
              <a:rPr lang="en-US" sz="3200" dirty="0"/>
              <a:t>Copy the triangle onto the patty paper.</a:t>
            </a:r>
          </a:p>
          <a:p>
            <a:r>
              <a:rPr lang="en-US" sz="3200" dirty="0"/>
              <a:t>Using your patty paper, translate your triangle to somewhere else on your paper. Label your new points with prime marks.</a:t>
            </a:r>
          </a:p>
          <a:p>
            <a:endParaRPr lang="en-US" sz="3200" dirty="0"/>
          </a:p>
          <a:p>
            <a:endParaRPr lang="en-US" sz="3200" dirty="0"/>
          </a:p>
          <a:p>
            <a:endParaRPr lang="en-US" sz="3200" dirty="0"/>
          </a:p>
          <a:p>
            <a:endParaRPr lang="en-US" sz="3200" dirty="0"/>
          </a:p>
        </p:txBody>
      </p:sp>
    </p:spTree>
    <p:extLst>
      <p:ext uri="{BB962C8B-B14F-4D97-AF65-F5344CB8AC3E}">
        <p14:creationId xmlns:p14="http://schemas.microsoft.com/office/powerpoint/2010/main" val="3878363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Patty Paper Time!</a:t>
            </a:r>
          </a:p>
        </p:txBody>
      </p:sp>
      <p:sp>
        <p:nvSpPr>
          <p:cNvPr id="3" name="Content Placeholder 2"/>
          <p:cNvSpPr>
            <a:spLocks noGrp="1"/>
          </p:cNvSpPr>
          <p:nvPr>
            <p:ph idx="1"/>
          </p:nvPr>
        </p:nvSpPr>
        <p:spPr/>
        <p:txBody>
          <a:bodyPr>
            <a:normAutofit/>
          </a:bodyPr>
          <a:lstStyle/>
          <a:p>
            <a:r>
              <a:rPr lang="en-US" sz="3200" dirty="0"/>
              <a:t>Using your ruler, connect the </a:t>
            </a:r>
            <a:r>
              <a:rPr lang="en-US" sz="3200" dirty="0" err="1"/>
              <a:t>preimage</a:t>
            </a:r>
            <a:r>
              <a:rPr lang="en-US" sz="3200" dirty="0"/>
              <a:t> vertices to the image vertices.</a:t>
            </a:r>
          </a:p>
          <a:p>
            <a:r>
              <a:rPr lang="en-US" sz="3200" dirty="0"/>
              <a:t>Measure each of these segments.</a:t>
            </a:r>
          </a:p>
          <a:p>
            <a:r>
              <a:rPr lang="en-US" sz="3200" dirty="0"/>
              <a:t>What do you notice?</a:t>
            </a:r>
          </a:p>
          <a:p>
            <a:r>
              <a:rPr lang="en-US" sz="3200" dirty="0"/>
              <a:t>Are these segments parallel, perpendicular, or neither?</a:t>
            </a:r>
          </a:p>
        </p:txBody>
      </p:sp>
    </p:spTree>
    <p:extLst>
      <p:ext uri="{BB962C8B-B14F-4D97-AF65-F5344CB8AC3E}">
        <p14:creationId xmlns:p14="http://schemas.microsoft.com/office/powerpoint/2010/main" val="1033512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These segments are…</a:t>
            </a:r>
            <a:br>
              <a:rPr lang="en-US" dirty="0"/>
            </a:br>
            <a:r>
              <a:rPr lang="en-US" sz="5300" dirty="0"/>
              <a:t>Vectors!</a:t>
            </a:r>
            <a:endParaRPr lang="en-US" dirty="0"/>
          </a:p>
        </p:txBody>
      </p:sp>
      <p:sp>
        <p:nvSpPr>
          <p:cNvPr id="3" name="Content Placeholder 2"/>
          <p:cNvSpPr>
            <a:spLocks noGrp="1"/>
          </p:cNvSpPr>
          <p:nvPr>
            <p:ph idx="1"/>
          </p:nvPr>
        </p:nvSpPr>
        <p:spPr>
          <a:xfrm>
            <a:off x="515815" y="1637323"/>
            <a:ext cx="8229600" cy="4876800"/>
          </a:xfrm>
        </p:spPr>
        <p:txBody>
          <a:bodyPr/>
          <a:lstStyle/>
          <a:p>
            <a:r>
              <a:rPr lang="en-US" sz="2800" dirty="0"/>
              <a:t>A quantity that has both </a:t>
            </a:r>
            <a:r>
              <a:rPr lang="en-US" sz="2800" dirty="0">
                <a:solidFill>
                  <a:srgbClr val="604A7B"/>
                </a:solidFill>
              </a:rPr>
              <a:t>direction</a:t>
            </a:r>
            <a:r>
              <a:rPr lang="en-US" sz="2800" dirty="0"/>
              <a:t> and </a:t>
            </a:r>
            <a:r>
              <a:rPr lang="en-US" sz="2800" dirty="0">
                <a:solidFill>
                  <a:srgbClr val="604A7B"/>
                </a:solidFill>
              </a:rPr>
              <a:t>magnitude.</a:t>
            </a:r>
          </a:p>
          <a:p>
            <a:r>
              <a:rPr lang="en-US" sz="2800" dirty="0"/>
              <a:t>The </a:t>
            </a:r>
            <a:r>
              <a:rPr lang="en-US" sz="2800" dirty="0">
                <a:solidFill>
                  <a:srgbClr val="604A7B"/>
                </a:solidFill>
              </a:rPr>
              <a:t>initial point </a:t>
            </a:r>
            <a:r>
              <a:rPr lang="en-US" sz="2800" dirty="0"/>
              <a:t>of a vector is the starting point.</a:t>
            </a:r>
          </a:p>
          <a:p>
            <a:r>
              <a:rPr lang="en-US" sz="2800" dirty="0"/>
              <a:t>The </a:t>
            </a:r>
            <a:r>
              <a:rPr lang="en-US" sz="2800" dirty="0">
                <a:solidFill>
                  <a:srgbClr val="604A7B"/>
                </a:solidFill>
              </a:rPr>
              <a:t>terminal point </a:t>
            </a:r>
            <a:r>
              <a:rPr lang="en-US" sz="2800" dirty="0"/>
              <a:t>is the ending point.</a:t>
            </a:r>
          </a:p>
        </p:txBody>
      </p:sp>
      <p:sp>
        <p:nvSpPr>
          <p:cNvPr id="4" name="TextBox 3"/>
          <p:cNvSpPr txBox="1"/>
          <p:nvPr/>
        </p:nvSpPr>
        <p:spPr>
          <a:xfrm>
            <a:off x="7072923" y="533400"/>
            <a:ext cx="1613877" cy="461665"/>
          </a:xfrm>
          <a:prstGeom prst="rect">
            <a:avLst/>
          </a:prstGeom>
          <a:noFill/>
        </p:spPr>
        <p:txBody>
          <a:bodyPr wrap="square" rtlCol="0">
            <a:spAutoFit/>
          </a:bodyPr>
          <a:lstStyle/>
          <a:p>
            <a:r>
              <a:rPr lang="en-US" sz="2400" dirty="0">
                <a:solidFill>
                  <a:srgbClr val="604A7B"/>
                </a:solidFill>
              </a:rPr>
              <a:t>pg. 834</a:t>
            </a:r>
          </a:p>
        </p:txBody>
      </p:sp>
      <p:pic>
        <p:nvPicPr>
          <p:cNvPr id="5" name="Picture 4" descr="Screen Shot 2015-08-21 at 6.13.50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7864" y="3168970"/>
            <a:ext cx="3982427" cy="2617663"/>
          </a:xfrm>
          <a:prstGeom prst="rect">
            <a:avLst/>
          </a:prstGeom>
        </p:spPr>
      </p:pic>
      <p:pic>
        <p:nvPicPr>
          <p:cNvPr id="6" name="Picture 5" descr="Screen Shot 2015-08-21 at 6.14.01 AM.png"/>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4760291" y="3408027"/>
            <a:ext cx="3117168" cy="844840"/>
          </a:xfrm>
          <a:prstGeom prst="rect">
            <a:avLst/>
          </a:prstGeom>
        </p:spPr>
      </p:pic>
      <p:sp>
        <p:nvSpPr>
          <p:cNvPr id="7" name="TextBox 6"/>
          <p:cNvSpPr txBox="1"/>
          <p:nvPr/>
        </p:nvSpPr>
        <p:spPr>
          <a:xfrm>
            <a:off x="4616095" y="3168970"/>
            <a:ext cx="1249772"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15112476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6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81125"/>
            <a:ext cx="9269441" cy="216629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pic>
        <p:nvPicPr>
          <p:cNvPr id="5" name="Picture 4" descr="Screen Shot 2015-08-21 at 6.14.29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54459" y="3922120"/>
            <a:ext cx="3154875" cy="2677493"/>
          </a:xfrm>
          <a:prstGeom prst="rect">
            <a:avLst/>
          </a:prstGeom>
        </p:spPr>
      </p:pic>
    </p:spTree>
    <p:extLst>
      <p:ext uri="{BB962C8B-B14F-4D97-AF65-F5344CB8AC3E}">
        <p14:creationId xmlns:p14="http://schemas.microsoft.com/office/powerpoint/2010/main" val="17937074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Vector Video</a:t>
            </a:r>
          </a:p>
        </p:txBody>
      </p:sp>
      <p:sp>
        <p:nvSpPr>
          <p:cNvPr id="3" name="Content Placeholder 2"/>
          <p:cNvSpPr>
            <a:spLocks noGrp="1"/>
          </p:cNvSpPr>
          <p:nvPr>
            <p:ph idx="1"/>
          </p:nvPr>
        </p:nvSpPr>
        <p:spPr/>
        <p:txBody>
          <a:bodyPr/>
          <a:lstStyle/>
          <a:p>
            <a:r>
              <a:rPr lang="en-US" dirty="0">
                <a:hlinkClick r:id="rId2"/>
              </a:rPr>
              <a:t>https://www.youtube.com/watch?v=A05n32Bl0aY</a:t>
            </a:r>
            <a:r>
              <a:rPr lang="en-US" dirty="0"/>
              <a:t> </a:t>
            </a:r>
          </a:p>
        </p:txBody>
      </p:sp>
    </p:spTree>
    <p:extLst>
      <p:ext uri="{BB962C8B-B14F-4D97-AF65-F5344CB8AC3E}">
        <p14:creationId xmlns:p14="http://schemas.microsoft.com/office/powerpoint/2010/main" val="7299387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5" name="Text Box 5"/>
          <p:cNvSpPr txBox="1">
            <a:spLocks noChangeArrowheads="1"/>
          </p:cNvSpPr>
          <p:nvPr/>
        </p:nvSpPr>
        <p:spPr bwMode="auto">
          <a:xfrm>
            <a:off x="681892" y="1312985"/>
            <a:ext cx="7635875" cy="34163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defTabSz="914400" fontAlgn="base">
              <a:spcBef>
                <a:spcPct val="0"/>
              </a:spcBef>
              <a:spcAft>
                <a:spcPct val="0"/>
              </a:spcAft>
            </a:pPr>
            <a:r>
              <a:rPr lang="en-US" sz="3600" dirty="0">
                <a:solidFill>
                  <a:srgbClr val="000000"/>
                </a:solidFill>
                <a:latin typeface="Verdana" charset="0"/>
                <a:ea typeface="ＭＳ Ｐゴシック" charset="0"/>
              </a:rPr>
              <a:t>A vector in the coordinate plane can be written as &lt;</a:t>
            </a:r>
            <a:r>
              <a:rPr lang="en-US" sz="3600" i="1" dirty="0">
                <a:solidFill>
                  <a:srgbClr val="000000"/>
                </a:solidFill>
                <a:latin typeface="Verdana" charset="0"/>
                <a:ea typeface="ＭＳ Ｐゴシック" charset="0"/>
              </a:rPr>
              <a:t>a, b</a:t>
            </a:r>
            <a:r>
              <a:rPr lang="en-US" sz="3600" dirty="0">
                <a:solidFill>
                  <a:srgbClr val="000000"/>
                </a:solidFill>
                <a:latin typeface="Verdana" charset="0"/>
                <a:ea typeface="ＭＳ Ｐゴシック" charset="0"/>
              </a:rPr>
              <a:t>&gt;, where </a:t>
            </a:r>
            <a:r>
              <a:rPr lang="en-US" sz="3600" i="1" dirty="0">
                <a:solidFill>
                  <a:srgbClr val="604A7B"/>
                </a:solidFill>
                <a:latin typeface="Verdana" charset="0"/>
                <a:ea typeface="ＭＳ Ｐゴシック" charset="0"/>
              </a:rPr>
              <a:t>a</a:t>
            </a:r>
            <a:r>
              <a:rPr lang="en-US" sz="3600" dirty="0">
                <a:solidFill>
                  <a:srgbClr val="604A7B"/>
                </a:solidFill>
                <a:latin typeface="Verdana" charset="0"/>
                <a:ea typeface="ＭＳ Ｐゴシック" charset="0"/>
              </a:rPr>
              <a:t> is the horizontal change </a:t>
            </a:r>
            <a:r>
              <a:rPr lang="en-US" sz="3600" dirty="0">
                <a:solidFill>
                  <a:srgbClr val="000000"/>
                </a:solidFill>
                <a:latin typeface="Verdana" charset="0"/>
                <a:ea typeface="ＭＳ Ｐゴシック" charset="0"/>
              </a:rPr>
              <a:t>and </a:t>
            </a:r>
            <a:r>
              <a:rPr lang="en-US" sz="3600" i="1" dirty="0">
                <a:solidFill>
                  <a:srgbClr val="604A7B"/>
                </a:solidFill>
                <a:latin typeface="Verdana" charset="0"/>
                <a:ea typeface="ＭＳ Ｐゴシック" charset="0"/>
              </a:rPr>
              <a:t>b</a:t>
            </a:r>
            <a:r>
              <a:rPr lang="en-US" sz="3600" dirty="0">
                <a:solidFill>
                  <a:srgbClr val="604A7B"/>
                </a:solidFill>
                <a:latin typeface="Verdana" charset="0"/>
                <a:ea typeface="ＭＳ Ｐゴシック" charset="0"/>
              </a:rPr>
              <a:t> is the vertical change </a:t>
            </a:r>
            <a:r>
              <a:rPr lang="en-US" sz="3600" dirty="0">
                <a:solidFill>
                  <a:srgbClr val="000000"/>
                </a:solidFill>
                <a:latin typeface="Verdana" charset="0"/>
                <a:ea typeface="ＭＳ Ｐゴシック" charset="0"/>
              </a:rPr>
              <a:t>from the initial point to the terminal point.</a:t>
            </a:r>
          </a:p>
        </p:txBody>
      </p:sp>
      <p:sp>
        <p:nvSpPr>
          <p:cNvPr id="5" name="TextBox 4"/>
          <p:cNvSpPr txBox="1"/>
          <p:nvPr/>
        </p:nvSpPr>
        <p:spPr>
          <a:xfrm>
            <a:off x="7072923" y="533400"/>
            <a:ext cx="1613877" cy="461665"/>
          </a:xfrm>
          <a:prstGeom prst="rect">
            <a:avLst/>
          </a:prstGeom>
          <a:noFill/>
        </p:spPr>
        <p:txBody>
          <a:bodyPr wrap="square" rtlCol="0">
            <a:spAutoFit/>
          </a:bodyPr>
          <a:lstStyle/>
          <a:p>
            <a:r>
              <a:rPr lang="en-US" sz="2400" dirty="0">
                <a:solidFill>
                  <a:srgbClr val="604A7B"/>
                </a:solidFill>
              </a:rPr>
              <a:t>pg. 836</a:t>
            </a:r>
          </a:p>
        </p:txBody>
      </p:sp>
    </p:spTree>
    <p:extLst>
      <p:ext uri="{BB962C8B-B14F-4D97-AF65-F5344CB8AC3E}">
        <p14:creationId xmlns:p14="http://schemas.microsoft.com/office/powerpoint/2010/main" val="4031885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Check </a:t>
            </a:r>
            <a:r>
              <a:rPr lang="en-US" dirty="0" err="1"/>
              <a:t>HomeWork</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71897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Try It Out!</a:t>
            </a:r>
          </a:p>
        </p:txBody>
      </p:sp>
      <mc:AlternateContent xmlns:mc="http://schemas.openxmlformats.org/markup-compatibility/2006" xmlns:a14="http://schemas.microsoft.com/office/drawing/2010/main">
        <mc:Choice Requires="a14">
          <p:sp>
            <p:nvSpPr>
              <p:cNvPr id="4" name="Content Placeholder 3"/>
              <p:cNvSpPr>
                <a:spLocks noGrp="1"/>
              </p:cNvSpPr>
              <p:nvPr>
                <p:ph idx="1"/>
              </p:nvPr>
            </p:nvSpPr>
            <p:spPr>
              <a:xfrm>
                <a:off x="457200" y="1600200"/>
                <a:ext cx="3439551" cy="4876800"/>
              </a:xfrm>
            </p:spPr>
            <p:txBody>
              <a:bodyPr>
                <a:normAutofit/>
              </a:bodyPr>
              <a:lstStyle/>
              <a:p>
                <a:r>
                  <a:rPr lang="en-US" sz="3200" dirty="0"/>
                  <a:t>Draw a Triangle with coordinates T (5, 5) R (5, 7) and Y (8, 5) </a:t>
                </a:r>
              </a:p>
              <a:p>
                <a:r>
                  <a:rPr lang="en-US" sz="3200" dirty="0"/>
                  <a:t>Use the Vector </a:t>
                </a:r>
                <a14:m>
                  <m:oMath xmlns:m="http://schemas.openxmlformats.org/officeDocument/2006/math">
                    <m:r>
                      <a:rPr lang="en-US" sz="3200" i="1" dirty="0" smtClean="0">
                        <a:latin typeface="Cambria Math" panose="02040503050406030204" pitchFamily="18" charset="0"/>
                      </a:rPr>
                      <m:t>&lt;−6, −6&gt; </m:t>
                    </m:r>
                  </m:oMath>
                </a14:m>
                <a:r>
                  <a:rPr lang="en-US" sz="3200" dirty="0"/>
                  <a:t>to translate the triangle</a:t>
                </a:r>
              </a:p>
            </p:txBody>
          </p:sp>
        </mc:Choice>
        <mc:Fallback xmlns="">
          <p:sp>
            <p:nvSpPr>
              <p:cNvPr id="4" name="Content Placeholder 3"/>
              <p:cNvSpPr>
                <a:spLocks noGrp="1" noRot="1" noChangeAspect="1" noMove="1" noResize="1" noEditPoints="1" noAdjustHandles="1" noChangeArrowheads="1" noChangeShapeType="1" noTextEdit="1"/>
              </p:cNvSpPr>
              <p:nvPr>
                <p:ph idx="1"/>
              </p:nvPr>
            </p:nvSpPr>
            <p:spPr>
              <a:xfrm>
                <a:off x="457200" y="1600200"/>
                <a:ext cx="3439551" cy="4876800"/>
              </a:xfrm>
              <a:blipFill>
                <a:blip r:embed="rId2"/>
                <a:stretch>
                  <a:fillRect l="-3014" t="-1625" r="-3546"/>
                </a:stretch>
              </a:blipFill>
            </p:spPr>
            <p:txBody>
              <a:bodyPr/>
              <a:lstStyle/>
              <a:p>
                <a:r>
                  <a:rPr lang="en-US">
                    <a:noFill/>
                  </a:rPr>
                  <a:t> </a:t>
                </a:r>
              </a:p>
            </p:txBody>
          </p:sp>
        </mc:Fallback>
      </mc:AlternateContent>
      <p:pic>
        <p:nvPicPr>
          <p:cNvPr id="10" name="Picture 9"/>
          <p:cNvPicPr/>
          <p:nvPr/>
        </p:nvPicPr>
        <p:blipFill>
          <a:blip r:embed="rId3">
            <a:extLst>
              <a:ext uri="{28A0092B-C50C-407E-A947-70E740481C1C}">
                <a14:useLocalDpi xmlns:a14="http://schemas.microsoft.com/office/drawing/2010/main" val="0"/>
              </a:ext>
            </a:extLst>
          </a:blip>
          <a:stretch>
            <a:fillRect/>
          </a:stretch>
        </p:blipFill>
        <p:spPr>
          <a:xfrm>
            <a:off x="3740335" y="1409510"/>
            <a:ext cx="5502754" cy="5258180"/>
          </a:xfrm>
          <a:prstGeom prst="rect">
            <a:avLst/>
          </a:prstGeom>
        </p:spPr>
      </p:pic>
    </p:spTree>
    <p:extLst>
      <p:ext uri="{BB962C8B-B14F-4D97-AF65-F5344CB8AC3E}">
        <p14:creationId xmlns:p14="http://schemas.microsoft.com/office/powerpoint/2010/main" val="20925533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Try It Out!</a:t>
            </a:r>
          </a:p>
        </p:txBody>
      </p:sp>
      <mc:AlternateContent xmlns:mc="http://schemas.openxmlformats.org/markup-compatibility/2006" xmlns:a14="http://schemas.microsoft.com/office/drawing/2010/main">
        <mc:Choice Requires="a14">
          <p:sp>
            <p:nvSpPr>
              <p:cNvPr id="4" name="Content Placeholder 3"/>
              <p:cNvSpPr>
                <a:spLocks noGrp="1"/>
              </p:cNvSpPr>
              <p:nvPr>
                <p:ph idx="1"/>
              </p:nvPr>
            </p:nvSpPr>
            <p:spPr>
              <a:xfrm>
                <a:off x="457200" y="1600200"/>
                <a:ext cx="3819378" cy="4876800"/>
              </a:xfrm>
            </p:spPr>
            <p:txBody>
              <a:bodyPr>
                <a:noAutofit/>
              </a:bodyPr>
              <a:lstStyle/>
              <a:p>
                <a:r>
                  <a:rPr lang="en-US" sz="3600" dirty="0"/>
                  <a:t>Draw a Triangle with coordinates B (1, 1) O (3, 2) and L (5, 1) </a:t>
                </a:r>
              </a:p>
              <a:p>
                <a:r>
                  <a:rPr lang="en-US" sz="3600" dirty="0"/>
                  <a:t>Use the Vector </a:t>
                </a:r>
                <a14:m>
                  <m:oMath xmlns:m="http://schemas.openxmlformats.org/officeDocument/2006/math">
                    <m:r>
                      <a:rPr lang="en-US" sz="3600" i="1" dirty="0" smtClean="0">
                        <a:latin typeface="Cambria Math" panose="02040503050406030204" pitchFamily="18" charset="0"/>
                      </a:rPr>
                      <m:t>&lt;−3, −4&gt; </m:t>
                    </m:r>
                  </m:oMath>
                </a14:m>
                <a:r>
                  <a:rPr lang="en-US" sz="3600" dirty="0"/>
                  <a:t>to translate the triangle</a:t>
                </a:r>
              </a:p>
            </p:txBody>
          </p:sp>
        </mc:Choice>
        <mc:Fallback xmlns="">
          <p:sp>
            <p:nvSpPr>
              <p:cNvPr id="4" name="Content Placeholder 3"/>
              <p:cNvSpPr>
                <a:spLocks noGrp="1" noRot="1" noChangeAspect="1" noMove="1" noResize="1" noEditPoints="1" noAdjustHandles="1" noChangeArrowheads="1" noChangeShapeType="1" noTextEdit="1"/>
              </p:cNvSpPr>
              <p:nvPr>
                <p:ph idx="1"/>
              </p:nvPr>
            </p:nvSpPr>
            <p:spPr>
              <a:xfrm>
                <a:off x="457200" y="1600200"/>
                <a:ext cx="3819378" cy="4876800"/>
              </a:xfrm>
              <a:blipFill>
                <a:blip r:embed="rId2"/>
                <a:stretch>
                  <a:fillRect l="-3349" t="-2000" r="-3987"/>
                </a:stretch>
              </a:blipFill>
            </p:spPr>
            <p:txBody>
              <a:bodyPr/>
              <a:lstStyle/>
              <a:p>
                <a:r>
                  <a:rPr lang="en-US">
                    <a:noFill/>
                  </a:rPr>
                  <a:t> </a:t>
                </a:r>
              </a:p>
            </p:txBody>
          </p:sp>
        </mc:Fallback>
      </mc:AlternateContent>
      <p:pic>
        <p:nvPicPr>
          <p:cNvPr id="5" name="Picture 4"/>
          <p:cNvPicPr/>
          <p:nvPr/>
        </p:nvPicPr>
        <p:blipFill>
          <a:blip r:embed="rId3">
            <a:extLst>
              <a:ext uri="{28A0092B-C50C-407E-A947-70E740481C1C}">
                <a14:useLocalDpi xmlns:a14="http://schemas.microsoft.com/office/drawing/2010/main" val="0"/>
              </a:ext>
            </a:extLst>
          </a:blip>
          <a:stretch>
            <a:fillRect/>
          </a:stretch>
        </p:blipFill>
        <p:spPr>
          <a:xfrm>
            <a:off x="4107765" y="1708448"/>
            <a:ext cx="4853969" cy="4768552"/>
          </a:xfrm>
          <a:prstGeom prst="rect">
            <a:avLst/>
          </a:prstGeom>
        </p:spPr>
      </p:pic>
    </p:spTree>
    <p:extLst>
      <p:ext uri="{BB962C8B-B14F-4D97-AF65-F5344CB8AC3E}">
        <p14:creationId xmlns:p14="http://schemas.microsoft.com/office/powerpoint/2010/main" val="31551718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Try It Out!</a:t>
            </a:r>
          </a:p>
        </p:txBody>
      </p:sp>
      <p:sp>
        <p:nvSpPr>
          <p:cNvPr id="4" name="Content Placeholder 3"/>
          <p:cNvSpPr>
            <a:spLocks noGrp="1"/>
          </p:cNvSpPr>
          <p:nvPr>
            <p:ph idx="1"/>
          </p:nvPr>
        </p:nvSpPr>
        <p:spPr>
          <a:xfrm>
            <a:off x="457200" y="1600200"/>
            <a:ext cx="3819378" cy="4876800"/>
          </a:xfrm>
        </p:spPr>
        <p:txBody>
          <a:bodyPr>
            <a:noAutofit/>
          </a:bodyPr>
          <a:lstStyle/>
          <a:p>
            <a:r>
              <a:rPr lang="en-US" sz="3600" dirty="0"/>
              <a:t>Draw a Triangle with coordinates B (1, 1) O (3, 2) and L (5, 1) </a:t>
            </a:r>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4107765" y="1708448"/>
            <a:ext cx="4853969" cy="4768552"/>
          </a:xfrm>
          <a:prstGeom prst="rect">
            <a:avLst/>
          </a:prstGeom>
        </p:spPr>
      </p:pic>
    </p:spTree>
    <p:extLst>
      <p:ext uri="{BB962C8B-B14F-4D97-AF65-F5344CB8AC3E}">
        <p14:creationId xmlns:p14="http://schemas.microsoft.com/office/powerpoint/2010/main" val="2838288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Try It Out!</a:t>
            </a:r>
          </a:p>
        </p:txBody>
      </p:sp>
      <p:sp>
        <p:nvSpPr>
          <p:cNvPr id="4" name="Content Placeholder 3"/>
          <p:cNvSpPr>
            <a:spLocks noGrp="1"/>
          </p:cNvSpPr>
          <p:nvPr>
            <p:ph idx="1"/>
          </p:nvPr>
        </p:nvSpPr>
        <p:spPr/>
        <p:txBody>
          <a:bodyPr>
            <a:normAutofit/>
          </a:bodyPr>
          <a:lstStyle/>
          <a:p>
            <a:r>
              <a:rPr lang="en-US" sz="4400" dirty="0"/>
              <a:t>Make your own triangle and vector!</a:t>
            </a:r>
          </a:p>
        </p:txBody>
      </p:sp>
    </p:spTree>
    <p:extLst>
      <p:ext uri="{BB962C8B-B14F-4D97-AF65-F5344CB8AC3E}">
        <p14:creationId xmlns:p14="http://schemas.microsoft.com/office/powerpoint/2010/main" val="25723875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What would the vector be?</a:t>
            </a:r>
          </a:p>
        </p:txBody>
      </p:sp>
      <p:sp>
        <p:nvSpPr>
          <p:cNvPr id="5" name="TextBox 4"/>
          <p:cNvSpPr txBox="1"/>
          <p:nvPr/>
        </p:nvSpPr>
        <p:spPr>
          <a:xfrm>
            <a:off x="1113692" y="1563077"/>
            <a:ext cx="5451231" cy="4524315"/>
          </a:xfrm>
          <a:prstGeom prst="rect">
            <a:avLst/>
          </a:prstGeom>
          <a:noFill/>
        </p:spPr>
        <p:txBody>
          <a:bodyPr wrap="square" rtlCol="0">
            <a:spAutoFit/>
          </a:bodyPr>
          <a:lstStyle/>
          <a:p>
            <a:r>
              <a:rPr lang="en-US" sz="3200" dirty="0"/>
              <a:t>(x, y) </a:t>
            </a:r>
            <a:r>
              <a:rPr lang="en-US" sz="3200" dirty="0">
                <a:sym typeface="Wingdings"/>
              </a:rPr>
              <a:t> (x + 5 , y)</a:t>
            </a:r>
          </a:p>
          <a:p>
            <a:endParaRPr lang="en-US" sz="3200" dirty="0">
              <a:sym typeface="Wingdings"/>
            </a:endParaRPr>
          </a:p>
          <a:p>
            <a:r>
              <a:rPr lang="en-US" sz="3200" dirty="0">
                <a:sym typeface="Wingdings"/>
              </a:rPr>
              <a:t>(x, y)  (x – 3 , y)</a:t>
            </a:r>
          </a:p>
          <a:p>
            <a:endParaRPr lang="en-US" sz="3200" dirty="0"/>
          </a:p>
          <a:p>
            <a:r>
              <a:rPr lang="en-US" sz="3200" dirty="0">
                <a:sym typeface="Wingdings"/>
              </a:rPr>
              <a:t>(x, y)  (x , y  + 2)</a:t>
            </a:r>
          </a:p>
          <a:p>
            <a:endParaRPr lang="en-US" sz="3200" dirty="0">
              <a:sym typeface="Wingdings"/>
            </a:endParaRPr>
          </a:p>
          <a:p>
            <a:r>
              <a:rPr lang="en-US" sz="3200" dirty="0">
                <a:sym typeface="Wingdings"/>
              </a:rPr>
              <a:t>(x, y)  (x , y – 4 )</a:t>
            </a:r>
          </a:p>
          <a:p>
            <a:endParaRPr lang="en-US" sz="3200" dirty="0">
              <a:sym typeface="Wingdings"/>
            </a:endParaRPr>
          </a:p>
          <a:p>
            <a:r>
              <a:rPr lang="en-US" sz="3200" dirty="0">
                <a:sym typeface="Wingdings"/>
              </a:rPr>
              <a:t>(x, y)  (x – 6, y + 8) </a:t>
            </a:r>
            <a:endParaRPr lang="en-US" sz="3200" dirty="0"/>
          </a:p>
        </p:txBody>
      </p:sp>
      <mc:AlternateContent xmlns:mc="http://schemas.openxmlformats.org/markup-compatibility/2006" xmlns:a14="http://schemas.microsoft.com/office/drawing/2010/main">
        <mc:Choice Requires="a14">
          <p:sp>
            <p:nvSpPr>
              <p:cNvPr id="2" name="TextBox 1"/>
              <p:cNvSpPr txBox="1"/>
              <p:nvPr/>
            </p:nvSpPr>
            <p:spPr>
              <a:xfrm>
                <a:off x="5096256" y="1563077"/>
                <a:ext cx="2162673" cy="58477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3200" i="1" dirty="0" smtClean="0">
                          <a:solidFill>
                            <a:srgbClr val="FF0000"/>
                          </a:solidFill>
                          <a:latin typeface="Cambria Math" panose="02040503050406030204" pitchFamily="18" charset="0"/>
                        </a:rPr>
                        <m:t>&lt;5, 0&gt; </m:t>
                      </m:r>
                    </m:oMath>
                  </m:oMathPara>
                </a14:m>
                <a:endParaRPr lang="en-US" sz="3200" dirty="0">
                  <a:solidFill>
                    <a:srgbClr val="FF0000"/>
                  </a:solidFill>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5096256" y="1563077"/>
                <a:ext cx="2162673" cy="584775"/>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5103290" y="2489200"/>
                <a:ext cx="2162673" cy="58477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3200" i="1" dirty="0" smtClean="0">
                          <a:solidFill>
                            <a:srgbClr val="FF0000"/>
                          </a:solidFill>
                          <a:latin typeface="Cambria Math" panose="02040503050406030204" pitchFamily="18" charset="0"/>
                        </a:rPr>
                        <m:t>&lt;</m:t>
                      </m:r>
                      <m:r>
                        <a:rPr lang="en-US" sz="3200" b="0" i="1" dirty="0" smtClean="0">
                          <a:solidFill>
                            <a:srgbClr val="FF0000"/>
                          </a:solidFill>
                          <a:latin typeface="Cambria Math" panose="02040503050406030204" pitchFamily="18" charset="0"/>
                        </a:rPr>
                        <m:t>−3</m:t>
                      </m:r>
                      <m:r>
                        <a:rPr lang="en-US" sz="3200" i="1" dirty="0" smtClean="0">
                          <a:solidFill>
                            <a:srgbClr val="FF0000"/>
                          </a:solidFill>
                          <a:latin typeface="Cambria Math" panose="02040503050406030204" pitchFamily="18" charset="0"/>
                        </a:rPr>
                        <m:t>, 0&gt; </m:t>
                      </m:r>
                    </m:oMath>
                  </m:oMathPara>
                </a14:m>
                <a:endParaRPr lang="en-US" sz="3200" dirty="0">
                  <a:solidFill>
                    <a:srgbClr val="FF0000"/>
                  </a:solidFill>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5103290" y="2489200"/>
                <a:ext cx="2162673" cy="584775"/>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4967302" y="3532846"/>
                <a:ext cx="2162673" cy="58477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3200" i="1" dirty="0" smtClean="0">
                          <a:solidFill>
                            <a:srgbClr val="FF0000"/>
                          </a:solidFill>
                          <a:latin typeface="Cambria Math" panose="02040503050406030204" pitchFamily="18" charset="0"/>
                        </a:rPr>
                        <m:t>&lt;</m:t>
                      </m:r>
                      <m:r>
                        <a:rPr lang="en-US" sz="3200" b="0" i="1" dirty="0" smtClean="0">
                          <a:solidFill>
                            <a:srgbClr val="FF0000"/>
                          </a:solidFill>
                          <a:latin typeface="Cambria Math" panose="02040503050406030204" pitchFamily="18" charset="0"/>
                        </a:rPr>
                        <m:t>0</m:t>
                      </m:r>
                      <m:r>
                        <a:rPr lang="en-US" sz="3200" i="1" dirty="0" smtClean="0">
                          <a:solidFill>
                            <a:srgbClr val="FF0000"/>
                          </a:solidFill>
                          <a:latin typeface="Cambria Math" panose="02040503050406030204" pitchFamily="18" charset="0"/>
                        </a:rPr>
                        <m:t>, </m:t>
                      </m:r>
                      <m:r>
                        <a:rPr lang="en-US" sz="3200" b="0" i="1" dirty="0" smtClean="0">
                          <a:solidFill>
                            <a:srgbClr val="FF0000"/>
                          </a:solidFill>
                          <a:latin typeface="Cambria Math" panose="02040503050406030204" pitchFamily="18" charset="0"/>
                        </a:rPr>
                        <m:t>2</m:t>
                      </m:r>
                      <m:r>
                        <a:rPr lang="en-US" sz="3200" i="1" dirty="0" smtClean="0">
                          <a:solidFill>
                            <a:srgbClr val="FF0000"/>
                          </a:solidFill>
                          <a:latin typeface="Cambria Math" panose="02040503050406030204" pitchFamily="18" charset="0"/>
                        </a:rPr>
                        <m:t>&gt; </m:t>
                      </m:r>
                    </m:oMath>
                  </m:oMathPara>
                </a14:m>
                <a:endParaRPr lang="en-US" sz="3200" dirty="0">
                  <a:solidFill>
                    <a:srgbClr val="FF0000"/>
                  </a:solidFill>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4967302" y="3532846"/>
                <a:ext cx="2162673" cy="584775"/>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5049363" y="4517731"/>
                <a:ext cx="2162673" cy="58477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3200" i="1" dirty="0" smtClean="0">
                          <a:solidFill>
                            <a:srgbClr val="FF0000"/>
                          </a:solidFill>
                          <a:latin typeface="Cambria Math" panose="02040503050406030204" pitchFamily="18" charset="0"/>
                        </a:rPr>
                        <m:t>&lt;</m:t>
                      </m:r>
                      <m:r>
                        <a:rPr lang="en-US" sz="3200" b="0" i="1" dirty="0" smtClean="0">
                          <a:solidFill>
                            <a:srgbClr val="FF0000"/>
                          </a:solidFill>
                          <a:latin typeface="Cambria Math" panose="02040503050406030204" pitchFamily="18" charset="0"/>
                        </a:rPr>
                        <m:t>0</m:t>
                      </m:r>
                      <m:r>
                        <a:rPr lang="en-US" sz="3200" i="1" dirty="0" smtClean="0">
                          <a:solidFill>
                            <a:srgbClr val="FF0000"/>
                          </a:solidFill>
                          <a:latin typeface="Cambria Math" panose="02040503050406030204" pitchFamily="18" charset="0"/>
                        </a:rPr>
                        <m:t>,</m:t>
                      </m:r>
                      <m:r>
                        <a:rPr lang="en-US" sz="3200" b="0" i="1" dirty="0" smtClean="0">
                          <a:solidFill>
                            <a:srgbClr val="FF0000"/>
                          </a:solidFill>
                          <a:latin typeface="Cambria Math" panose="02040503050406030204" pitchFamily="18" charset="0"/>
                        </a:rPr>
                        <m:t>−4</m:t>
                      </m:r>
                      <m:r>
                        <a:rPr lang="en-US" sz="3200" i="1" dirty="0" smtClean="0">
                          <a:solidFill>
                            <a:srgbClr val="FF0000"/>
                          </a:solidFill>
                          <a:latin typeface="Cambria Math" panose="02040503050406030204" pitchFamily="18" charset="0"/>
                        </a:rPr>
                        <m:t>&gt; </m:t>
                      </m:r>
                    </m:oMath>
                  </m:oMathPara>
                </a14:m>
                <a:endParaRPr lang="en-US" sz="3200" dirty="0">
                  <a:solidFill>
                    <a:srgbClr val="FF0000"/>
                  </a:solidFill>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5049363" y="4517731"/>
                <a:ext cx="2162673" cy="584775"/>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5192385" y="5502617"/>
                <a:ext cx="2162673" cy="58477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3200" i="1" dirty="0" smtClean="0">
                          <a:solidFill>
                            <a:srgbClr val="FF0000"/>
                          </a:solidFill>
                          <a:latin typeface="Cambria Math" panose="02040503050406030204" pitchFamily="18" charset="0"/>
                        </a:rPr>
                        <m:t>&lt;</m:t>
                      </m:r>
                      <m:r>
                        <a:rPr lang="en-US" sz="3200" b="0" i="1" dirty="0" smtClean="0">
                          <a:solidFill>
                            <a:srgbClr val="FF0000"/>
                          </a:solidFill>
                          <a:latin typeface="Cambria Math" panose="02040503050406030204" pitchFamily="18" charset="0"/>
                        </a:rPr>
                        <m:t>−6</m:t>
                      </m:r>
                      <m:r>
                        <a:rPr lang="en-US" sz="3200" i="1" dirty="0" smtClean="0">
                          <a:solidFill>
                            <a:srgbClr val="FF0000"/>
                          </a:solidFill>
                          <a:latin typeface="Cambria Math" panose="02040503050406030204" pitchFamily="18" charset="0"/>
                        </a:rPr>
                        <m:t>, </m:t>
                      </m:r>
                      <m:r>
                        <a:rPr lang="en-US" sz="3200" b="0" i="1" dirty="0" smtClean="0">
                          <a:solidFill>
                            <a:srgbClr val="FF0000"/>
                          </a:solidFill>
                          <a:latin typeface="Cambria Math" panose="02040503050406030204" pitchFamily="18" charset="0"/>
                        </a:rPr>
                        <m:t>8</m:t>
                      </m:r>
                      <m:r>
                        <a:rPr lang="en-US" sz="3200" i="1" dirty="0" smtClean="0">
                          <a:solidFill>
                            <a:srgbClr val="FF0000"/>
                          </a:solidFill>
                          <a:latin typeface="Cambria Math" panose="02040503050406030204" pitchFamily="18" charset="0"/>
                        </a:rPr>
                        <m:t>&gt; </m:t>
                      </m:r>
                    </m:oMath>
                  </m:oMathPara>
                </a14:m>
                <a:endParaRPr lang="en-US" sz="3200" dirty="0">
                  <a:solidFill>
                    <a:srgbClr val="FF0000"/>
                  </a:solidFill>
                </a:endParaRPr>
              </a:p>
            </p:txBody>
          </p:sp>
        </mc:Choice>
        <mc:Fallback xmlns="">
          <p:sp>
            <p:nvSpPr>
              <p:cNvPr id="9" name="TextBox 8"/>
              <p:cNvSpPr txBox="1">
                <a:spLocks noRot="1" noChangeAspect="1" noMove="1" noResize="1" noEditPoints="1" noAdjustHandles="1" noChangeArrowheads="1" noChangeShapeType="1" noTextEdit="1"/>
              </p:cNvSpPr>
              <p:nvPr/>
            </p:nvSpPr>
            <p:spPr>
              <a:xfrm>
                <a:off x="5192385" y="5502617"/>
                <a:ext cx="2162673" cy="584775"/>
              </a:xfrm>
              <a:prstGeom prst="rect">
                <a:avLst/>
              </a:prstGeom>
              <a:blipFill>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190300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P spid="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Time to Design!</a:t>
            </a:r>
          </a:p>
        </p:txBody>
      </p:sp>
      <p:sp>
        <p:nvSpPr>
          <p:cNvPr id="3" name="Content Placeholder 2"/>
          <p:cNvSpPr>
            <a:spLocks noGrp="1"/>
          </p:cNvSpPr>
          <p:nvPr>
            <p:ph idx="1"/>
          </p:nvPr>
        </p:nvSpPr>
        <p:spPr/>
        <p:txBody>
          <a:bodyPr/>
          <a:lstStyle/>
          <a:p>
            <a:r>
              <a:rPr lang="en-US" dirty="0"/>
              <a:t>Come up with a “shape” that could be used for the marching band and also come up with a translation for how you want the shape to move!</a:t>
            </a:r>
          </a:p>
          <a:p>
            <a:r>
              <a:rPr lang="en-US" dirty="0"/>
              <a:t>The shape must have at least 5 vertices and must move to three different locations</a:t>
            </a:r>
          </a:p>
          <a:p>
            <a:r>
              <a:rPr lang="en-US" dirty="0"/>
              <a:t>You need to come up with the vertices for your preimage shape and the three translations for how you want the shape to move. The translations must be written in coordinate notation.</a:t>
            </a:r>
          </a:p>
          <a:p>
            <a:r>
              <a:rPr lang="en-US" dirty="0"/>
              <a:t>The shape needs to stay on the graph.</a:t>
            </a:r>
          </a:p>
        </p:txBody>
      </p:sp>
    </p:spTree>
    <p:extLst>
      <p:ext uri="{BB962C8B-B14F-4D97-AF65-F5344CB8AC3E}">
        <p14:creationId xmlns:p14="http://schemas.microsoft.com/office/powerpoint/2010/main" val="242091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Exit Ticket</a:t>
            </a:r>
          </a:p>
        </p:txBody>
      </p:sp>
      <p:sp>
        <p:nvSpPr>
          <p:cNvPr id="3" name="Content Placeholder 2"/>
          <p:cNvSpPr>
            <a:spLocks noGrp="1"/>
          </p:cNvSpPr>
          <p:nvPr>
            <p:ph idx="1"/>
          </p:nvPr>
        </p:nvSpPr>
        <p:spPr/>
        <p:txBody>
          <a:bodyPr>
            <a:normAutofit/>
          </a:bodyPr>
          <a:lstStyle/>
          <a:p>
            <a:r>
              <a:rPr lang="en-US" sz="4000" dirty="0"/>
              <a:t>What did you learn today?</a:t>
            </a:r>
          </a:p>
          <a:p>
            <a:r>
              <a:rPr lang="en-US" sz="4000" dirty="0"/>
              <a:t>What mistakes were you making?</a:t>
            </a:r>
          </a:p>
        </p:txBody>
      </p:sp>
    </p:spTree>
    <p:extLst>
      <p:ext uri="{BB962C8B-B14F-4D97-AF65-F5344CB8AC3E}">
        <p14:creationId xmlns:p14="http://schemas.microsoft.com/office/powerpoint/2010/main" val="19960748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Homework</a:t>
            </a:r>
          </a:p>
        </p:txBody>
      </p:sp>
      <p:sp>
        <p:nvSpPr>
          <p:cNvPr id="3" name="Content Placeholder 2"/>
          <p:cNvSpPr>
            <a:spLocks noGrp="1"/>
          </p:cNvSpPr>
          <p:nvPr>
            <p:ph type="subTitle" idx="1"/>
          </p:nvPr>
        </p:nvSpPr>
        <p:spPr/>
        <p:txBody>
          <a:bodyPr>
            <a:normAutofit/>
          </a:bodyPr>
          <a:lstStyle/>
          <a:p>
            <a:pPr marL="0" indent="0" algn="ctr">
              <a:buNone/>
            </a:pPr>
            <a:r>
              <a:rPr lang="en-US" sz="6000" dirty="0"/>
              <a:t>pg. 839 (1-10)</a:t>
            </a:r>
          </a:p>
        </p:txBody>
      </p:sp>
    </p:spTree>
    <p:extLst>
      <p:ext uri="{BB962C8B-B14F-4D97-AF65-F5344CB8AC3E}">
        <p14:creationId xmlns:p14="http://schemas.microsoft.com/office/powerpoint/2010/main" val="27457933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Screen Shot 2015-08-21 at 6.32.39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9298" y="2632916"/>
            <a:ext cx="5727700" cy="952500"/>
          </a:xfrm>
          <a:prstGeom prst="rect">
            <a:avLst/>
          </a:prstGeom>
        </p:spPr>
      </p:pic>
      <p:pic>
        <p:nvPicPr>
          <p:cNvPr id="11" name="Picture 10" descr="Screen Shot 2015-08-21 at 6.32.13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855"/>
            <a:ext cx="9144000" cy="2466224"/>
          </a:xfrm>
          <a:prstGeom prst="rect">
            <a:avLst/>
          </a:prstGeom>
        </p:spPr>
      </p:pic>
      <p:pic>
        <p:nvPicPr>
          <p:cNvPr id="12" name="Picture 11" descr="Screen Shot 2015-08-21 at 6.32.52 A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67496" y="3739688"/>
            <a:ext cx="3060700" cy="2921000"/>
          </a:xfrm>
          <a:prstGeom prst="rect">
            <a:avLst/>
          </a:prstGeom>
        </p:spPr>
      </p:pic>
      <p:pic>
        <p:nvPicPr>
          <p:cNvPr id="13" name="Picture 12" descr="Screen Shot 2015-08-21 at 6.32.45 A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58494" y="3585416"/>
            <a:ext cx="3060700" cy="2971800"/>
          </a:xfrm>
          <a:prstGeom prst="rect">
            <a:avLst/>
          </a:prstGeom>
        </p:spPr>
      </p:pic>
      <p:sp>
        <p:nvSpPr>
          <p:cNvPr id="14" name="TextBox 13"/>
          <p:cNvSpPr txBox="1"/>
          <p:nvPr/>
        </p:nvSpPr>
        <p:spPr>
          <a:xfrm>
            <a:off x="7962260" y="0"/>
            <a:ext cx="1181740" cy="369332"/>
          </a:xfrm>
          <a:prstGeom prst="rect">
            <a:avLst/>
          </a:prstGeom>
          <a:solidFill>
            <a:srgbClr val="FFFFFF"/>
          </a:solidFill>
        </p:spPr>
        <p:txBody>
          <a:bodyPr wrap="square" rtlCol="0">
            <a:spAutoFit/>
          </a:bodyPr>
          <a:lstStyle/>
          <a:p>
            <a:endParaRPr lang="en-US" dirty="0"/>
          </a:p>
        </p:txBody>
      </p:sp>
    </p:spTree>
    <p:extLst>
      <p:ext uri="{BB962C8B-B14F-4D97-AF65-F5344CB8AC3E}">
        <p14:creationId xmlns:p14="http://schemas.microsoft.com/office/powerpoint/2010/main" val="33134343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Shot 2015-08-21 at 6.32.55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4612" y="532709"/>
            <a:ext cx="3162300" cy="2844800"/>
          </a:xfrm>
          <a:prstGeom prst="rect">
            <a:avLst/>
          </a:prstGeom>
        </p:spPr>
      </p:pic>
      <p:pic>
        <p:nvPicPr>
          <p:cNvPr id="6" name="Picture 5" descr="Screen Shot 2015-08-21 at 6.33.00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57447" y="289417"/>
            <a:ext cx="4902200" cy="1638300"/>
          </a:xfrm>
          <a:prstGeom prst="rect">
            <a:avLst/>
          </a:prstGeom>
        </p:spPr>
      </p:pic>
      <p:pic>
        <p:nvPicPr>
          <p:cNvPr id="7" name="Picture 6" descr="Screen Shot 2015-08-21 at 6.33.05 A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68400" y="2395821"/>
            <a:ext cx="4762500" cy="1295400"/>
          </a:xfrm>
          <a:prstGeom prst="rect">
            <a:avLst/>
          </a:prstGeom>
        </p:spPr>
      </p:pic>
      <p:pic>
        <p:nvPicPr>
          <p:cNvPr id="8" name="Picture 7" descr="Screen Shot 2015-08-21 at 6.33.14 A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1047" y="3977134"/>
            <a:ext cx="7848600" cy="2768600"/>
          </a:xfrm>
          <a:prstGeom prst="rect">
            <a:avLst/>
          </a:prstGeom>
        </p:spPr>
      </p:pic>
    </p:spTree>
    <p:extLst>
      <p:ext uri="{BB962C8B-B14F-4D97-AF65-F5344CB8AC3E}">
        <p14:creationId xmlns:p14="http://schemas.microsoft.com/office/powerpoint/2010/main" val="2862041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stretch>
            <a:fillRect/>
          </a:stretch>
        </p:blipFill>
        <p:spPr>
          <a:xfrm>
            <a:off x="743219" y="1213590"/>
            <a:ext cx="6903570" cy="4089930"/>
          </a:xfrm>
          <a:prstGeom prst="rect">
            <a:avLst/>
          </a:prstGeom>
        </p:spPr>
      </p:pic>
    </p:spTree>
    <p:extLst>
      <p:ext uri="{BB962C8B-B14F-4D97-AF65-F5344CB8AC3E}">
        <p14:creationId xmlns:p14="http://schemas.microsoft.com/office/powerpoint/2010/main" val="3597444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stretch>
            <a:fillRect/>
          </a:stretch>
        </p:blipFill>
        <p:spPr>
          <a:xfrm>
            <a:off x="953535" y="1118992"/>
            <a:ext cx="6924373" cy="4685546"/>
          </a:xfrm>
          <a:prstGeom prst="rect">
            <a:avLst/>
          </a:prstGeom>
        </p:spPr>
      </p:pic>
    </p:spTree>
    <p:extLst>
      <p:ext uri="{BB962C8B-B14F-4D97-AF65-F5344CB8AC3E}">
        <p14:creationId xmlns:p14="http://schemas.microsoft.com/office/powerpoint/2010/main" val="1159475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Picture 3" descr="Screen Shot 2017-01-16 at 4.31.2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740" y="1764133"/>
            <a:ext cx="7741358" cy="3127998"/>
          </a:xfrm>
          <a:prstGeom prst="rect">
            <a:avLst/>
          </a:prstGeom>
        </p:spPr>
      </p:pic>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E97B18C4-A331-7F46-ACE5-988E189A7CF8}"/>
                  </a:ext>
                </a:extLst>
              </p14:cNvPr>
              <p14:cNvContentPartPr/>
              <p14:nvPr/>
            </p14:nvContentPartPr>
            <p14:xfrm>
              <a:off x="772745" y="5177703"/>
              <a:ext cx="197640" cy="569520"/>
            </p14:xfrm>
          </p:contentPart>
        </mc:Choice>
        <mc:Fallback xmlns="">
          <p:pic>
            <p:nvPicPr>
              <p:cNvPr id="3" name="Ink 2">
                <a:extLst>
                  <a:ext uri="{FF2B5EF4-FFF2-40B4-BE49-F238E27FC236}">
                    <a16:creationId xmlns:a16="http://schemas.microsoft.com/office/drawing/2014/main" id="{E97B18C4-A331-7F46-ACE5-988E189A7CF8}"/>
                  </a:ext>
                </a:extLst>
              </p:cNvPr>
              <p:cNvPicPr/>
              <p:nvPr/>
            </p:nvPicPr>
            <p:blipFill>
              <a:blip r:embed="rId4"/>
              <a:stretch>
                <a:fillRect/>
              </a:stretch>
            </p:blipFill>
            <p:spPr>
              <a:xfrm>
                <a:off x="757625" y="5162583"/>
                <a:ext cx="228240" cy="59976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 name="Ink 4">
                <a:extLst>
                  <a:ext uri="{FF2B5EF4-FFF2-40B4-BE49-F238E27FC236}">
                    <a16:creationId xmlns:a16="http://schemas.microsoft.com/office/drawing/2014/main" id="{248CCA31-8E1E-7445-9400-1B664A056ABE}"/>
                  </a:ext>
                </a:extLst>
              </p14:cNvPr>
              <p14:cNvContentPartPr/>
              <p14:nvPr/>
            </p14:nvContentPartPr>
            <p14:xfrm>
              <a:off x="1152185" y="5299743"/>
              <a:ext cx="265680" cy="237600"/>
            </p14:xfrm>
          </p:contentPart>
        </mc:Choice>
        <mc:Fallback xmlns="">
          <p:pic>
            <p:nvPicPr>
              <p:cNvPr id="5" name="Ink 4">
                <a:extLst>
                  <a:ext uri="{FF2B5EF4-FFF2-40B4-BE49-F238E27FC236}">
                    <a16:creationId xmlns:a16="http://schemas.microsoft.com/office/drawing/2014/main" id="{248CCA31-8E1E-7445-9400-1B664A056ABE}"/>
                  </a:ext>
                </a:extLst>
              </p:cNvPr>
              <p:cNvPicPr/>
              <p:nvPr/>
            </p:nvPicPr>
            <p:blipFill>
              <a:blip r:embed="rId6"/>
              <a:stretch>
                <a:fillRect/>
              </a:stretch>
            </p:blipFill>
            <p:spPr>
              <a:xfrm>
                <a:off x="1137065" y="5284623"/>
                <a:ext cx="296280" cy="26784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6" name="Ink 5">
                <a:extLst>
                  <a:ext uri="{FF2B5EF4-FFF2-40B4-BE49-F238E27FC236}">
                    <a16:creationId xmlns:a16="http://schemas.microsoft.com/office/drawing/2014/main" id="{F176B464-854D-D24E-8D73-37ED39A2072A}"/>
                  </a:ext>
                </a:extLst>
              </p14:cNvPr>
              <p14:cNvContentPartPr/>
              <p14:nvPr/>
            </p14:nvContentPartPr>
            <p14:xfrm>
              <a:off x="1224905" y="5250423"/>
              <a:ext cx="187560" cy="364680"/>
            </p14:xfrm>
          </p:contentPart>
        </mc:Choice>
        <mc:Fallback xmlns="">
          <p:pic>
            <p:nvPicPr>
              <p:cNvPr id="6" name="Ink 5">
                <a:extLst>
                  <a:ext uri="{FF2B5EF4-FFF2-40B4-BE49-F238E27FC236}">
                    <a16:creationId xmlns:a16="http://schemas.microsoft.com/office/drawing/2014/main" id="{F176B464-854D-D24E-8D73-37ED39A2072A}"/>
                  </a:ext>
                </a:extLst>
              </p:cNvPr>
              <p:cNvPicPr/>
              <p:nvPr/>
            </p:nvPicPr>
            <p:blipFill>
              <a:blip r:embed="rId8"/>
              <a:stretch>
                <a:fillRect/>
              </a:stretch>
            </p:blipFill>
            <p:spPr>
              <a:xfrm>
                <a:off x="1209785" y="5235303"/>
                <a:ext cx="218160" cy="39528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7" name="Ink 6">
                <a:extLst>
                  <a:ext uri="{FF2B5EF4-FFF2-40B4-BE49-F238E27FC236}">
                    <a16:creationId xmlns:a16="http://schemas.microsoft.com/office/drawing/2014/main" id="{6BFB3135-3E1C-F040-98BC-C10F81C9F5A7}"/>
                  </a:ext>
                </a:extLst>
              </p14:cNvPr>
              <p14:cNvContentPartPr/>
              <p14:nvPr/>
            </p14:nvContentPartPr>
            <p14:xfrm>
              <a:off x="1625945" y="5567943"/>
              <a:ext cx="21240" cy="239760"/>
            </p14:xfrm>
          </p:contentPart>
        </mc:Choice>
        <mc:Fallback xmlns="">
          <p:pic>
            <p:nvPicPr>
              <p:cNvPr id="7" name="Ink 6">
                <a:extLst>
                  <a:ext uri="{FF2B5EF4-FFF2-40B4-BE49-F238E27FC236}">
                    <a16:creationId xmlns:a16="http://schemas.microsoft.com/office/drawing/2014/main" id="{6BFB3135-3E1C-F040-98BC-C10F81C9F5A7}"/>
                  </a:ext>
                </a:extLst>
              </p:cNvPr>
              <p:cNvPicPr/>
              <p:nvPr/>
            </p:nvPicPr>
            <p:blipFill>
              <a:blip r:embed="rId10"/>
              <a:stretch>
                <a:fillRect/>
              </a:stretch>
            </p:blipFill>
            <p:spPr>
              <a:xfrm>
                <a:off x="1610465" y="5552823"/>
                <a:ext cx="51840" cy="27036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8" name="Ink 7">
                <a:extLst>
                  <a:ext uri="{FF2B5EF4-FFF2-40B4-BE49-F238E27FC236}">
                    <a16:creationId xmlns:a16="http://schemas.microsoft.com/office/drawing/2014/main" id="{F52E021C-5A44-0A4B-938B-8E2FDFE09BC9}"/>
                  </a:ext>
                </a:extLst>
              </p14:cNvPr>
              <p14:cNvContentPartPr/>
              <p14:nvPr/>
            </p14:nvContentPartPr>
            <p14:xfrm>
              <a:off x="1820705" y="5346543"/>
              <a:ext cx="362520" cy="690480"/>
            </p14:xfrm>
          </p:contentPart>
        </mc:Choice>
        <mc:Fallback xmlns="">
          <p:pic>
            <p:nvPicPr>
              <p:cNvPr id="8" name="Ink 7">
                <a:extLst>
                  <a:ext uri="{FF2B5EF4-FFF2-40B4-BE49-F238E27FC236}">
                    <a16:creationId xmlns:a16="http://schemas.microsoft.com/office/drawing/2014/main" id="{F52E021C-5A44-0A4B-938B-8E2FDFE09BC9}"/>
                  </a:ext>
                </a:extLst>
              </p:cNvPr>
              <p:cNvPicPr/>
              <p:nvPr/>
            </p:nvPicPr>
            <p:blipFill>
              <a:blip r:embed="rId12"/>
              <a:stretch>
                <a:fillRect/>
              </a:stretch>
            </p:blipFill>
            <p:spPr>
              <a:xfrm>
                <a:off x="1805585" y="5331423"/>
                <a:ext cx="392760" cy="72072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9" name="Ink 8">
                <a:extLst>
                  <a:ext uri="{FF2B5EF4-FFF2-40B4-BE49-F238E27FC236}">
                    <a16:creationId xmlns:a16="http://schemas.microsoft.com/office/drawing/2014/main" id="{F7EB86D6-79D4-A144-87C4-D19C23379A5B}"/>
                  </a:ext>
                </a:extLst>
              </p14:cNvPr>
              <p14:cNvContentPartPr/>
              <p14:nvPr/>
            </p14:nvContentPartPr>
            <p14:xfrm>
              <a:off x="2193665" y="5084103"/>
              <a:ext cx="268560" cy="677160"/>
            </p14:xfrm>
          </p:contentPart>
        </mc:Choice>
        <mc:Fallback xmlns="">
          <p:pic>
            <p:nvPicPr>
              <p:cNvPr id="9" name="Ink 8">
                <a:extLst>
                  <a:ext uri="{FF2B5EF4-FFF2-40B4-BE49-F238E27FC236}">
                    <a16:creationId xmlns:a16="http://schemas.microsoft.com/office/drawing/2014/main" id="{F7EB86D6-79D4-A144-87C4-D19C23379A5B}"/>
                  </a:ext>
                </a:extLst>
              </p:cNvPr>
              <p:cNvPicPr/>
              <p:nvPr/>
            </p:nvPicPr>
            <p:blipFill>
              <a:blip r:embed="rId14"/>
              <a:stretch>
                <a:fillRect/>
              </a:stretch>
            </p:blipFill>
            <p:spPr>
              <a:xfrm>
                <a:off x="2178545" y="5068623"/>
                <a:ext cx="299160" cy="7074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2" name="Ink 12">
                <a:extLst>
                  <a:ext uri="{FF2B5EF4-FFF2-40B4-BE49-F238E27FC236}">
                    <a16:creationId xmlns:a16="http://schemas.microsoft.com/office/drawing/2014/main" id="{C912F678-85CC-1047-9E81-1E023E19DAEE}"/>
                  </a:ext>
                </a:extLst>
              </p14:cNvPr>
              <p14:cNvContentPartPr/>
              <p14:nvPr/>
            </p14:nvContentPartPr>
            <p14:xfrm>
              <a:off x="2970545" y="5292183"/>
              <a:ext cx="506880" cy="359640"/>
            </p14:xfrm>
          </p:contentPart>
        </mc:Choice>
        <mc:Fallback xmlns="">
          <p:pic>
            <p:nvPicPr>
              <p:cNvPr id="12" name="Ink 12">
                <a:extLst>
                  <a:ext uri="{FF2B5EF4-FFF2-40B4-BE49-F238E27FC236}">
                    <a16:creationId xmlns:a16="http://schemas.microsoft.com/office/drawing/2014/main" id="{C912F678-85CC-1047-9E81-1E023E19DAEE}"/>
                  </a:ext>
                </a:extLst>
              </p:cNvPr>
              <p:cNvPicPr/>
              <p:nvPr/>
            </p:nvPicPr>
            <p:blipFill>
              <a:blip r:embed="rId16"/>
              <a:stretch>
                <a:fillRect/>
              </a:stretch>
            </p:blipFill>
            <p:spPr>
              <a:xfrm>
                <a:off x="2955065" y="5277063"/>
                <a:ext cx="537480" cy="38988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14" name="Ink 13">
                <a:extLst>
                  <a:ext uri="{FF2B5EF4-FFF2-40B4-BE49-F238E27FC236}">
                    <a16:creationId xmlns:a16="http://schemas.microsoft.com/office/drawing/2014/main" id="{A53E211F-DED7-0941-AF94-ACE7BB42363B}"/>
                  </a:ext>
                </a:extLst>
              </p14:cNvPr>
              <p14:cNvContentPartPr/>
              <p14:nvPr/>
            </p14:nvContentPartPr>
            <p14:xfrm>
              <a:off x="4067465" y="5120823"/>
              <a:ext cx="254880" cy="640080"/>
            </p14:xfrm>
          </p:contentPart>
        </mc:Choice>
        <mc:Fallback xmlns="">
          <p:pic>
            <p:nvPicPr>
              <p:cNvPr id="14" name="Ink 13">
                <a:extLst>
                  <a:ext uri="{FF2B5EF4-FFF2-40B4-BE49-F238E27FC236}">
                    <a16:creationId xmlns:a16="http://schemas.microsoft.com/office/drawing/2014/main" id="{A53E211F-DED7-0941-AF94-ACE7BB42363B}"/>
                  </a:ext>
                </a:extLst>
              </p:cNvPr>
              <p:cNvPicPr/>
              <p:nvPr/>
            </p:nvPicPr>
            <p:blipFill>
              <a:blip r:embed="rId18"/>
              <a:stretch>
                <a:fillRect/>
              </a:stretch>
            </p:blipFill>
            <p:spPr>
              <a:xfrm>
                <a:off x="4052345" y="5105703"/>
                <a:ext cx="285480" cy="67032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15" name="Ink 14">
                <a:extLst>
                  <a:ext uri="{FF2B5EF4-FFF2-40B4-BE49-F238E27FC236}">
                    <a16:creationId xmlns:a16="http://schemas.microsoft.com/office/drawing/2014/main" id="{46739B1C-A16C-9B44-AB97-89434A9D2E9F}"/>
                  </a:ext>
                </a:extLst>
              </p14:cNvPr>
              <p14:cNvContentPartPr/>
              <p14:nvPr/>
            </p14:nvContentPartPr>
            <p14:xfrm>
              <a:off x="4488665" y="5396223"/>
              <a:ext cx="349200" cy="723240"/>
            </p14:xfrm>
          </p:contentPart>
        </mc:Choice>
        <mc:Fallback xmlns="">
          <p:pic>
            <p:nvPicPr>
              <p:cNvPr id="15" name="Ink 14">
                <a:extLst>
                  <a:ext uri="{FF2B5EF4-FFF2-40B4-BE49-F238E27FC236}">
                    <a16:creationId xmlns:a16="http://schemas.microsoft.com/office/drawing/2014/main" id="{46739B1C-A16C-9B44-AB97-89434A9D2E9F}"/>
                  </a:ext>
                </a:extLst>
              </p:cNvPr>
              <p:cNvPicPr/>
              <p:nvPr/>
            </p:nvPicPr>
            <p:blipFill>
              <a:blip r:embed="rId20"/>
              <a:stretch>
                <a:fillRect/>
              </a:stretch>
            </p:blipFill>
            <p:spPr>
              <a:xfrm>
                <a:off x="4473185" y="5381103"/>
                <a:ext cx="379440" cy="75384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16" name="Ink 15">
                <a:extLst>
                  <a:ext uri="{FF2B5EF4-FFF2-40B4-BE49-F238E27FC236}">
                    <a16:creationId xmlns:a16="http://schemas.microsoft.com/office/drawing/2014/main" id="{53BA6BD3-5A7C-6044-A85A-8C4F9383EE76}"/>
                  </a:ext>
                </a:extLst>
              </p14:cNvPr>
              <p14:cNvContentPartPr/>
              <p14:nvPr/>
            </p14:nvContentPartPr>
            <p14:xfrm>
              <a:off x="5295425" y="5713743"/>
              <a:ext cx="68040" cy="234720"/>
            </p14:xfrm>
          </p:contentPart>
        </mc:Choice>
        <mc:Fallback xmlns="">
          <p:pic>
            <p:nvPicPr>
              <p:cNvPr id="16" name="Ink 15">
                <a:extLst>
                  <a:ext uri="{FF2B5EF4-FFF2-40B4-BE49-F238E27FC236}">
                    <a16:creationId xmlns:a16="http://schemas.microsoft.com/office/drawing/2014/main" id="{53BA6BD3-5A7C-6044-A85A-8C4F9383EE76}"/>
                  </a:ext>
                </a:extLst>
              </p:cNvPr>
              <p:cNvPicPr/>
              <p:nvPr/>
            </p:nvPicPr>
            <p:blipFill>
              <a:blip r:embed="rId22"/>
              <a:stretch>
                <a:fillRect/>
              </a:stretch>
            </p:blipFill>
            <p:spPr>
              <a:xfrm>
                <a:off x="5279945" y="5698623"/>
                <a:ext cx="98640" cy="26496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17" name="Ink 16">
                <a:extLst>
                  <a:ext uri="{FF2B5EF4-FFF2-40B4-BE49-F238E27FC236}">
                    <a16:creationId xmlns:a16="http://schemas.microsoft.com/office/drawing/2014/main" id="{0182689A-5C44-7F48-90D4-32410E5DC2A3}"/>
                  </a:ext>
                </a:extLst>
              </p14:cNvPr>
              <p14:cNvContentPartPr/>
              <p14:nvPr/>
            </p14:nvContentPartPr>
            <p14:xfrm>
              <a:off x="5592065" y="5417103"/>
              <a:ext cx="281520" cy="31680"/>
            </p14:xfrm>
          </p:contentPart>
        </mc:Choice>
        <mc:Fallback xmlns="">
          <p:pic>
            <p:nvPicPr>
              <p:cNvPr id="17" name="Ink 16">
                <a:extLst>
                  <a:ext uri="{FF2B5EF4-FFF2-40B4-BE49-F238E27FC236}">
                    <a16:creationId xmlns:a16="http://schemas.microsoft.com/office/drawing/2014/main" id="{0182689A-5C44-7F48-90D4-32410E5DC2A3}"/>
                  </a:ext>
                </a:extLst>
              </p:cNvPr>
              <p:cNvPicPr/>
              <p:nvPr/>
            </p:nvPicPr>
            <p:blipFill>
              <a:blip r:embed="rId24"/>
              <a:stretch>
                <a:fillRect/>
              </a:stretch>
            </p:blipFill>
            <p:spPr>
              <a:xfrm>
                <a:off x="5576585" y="5401983"/>
                <a:ext cx="311760" cy="6192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21" name="Ink 21">
                <a:extLst>
                  <a:ext uri="{FF2B5EF4-FFF2-40B4-BE49-F238E27FC236}">
                    <a16:creationId xmlns:a16="http://schemas.microsoft.com/office/drawing/2014/main" id="{B07856F6-6C8A-CC46-B2A4-158F7CFFB5E4}"/>
                  </a:ext>
                </a:extLst>
              </p14:cNvPr>
              <p14:cNvContentPartPr/>
              <p14:nvPr/>
            </p14:nvContentPartPr>
            <p14:xfrm>
              <a:off x="6018665" y="5135943"/>
              <a:ext cx="551880" cy="635400"/>
            </p14:xfrm>
          </p:contentPart>
        </mc:Choice>
        <mc:Fallback xmlns="">
          <p:pic>
            <p:nvPicPr>
              <p:cNvPr id="21" name="Ink 21">
                <a:extLst>
                  <a:ext uri="{FF2B5EF4-FFF2-40B4-BE49-F238E27FC236}">
                    <a16:creationId xmlns:a16="http://schemas.microsoft.com/office/drawing/2014/main" id="{B07856F6-6C8A-CC46-B2A4-158F7CFFB5E4}"/>
                  </a:ext>
                </a:extLst>
              </p:cNvPr>
              <p:cNvPicPr/>
              <p:nvPr/>
            </p:nvPicPr>
            <p:blipFill>
              <a:blip r:embed="rId26"/>
              <a:stretch>
                <a:fillRect/>
              </a:stretch>
            </p:blipFill>
            <p:spPr>
              <a:xfrm>
                <a:off x="6003535" y="5120823"/>
                <a:ext cx="582500" cy="66600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23" name="Ink 22">
                <a:extLst>
                  <a:ext uri="{FF2B5EF4-FFF2-40B4-BE49-F238E27FC236}">
                    <a16:creationId xmlns:a16="http://schemas.microsoft.com/office/drawing/2014/main" id="{C90F3C87-08B6-1740-A253-8B97F6FB1E1D}"/>
                  </a:ext>
                </a:extLst>
              </p14:cNvPr>
              <p14:cNvContentPartPr/>
              <p14:nvPr/>
            </p14:nvContentPartPr>
            <p14:xfrm>
              <a:off x="351185" y="2001783"/>
              <a:ext cx="7378560" cy="2323080"/>
            </p14:xfrm>
          </p:contentPart>
        </mc:Choice>
        <mc:Fallback xmlns="">
          <p:pic>
            <p:nvPicPr>
              <p:cNvPr id="23" name="Ink 22">
                <a:extLst>
                  <a:ext uri="{FF2B5EF4-FFF2-40B4-BE49-F238E27FC236}">
                    <a16:creationId xmlns:a16="http://schemas.microsoft.com/office/drawing/2014/main" id="{C90F3C87-08B6-1740-A253-8B97F6FB1E1D}"/>
                  </a:ext>
                </a:extLst>
              </p:cNvPr>
              <p:cNvPicPr/>
              <p:nvPr/>
            </p:nvPicPr>
            <p:blipFill>
              <a:blip r:embed="rId28"/>
              <a:stretch>
                <a:fillRect/>
              </a:stretch>
            </p:blipFill>
            <p:spPr>
              <a:xfrm>
                <a:off x="335705" y="1986663"/>
                <a:ext cx="7409160" cy="2353680"/>
              </a:xfrm>
              <a:prstGeom prst="rect">
                <a:avLst/>
              </a:prstGeom>
            </p:spPr>
          </p:pic>
        </mc:Fallback>
      </mc:AlternateContent>
    </p:spTree>
    <p:extLst>
      <p:ext uri="{BB962C8B-B14F-4D97-AF65-F5344CB8AC3E}">
        <p14:creationId xmlns:p14="http://schemas.microsoft.com/office/powerpoint/2010/main" val="4125526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7-01-16 at 4.31.31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67204"/>
            <a:ext cx="8136710" cy="3652479"/>
          </a:xfrm>
          <a:prstGeom prst="rect">
            <a:avLst/>
          </a:prstGeom>
        </p:spPr>
      </p:pic>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12521735-B973-034F-80EE-F378C110D37E}"/>
                  </a:ext>
                </a:extLst>
              </p14:cNvPr>
              <p14:cNvContentPartPr/>
              <p14:nvPr/>
            </p14:nvContentPartPr>
            <p14:xfrm>
              <a:off x="1084505" y="5474343"/>
              <a:ext cx="271080" cy="742320"/>
            </p14:xfrm>
          </p:contentPart>
        </mc:Choice>
        <mc:Fallback xmlns="">
          <p:pic>
            <p:nvPicPr>
              <p:cNvPr id="2" name="Ink 1">
                <a:extLst>
                  <a:ext uri="{FF2B5EF4-FFF2-40B4-BE49-F238E27FC236}">
                    <a16:creationId xmlns:a16="http://schemas.microsoft.com/office/drawing/2014/main" id="{12521735-B973-034F-80EE-F378C110D37E}"/>
                  </a:ext>
                </a:extLst>
              </p:cNvPr>
              <p:cNvPicPr/>
              <p:nvPr/>
            </p:nvPicPr>
            <p:blipFill>
              <a:blip r:embed="rId4"/>
              <a:stretch>
                <a:fillRect/>
              </a:stretch>
            </p:blipFill>
            <p:spPr>
              <a:xfrm>
                <a:off x="1069385" y="5459223"/>
                <a:ext cx="301680" cy="77292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3" name="Ink 2">
                <a:extLst>
                  <a:ext uri="{FF2B5EF4-FFF2-40B4-BE49-F238E27FC236}">
                    <a16:creationId xmlns:a16="http://schemas.microsoft.com/office/drawing/2014/main" id="{646220A6-E7CB-1743-AB6B-6FDB58A62A8C}"/>
                  </a:ext>
                </a:extLst>
              </p14:cNvPr>
              <p14:cNvContentPartPr/>
              <p14:nvPr/>
            </p14:nvContentPartPr>
            <p14:xfrm>
              <a:off x="1555745" y="5724183"/>
              <a:ext cx="309600" cy="364680"/>
            </p14:xfrm>
          </p:contentPart>
        </mc:Choice>
        <mc:Fallback xmlns="">
          <p:pic>
            <p:nvPicPr>
              <p:cNvPr id="3" name="Ink 2">
                <a:extLst>
                  <a:ext uri="{FF2B5EF4-FFF2-40B4-BE49-F238E27FC236}">
                    <a16:creationId xmlns:a16="http://schemas.microsoft.com/office/drawing/2014/main" id="{646220A6-E7CB-1743-AB6B-6FDB58A62A8C}"/>
                  </a:ext>
                </a:extLst>
              </p:cNvPr>
              <p:cNvPicPr/>
              <p:nvPr/>
            </p:nvPicPr>
            <p:blipFill>
              <a:blip r:embed="rId6"/>
              <a:stretch>
                <a:fillRect/>
              </a:stretch>
            </p:blipFill>
            <p:spPr>
              <a:xfrm>
                <a:off x="1540625" y="5709063"/>
                <a:ext cx="340200" cy="39528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5" name="Ink 4">
                <a:extLst>
                  <a:ext uri="{FF2B5EF4-FFF2-40B4-BE49-F238E27FC236}">
                    <a16:creationId xmlns:a16="http://schemas.microsoft.com/office/drawing/2014/main" id="{2294FBDB-84BC-9F46-944B-502986735288}"/>
                  </a:ext>
                </a:extLst>
              </p14:cNvPr>
              <p14:cNvContentPartPr/>
              <p14:nvPr/>
            </p14:nvContentPartPr>
            <p14:xfrm>
              <a:off x="1698665" y="5802303"/>
              <a:ext cx="146160" cy="276120"/>
            </p14:xfrm>
          </p:contentPart>
        </mc:Choice>
        <mc:Fallback xmlns="">
          <p:pic>
            <p:nvPicPr>
              <p:cNvPr id="5" name="Ink 4">
                <a:extLst>
                  <a:ext uri="{FF2B5EF4-FFF2-40B4-BE49-F238E27FC236}">
                    <a16:creationId xmlns:a16="http://schemas.microsoft.com/office/drawing/2014/main" id="{2294FBDB-84BC-9F46-944B-502986735288}"/>
                  </a:ext>
                </a:extLst>
              </p:cNvPr>
              <p:cNvPicPr/>
              <p:nvPr/>
            </p:nvPicPr>
            <p:blipFill>
              <a:blip r:embed="rId8"/>
              <a:stretch>
                <a:fillRect/>
              </a:stretch>
            </p:blipFill>
            <p:spPr>
              <a:xfrm>
                <a:off x="1683545" y="5787183"/>
                <a:ext cx="176760" cy="30672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6" name="Ink 5">
                <a:extLst>
                  <a:ext uri="{FF2B5EF4-FFF2-40B4-BE49-F238E27FC236}">
                    <a16:creationId xmlns:a16="http://schemas.microsoft.com/office/drawing/2014/main" id="{3B6D15E3-8291-1240-91A2-E3DB7820B9E7}"/>
                  </a:ext>
                </a:extLst>
              </p14:cNvPr>
              <p14:cNvContentPartPr/>
              <p14:nvPr/>
            </p14:nvContentPartPr>
            <p14:xfrm>
              <a:off x="2156585" y="6010383"/>
              <a:ext cx="21240" cy="317880"/>
            </p14:xfrm>
          </p:contentPart>
        </mc:Choice>
        <mc:Fallback xmlns="">
          <p:pic>
            <p:nvPicPr>
              <p:cNvPr id="6" name="Ink 5">
                <a:extLst>
                  <a:ext uri="{FF2B5EF4-FFF2-40B4-BE49-F238E27FC236}">
                    <a16:creationId xmlns:a16="http://schemas.microsoft.com/office/drawing/2014/main" id="{3B6D15E3-8291-1240-91A2-E3DB7820B9E7}"/>
                  </a:ext>
                </a:extLst>
              </p:cNvPr>
              <p:cNvPicPr/>
              <p:nvPr/>
            </p:nvPicPr>
            <p:blipFill>
              <a:blip r:embed="rId10"/>
              <a:stretch>
                <a:fillRect/>
              </a:stretch>
            </p:blipFill>
            <p:spPr>
              <a:xfrm>
                <a:off x="2141465" y="5995263"/>
                <a:ext cx="51840" cy="34848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7" name="Ink 6">
                <a:extLst>
                  <a:ext uri="{FF2B5EF4-FFF2-40B4-BE49-F238E27FC236}">
                    <a16:creationId xmlns:a16="http://schemas.microsoft.com/office/drawing/2014/main" id="{4A70D9EC-F943-CC44-8D56-00EFAF78DA10}"/>
                  </a:ext>
                </a:extLst>
              </p14:cNvPr>
              <p14:cNvContentPartPr/>
              <p14:nvPr/>
            </p14:nvContentPartPr>
            <p14:xfrm>
              <a:off x="2281505" y="5731743"/>
              <a:ext cx="406440" cy="851760"/>
            </p14:xfrm>
          </p:contentPart>
        </mc:Choice>
        <mc:Fallback xmlns="">
          <p:pic>
            <p:nvPicPr>
              <p:cNvPr id="7" name="Ink 6">
                <a:extLst>
                  <a:ext uri="{FF2B5EF4-FFF2-40B4-BE49-F238E27FC236}">
                    <a16:creationId xmlns:a16="http://schemas.microsoft.com/office/drawing/2014/main" id="{4A70D9EC-F943-CC44-8D56-00EFAF78DA10}"/>
                  </a:ext>
                </a:extLst>
              </p:cNvPr>
              <p:cNvPicPr/>
              <p:nvPr/>
            </p:nvPicPr>
            <p:blipFill>
              <a:blip r:embed="rId12"/>
              <a:stretch>
                <a:fillRect/>
              </a:stretch>
            </p:blipFill>
            <p:spPr>
              <a:xfrm>
                <a:off x="2266385" y="5716623"/>
                <a:ext cx="436680" cy="8820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8" name="Ink 7">
                <a:extLst>
                  <a:ext uri="{FF2B5EF4-FFF2-40B4-BE49-F238E27FC236}">
                    <a16:creationId xmlns:a16="http://schemas.microsoft.com/office/drawing/2014/main" id="{AAB67EC1-17FB-B449-A908-BBC58F6E421E}"/>
                  </a:ext>
                </a:extLst>
              </p14:cNvPr>
              <p14:cNvContentPartPr/>
              <p14:nvPr/>
            </p14:nvContentPartPr>
            <p14:xfrm>
              <a:off x="2843825" y="5385783"/>
              <a:ext cx="281520" cy="885240"/>
            </p14:xfrm>
          </p:contentPart>
        </mc:Choice>
        <mc:Fallback xmlns="">
          <p:pic>
            <p:nvPicPr>
              <p:cNvPr id="8" name="Ink 7">
                <a:extLst>
                  <a:ext uri="{FF2B5EF4-FFF2-40B4-BE49-F238E27FC236}">
                    <a16:creationId xmlns:a16="http://schemas.microsoft.com/office/drawing/2014/main" id="{AAB67EC1-17FB-B449-A908-BBC58F6E421E}"/>
                  </a:ext>
                </a:extLst>
              </p:cNvPr>
              <p:cNvPicPr/>
              <p:nvPr/>
            </p:nvPicPr>
            <p:blipFill>
              <a:blip r:embed="rId14"/>
              <a:stretch>
                <a:fillRect/>
              </a:stretch>
            </p:blipFill>
            <p:spPr>
              <a:xfrm>
                <a:off x="2828705" y="5370663"/>
                <a:ext cx="311760" cy="91584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9" name="Ink 8">
                <a:extLst>
                  <a:ext uri="{FF2B5EF4-FFF2-40B4-BE49-F238E27FC236}">
                    <a16:creationId xmlns:a16="http://schemas.microsoft.com/office/drawing/2014/main" id="{E015EC7B-6394-0D48-96C5-CBA58AD0E912}"/>
                  </a:ext>
                </a:extLst>
              </p14:cNvPr>
              <p14:cNvContentPartPr/>
              <p14:nvPr/>
            </p14:nvContentPartPr>
            <p14:xfrm>
              <a:off x="3504785" y="5807343"/>
              <a:ext cx="380160" cy="68040"/>
            </p14:xfrm>
          </p:contentPart>
        </mc:Choice>
        <mc:Fallback xmlns="">
          <p:pic>
            <p:nvPicPr>
              <p:cNvPr id="9" name="Ink 8">
                <a:extLst>
                  <a:ext uri="{FF2B5EF4-FFF2-40B4-BE49-F238E27FC236}">
                    <a16:creationId xmlns:a16="http://schemas.microsoft.com/office/drawing/2014/main" id="{E015EC7B-6394-0D48-96C5-CBA58AD0E912}"/>
                  </a:ext>
                </a:extLst>
              </p:cNvPr>
              <p:cNvPicPr/>
              <p:nvPr/>
            </p:nvPicPr>
            <p:blipFill>
              <a:blip r:embed="rId16"/>
              <a:stretch>
                <a:fillRect/>
              </a:stretch>
            </p:blipFill>
            <p:spPr>
              <a:xfrm>
                <a:off x="3489665" y="5792223"/>
                <a:ext cx="410760" cy="9864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10" name="Ink 9">
                <a:extLst>
                  <a:ext uri="{FF2B5EF4-FFF2-40B4-BE49-F238E27FC236}">
                    <a16:creationId xmlns:a16="http://schemas.microsoft.com/office/drawing/2014/main" id="{0AD1333D-B84D-664B-A4F0-C01675BF5890}"/>
                  </a:ext>
                </a:extLst>
              </p14:cNvPr>
              <p14:cNvContentPartPr/>
              <p14:nvPr/>
            </p14:nvContentPartPr>
            <p14:xfrm>
              <a:off x="3707825" y="5666943"/>
              <a:ext cx="328320" cy="442800"/>
            </p14:xfrm>
          </p:contentPart>
        </mc:Choice>
        <mc:Fallback xmlns="">
          <p:pic>
            <p:nvPicPr>
              <p:cNvPr id="10" name="Ink 9">
                <a:extLst>
                  <a:ext uri="{FF2B5EF4-FFF2-40B4-BE49-F238E27FC236}">
                    <a16:creationId xmlns:a16="http://schemas.microsoft.com/office/drawing/2014/main" id="{0AD1333D-B84D-664B-A4F0-C01675BF5890}"/>
                  </a:ext>
                </a:extLst>
              </p:cNvPr>
              <p:cNvPicPr/>
              <p:nvPr/>
            </p:nvPicPr>
            <p:blipFill>
              <a:blip r:embed="rId18"/>
              <a:stretch>
                <a:fillRect/>
              </a:stretch>
            </p:blipFill>
            <p:spPr>
              <a:xfrm>
                <a:off x="3692705" y="5651823"/>
                <a:ext cx="358920" cy="47340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11" name="Ink 10">
                <a:extLst>
                  <a:ext uri="{FF2B5EF4-FFF2-40B4-BE49-F238E27FC236}">
                    <a16:creationId xmlns:a16="http://schemas.microsoft.com/office/drawing/2014/main" id="{7D0F7B65-25C9-464C-9C5F-2CB0815BCBE4}"/>
                  </a:ext>
                </a:extLst>
              </p14:cNvPr>
              <p14:cNvContentPartPr/>
              <p14:nvPr/>
            </p14:nvContentPartPr>
            <p14:xfrm>
              <a:off x="4566065" y="5469303"/>
              <a:ext cx="370440" cy="819360"/>
            </p14:xfrm>
          </p:contentPart>
        </mc:Choice>
        <mc:Fallback xmlns="">
          <p:pic>
            <p:nvPicPr>
              <p:cNvPr id="11" name="Ink 10">
                <a:extLst>
                  <a:ext uri="{FF2B5EF4-FFF2-40B4-BE49-F238E27FC236}">
                    <a16:creationId xmlns:a16="http://schemas.microsoft.com/office/drawing/2014/main" id="{7D0F7B65-25C9-464C-9C5F-2CB0815BCBE4}"/>
                  </a:ext>
                </a:extLst>
              </p:cNvPr>
              <p:cNvPicPr/>
              <p:nvPr/>
            </p:nvPicPr>
            <p:blipFill>
              <a:blip r:embed="rId20"/>
              <a:stretch>
                <a:fillRect/>
              </a:stretch>
            </p:blipFill>
            <p:spPr>
              <a:xfrm>
                <a:off x="4550945" y="5453823"/>
                <a:ext cx="400680" cy="84960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12" name="Ink 11">
                <a:extLst>
                  <a:ext uri="{FF2B5EF4-FFF2-40B4-BE49-F238E27FC236}">
                    <a16:creationId xmlns:a16="http://schemas.microsoft.com/office/drawing/2014/main" id="{4F29F993-7CB0-9F4E-A7D2-24F02ABDB036}"/>
                  </a:ext>
                </a:extLst>
              </p14:cNvPr>
              <p14:cNvContentPartPr/>
              <p14:nvPr/>
            </p14:nvContentPartPr>
            <p14:xfrm>
              <a:off x="5029745" y="5927223"/>
              <a:ext cx="213840" cy="26280"/>
            </p14:xfrm>
          </p:contentPart>
        </mc:Choice>
        <mc:Fallback xmlns="">
          <p:pic>
            <p:nvPicPr>
              <p:cNvPr id="12" name="Ink 11">
                <a:extLst>
                  <a:ext uri="{FF2B5EF4-FFF2-40B4-BE49-F238E27FC236}">
                    <a16:creationId xmlns:a16="http://schemas.microsoft.com/office/drawing/2014/main" id="{4F29F993-7CB0-9F4E-A7D2-24F02ABDB036}"/>
                  </a:ext>
                </a:extLst>
              </p:cNvPr>
              <p:cNvPicPr/>
              <p:nvPr/>
            </p:nvPicPr>
            <p:blipFill>
              <a:blip r:embed="rId22"/>
              <a:stretch>
                <a:fillRect/>
              </a:stretch>
            </p:blipFill>
            <p:spPr>
              <a:xfrm>
                <a:off x="5014625" y="5912103"/>
                <a:ext cx="244080" cy="5688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13" name="Ink 12">
                <a:extLst>
                  <a:ext uri="{FF2B5EF4-FFF2-40B4-BE49-F238E27FC236}">
                    <a16:creationId xmlns:a16="http://schemas.microsoft.com/office/drawing/2014/main" id="{3A9A303C-F747-A045-B3D9-8ABD986CA12E}"/>
                  </a:ext>
                </a:extLst>
              </p14:cNvPr>
              <p14:cNvContentPartPr/>
              <p14:nvPr/>
            </p14:nvContentPartPr>
            <p14:xfrm>
              <a:off x="5435825" y="5754423"/>
              <a:ext cx="452520" cy="886320"/>
            </p14:xfrm>
          </p:contentPart>
        </mc:Choice>
        <mc:Fallback xmlns="">
          <p:pic>
            <p:nvPicPr>
              <p:cNvPr id="13" name="Ink 12">
                <a:extLst>
                  <a:ext uri="{FF2B5EF4-FFF2-40B4-BE49-F238E27FC236}">
                    <a16:creationId xmlns:a16="http://schemas.microsoft.com/office/drawing/2014/main" id="{3A9A303C-F747-A045-B3D9-8ABD986CA12E}"/>
                  </a:ext>
                </a:extLst>
              </p:cNvPr>
              <p:cNvPicPr/>
              <p:nvPr/>
            </p:nvPicPr>
            <p:blipFill>
              <a:blip r:embed="rId24"/>
              <a:stretch>
                <a:fillRect/>
              </a:stretch>
            </p:blipFill>
            <p:spPr>
              <a:xfrm>
                <a:off x="5420705" y="5738943"/>
                <a:ext cx="483120" cy="91692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14" name="Ink 13">
                <a:extLst>
                  <a:ext uri="{FF2B5EF4-FFF2-40B4-BE49-F238E27FC236}">
                    <a16:creationId xmlns:a16="http://schemas.microsoft.com/office/drawing/2014/main" id="{085966F8-18AC-C743-BC25-59AA4E9E2AF0}"/>
                  </a:ext>
                </a:extLst>
              </p14:cNvPr>
              <p14:cNvContentPartPr/>
              <p14:nvPr/>
            </p14:nvContentPartPr>
            <p14:xfrm>
              <a:off x="6382985" y="6036663"/>
              <a:ext cx="31680" cy="245160"/>
            </p14:xfrm>
          </p:contentPart>
        </mc:Choice>
        <mc:Fallback xmlns="">
          <p:pic>
            <p:nvPicPr>
              <p:cNvPr id="14" name="Ink 13">
                <a:extLst>
                  <a:ext uri="{FF2B5EF4-FFF2-40B4-BE49-F238E27FC236}">
                    <a16:creationId xmlns:a16="http://schemas.microsoft.com/office/drawing/2014/main" id="{085966F8-18AC-C743-BC25-59AA4E9E2AF0}"/>
                  </a:ext>
                </a:extLst>
              </p:cNvPr>
              <p:cNvPicPr/>
              <p:nvPr/>
            </p:nvPicPr>
            <p:blipFill>
              <a:blip r:embed="rId26"/>
              <a:stretch>
                <a:fillRect/>
              </a:stretch>
            </p:blipFill>
            <p:spPr>
              <a:xfrm>
                <a:off x="6367865" y="6021183"/>
                <a:ext cx="61920" cy="27540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15" name="Ink 14">
                <a:extLst>
                  <a:ext uri="{FF2B5EF4-FFF2-40B4-BE49-F238E27FC236}">
                    <a16:creationId xmlns:a16="http://schemas.microsoft.com/office/drawing/2014/main" id="{2734FAA5-91EB-3142-9A60-A6D2BF248B71}"/>
                  </a:ext>
                </a:extLst>
              </p14:cNvPr>
              <p14:cNvContentPartPr/>
              <p14:nvPr/>
            </p14:nvContentPartPr>
            <p14:xfrm>
              <a:off x="6804905" y="5770983"/>
              <a:ext cx="120240" cy="15840"/>
            </p14:xfrm>
          </p:contentPart>
        </mc:Choice>
        <mc:Fallback xmlns="">
          <p:pic>
            <p:nvPicPr>
              <p:cNvPr id="15" name="Ink 14">
                <a:extLst>
                  <a:ext uri="{FF2B5EF4-FFF2-40B4-BE49-F238E27FC236}">
                    <a16:creationId xmlns:a16="http://schemas.microsoft.com/office/drawing/2014/main" id="{2734FAA5-91EB-3142-9A60-A6D2BF248B71}"/>
                  </a:ext>
                </a:extLst>
              </p:cNvPr>
              <p:cNvPicPr/>
              <p:nvPr/>
            </p:nvPicPr>
            <p:blipFill>
              <a:blip r:embed="rId28"/>
              <a:stretch>
                <a:fillRect/>
              </a:stretch>
            </p:blipFill>
            <p:spPr>
              <a:xfrm>
                <a:off x="6789425" y="5755863"/>
                <a:ext cx="150480" cy="46440"/>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16" name="Ink 15">
                <a:extLst>
                  <a:ext uri="{FF2B5EF4-FFF2-40B4-BE49-F238E27FC236}">
                    <a16:creationId xmlns:a16="http://schemas.microsoft.com/office/drawing/2014/main" id="{A4213CE6-1186-B54F-99F8-8DF40DE02A4F}"/>
                  </a:ext>
                </a:extLst>
              </p14:cNvPr>
              <p14:cNvContentPartPr/>
              <p14:nvPr/>
            </p14:nvContentPartPr>
            <p14:xfrm>
              <a:off x="7210625" y="5573343"/>
              <a:ext cx="411480" cy="437400"/>
            </p14:xfrm>
          </p:contentPart>
        </mc:Choice>
        <mc:Fallback xmlns="">
          <p:pic>
            <p:nvPicPr>
              <p:cNvPr id="16" name="Ink 15">
                <a:extLst>
                  <a:ext uri="{FF2B5EF4-FFF2-40B4-BE49-F238E27FC236}">
                    <a16:creationId xmlns:a16="http://schemas.microsoft.com/office/drawing/2014/main" id="{A4213CE6-1186-B54F-99F8-8DF40DE02A4F}"/>
                  </a:ext>
                </a:extLst>
              </p:cNvPr>
              <p:cNvPicPr/>
              <p:nvPr/>
            </p:nvPicPr>
            <p:blipFill>
              <a:blip r:embed="rId30"/>
              <a:stretch>
                <a:fillRect/>
              </a:stretch>
            </p:blipFill>
            <p:spPr>
              <a:xfrm>
                <a:off x="7195505" y="5557863"/>
                <a:ext cx="442080" cy="468000"/>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17" name="Ink 16">
                <a:extLst>
                  <a:ext uri="{FF2B5EF4-FFF2-40B4-BE49-F238E27FC236}">
                    <a16:creationId xmlns:a16="http://schemas.microsoft.com/office/drawing/2014/main" id="{286B7664-81B1-3149-B090-9B256E764DE0}"/>
                  </a:ext>
                </a:extLst>
              </p14:cNvPr>
              <p14:cNvContentPartPr/>
              <p14:nvPr/>
            </p14:nvContentPartPr>
            <p14:xfrm>
              <a:off x="7345985" y="5620143"/>
              <a:ext cx="130320" cy="432360"/>
            </p14:xfrm>
          </p:contentPart>
        </mc:Choice>
        <mc:Fallback xmlns="">
          <p:pic>
            <p:nvPicPr>
              <p:cNvPr id="17" name="Ink 16">
                <a:extLst>
                  <a:ext uri="{FF2B5EF4-FFF2-40B4-BE49-F238E27FC236}">
                    <a16:creationId xmlns:a16="http://schemas.microsoft.com/office/drawing/2014/main" id="{286B7664-81B1-3149-B090-9B256E764DE0}"/>
                  </a:ext>
                </a:extLst>
              </p:cNvPr>
              <p:cNvPicPr/>
              <p:nvPr/>
            </p:nvPicPr>
            <p:blipFill>
              <a:blip r:embed="rId32"/>
              <a:stretch>
                <a:fillRect/>
              </a:stretch>
            </p:blipFill>
            <p:spPr>
              <a:xfrm>
                <a:off x="7330865" y="5604663"/>
                <a:ext cx="160920" cy="462960"/>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18" name="Ink 17">
                <a:extLst>
                  <a:ext uri="{FF2B5EF4-FFF2-40B4-BE49-F238E27FC236}">
                    <a16:creationId xmlns:a16="http://schemas.microsoft.com/office/drawing/2014/main" id="{D70A0D81-5917-1247-9757-01D383C856B9}"/>
                  </a:ext>
                </a:extLst>
              </p14:cNvPr>
              <p14:cNvContentPartPr/>
              <p14:nvPr/>
            </p14:nvContentPartPr>
            <p14:xfrm>
              <a:off x="7653785" y="5120463"/>
              <a:ext cx="394920" cy="920520"/>
            </p14:xfrm>
          </p:contentPart>
        </mc:Choice>
        <mc:Fallback xmlns="">
          <p:pic>
            <p:nvPicPr>
              <p:cNvPr id="18" name="Ink 17">
                <a:extLst>
                  <a:ext uri="{FF2B5EF4-FFF2-40B4-BE49-F238E27FC236}">
                    <a16:creationId xmlns:a16="http://schemas.microsoft.com/office/drawing/2014/main" id="{D70A0D81-5917-1247-9757-01D383C856B9}"/>
                  </a:ext>
                </a:extLst>
              </p:cNvPr>
              <p:cNvPicPr/>
              <p:nvPr/>
            </p:nvPicPr>
            <p:blipFill>
              <a:blip r:embed="rId34"/>
              <a:stretch>
                <a:fillRect/>
              </a:stretch>
            </p:blipFill>
            <p:spPr>
              <a:xfrm>
                <a:off x="7638305" y="5105343"/>
                <a:ext cx="425160" cy="951120"/>
              </a:xfrm>
              <a:prstGeom prst="rect">
                <a:avLst/>
              </a:prstGeom>
            </p:spPr>
          </p:pic>
        </mc:Fallback>
      </mc:AlternateContent>
      <mc:AlternateContent xmlns:mc="http://schemas.openxmlformats.org/markup-compatibility/2006" xmlns:p14="http://schemas.microsoft.com/office/powerpoint/2010/main">
        <mc:Choice Requires="p14">
          <p:contentPart p14:bwMode="auto" r:id="rId35">
            <p14:nvContentPartPr>
              <p14:cNvPr id="19" name="Ink 18">
                <a:extLst>
                  <a:ext uri="{FF2B5EF4-FFF2-40B4-BE49-F238E27FC236}">
                    <a16:creationId xmlns:a16="http://schemas.microsoft.com/office/drawing/2014/main" id="{83C3F8E6-22E3-7846-BFF2-595368EF96A3}"/>
                  </a:ext>
                </a:extLst>
              </p14:cNvPr>
              <p14:cNvContentPartPr/>
              <p14:nvPr/>
            </p14:nvContentPartPr>
            <p14:xfrm>
              <a:off x="66425" y="1521543"/>
              <a:ext cx="7644600" cy="3219480"/>
            </p14:xfrm>
          </p:contentPart>
        </mc:Choice>
        <mc:Fallback xmlns="">
          <p:pic>
            <p:nvPicPr>
              <p:cNvPr id="19" name="Ink 18">
                <a:extLst>
                  <a:ext uri="{FF2B5EF4-FFF2-40B4-BE49-F238E27FC236}">
                    <a16:creationId xmlns:a16="http://schemas.microsoft.com/office/drawing/2014/main" id="{83C3F8E6-22E3-7846-BFF2-595368EF96A3}"/>
                  </a:ext>
                </a:extLst>
              </p:cNvPr>
              <p:cNvPicPr/>
              <p:nvPr/>
            </p:nvPicPr>
            <p:blipFill>
              <a:blip r:embed="rId36"/>
              <a:stretch>
                <a:fillRect/>
              </a:stretch>
            </p:blipFill>
            <p:spPr>
              <a:xfrm>
                <a:off x="50945" y="1506423"/>
                <a:ext cx="7674840" cy="3249720"/>
              </a:xfrm>
              <a:prstGeom prst="rect">
                <a:avLst/>
              </a:prstGeom>
            </p:spPr>
          </p:pic>
        </mc:Fallback>
      </mc:AlternateContent>
    </p:spTree>
    <p:extLst>
      <p:ext uri="{BB962C8B-B14F-4D97-AF65-F5344CB8AC3E}">
        <p14:creationId xmlns:p14="http://schemas.microsoft.com/office/powerpoint/2010/main" val="3584837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stretch>
            <a:fillRect/>
          </a:stretch>
        </p:blipFill>
        <p:spPr>
          <a:xfrm>
            <a:off x="951245" y="1090612"/>
            <a:ext cx="6986155" cy="4241044"/>
          </a:xfrm>
          <a:prstGeom prst="rect">
            <a:avLst/>
          </a:prstGeom>
        </p:spPr>
      </p:pic>
    </p:spTree>
    <p:extLst>
      <p:ext uri="{BB962C8B-B14F-4D97-AF65-F5344CB8AC3E}">
        <p14:creationId xmlns:p14="http://schemas.microsoft.com/office/powerpoint/2010/main" val="1475162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8" name="Rectangle 14"/>
          <p:cNvSpPr>
            <a:spLocks noChangeArrowheads="1"/>
          </p:cNvSpPr>
          <p:nvPr/>
        </p:nvSpPr>
        <p:spPr bwMode="auto">
          <a:xfrm>
            <a:off x="380999" y="2266462"/>
            <a:ext cx="8567615" cy="1641230"/>
          </a:xfrm>
          <a:prstGeom prst="rect">
            <a:avLst/>
          </a:prstGeom>
          <a:noFill/>
          <a:ln w="28575">
            <a:solidFill>
              <a:srgbClr val="DBDBDB"/>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gn="ctr">
              <a:spcBef>
                <a:spcPct val="20000"/>
              </a:spcBef>
            </a:pPr>
            <a:r>
              <a:rPr lang="en-US" sz="5400" b="0" dirty="0"/>
              <a:t>Identify and draw translations.</a:t>
            </a:r>
          </a:p>
        </p:txBody>
      </p:sp>
      <p:sp>
        <p:nvSpPr>
          <p:cNvPr id="11279" name="Rectangle 15"/>
          <p:cNvSpPr>
            <a:spLocks noChangeArrowheads="1"/>
          </p:cNvSpPr>
          <p:nvPr/>
        </p:nvSpPr>
        <p:spPr bwMode="auto">
          <a:xfrm>
            <a:off x="0" y="1219200"/>
            <a:ext cx="9144000" cy="685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a:r>
              <a:rPr lang="en-US" sz="3600" b="0" i="1">
                <a:solidFill>
                  <a:schemeClr val="accent4">
                    <a:lumMod val="75000"/>
                  </a:schemeClr>
                </a:solidFill>
                <a:latin typeface="Arial Black" charset="0"/>
              </a:rPr>
              <a:t>Objective</a:t>
            </a:r>
            <a:endParaRPr lang="en-US" sz="3600" b="0" i="1">
              <a:solidFill>
                <a:schemeClr val="accent4">
                  <a:lumMod val="75000"/>
                </a:schemeClr>
              </a:solidFill>
              <a:latin typeface="Arial" charset="0"/>
            </a:endParaRPr>
          </a:p>
        </p:txBody>
      </p:sp>
    </p:spTree>
    <p:extLst>
      <p:ext uri="{BB962C8B-B14F-4D97-AF65-F5344CB8AC3E}">
        <p14:creationId xmlns:p14="http://schemas.microsoft.com/office/powerpoint/2010/main" val="38272944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1278">
                                            <p:txEl>
                                              <p:pRg st="0" end="0"/>
                                            </p:txEl>
                                          </p:spTgt>
                                        </p:tgtEl>
                                        <p:attrNameLst>
                                          <p:attrName>style.visibility</p:attrName>
                                        </p:attrNameLst>
                                      </p:cBhvr>
                                      <p:to>
                                        <p:strVal val="visible"/>
                                      </p:to>
                                    </p:set>
                                    <p:animEffect transition="in" filter="wipe(left)">
                                      <p:cBhvr>
                                        <p:cTn id="7" dur="500"/>
                                        <p:tgtEl>
                                          <p:spTgt spid="1127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What is </a:t>
            </a:r>
            <a:r>
              <a:rPr lang="en-US"/>
              <a:t>a translation?</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111591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672</TotalTime>
  <Words>708</Words>
  <Application>Microsoft Office PowerPoint</Application>
  <PresentationFormat>On-screen Show (4:3)</PresentationFormat>
  <Paragraphs>89</Paragraphs>
  <Slides>29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ＭＳ Ｐゴシック</vt:lpstr>
      <vt:lpstr>Arial</vt:lpstr>
      <vt:lpstr>Arial Black</vt:lpstr>
      <vt:lpstr>Calibri</vt:lpstr>
      <vt:lpstr>Cambria Math</vt:lpstr>
      <vt:lpstr>Verdana</vt:lpstr>
      <vt:lpstr>Wingdings</vt:lpstr>
      <vt:lpstr>Clarity</vt:lpstr>
      <vt:lpstr>Warm Up</vt:lpstr>
      <vt:lpstr>Check HomeWork</vt:lpstr>
      <vt:lpstr>PowerPoint Presentation</vt:lpstr>
      <vt:lpstr>PowerPoint Presentation</vt:lpstr>
      <vt:lpstr>PowerPoint Presentation</vt:lpstr>
      <vt:lpstr>PowerPoint Presentation</vt:lpstr>
      <vt:lpstr>PowerPoint Presentation</vt:lpstr>
      <vt:lpstr>PowerPoint Presentation</vt:lpstr>
      <vt:lpstr>What is a translation?</vt:lpstr>
      <vt:lpstr>Ohio State Marching Band</vt:lpstr>
      <vt:lpstr>What is a translation?</vt:lpstr>
      <vt:lpstr>Translation</vt:lpstr>
      <vt:lpstr>What kind of Translation is this?</vt:lpstr>
      <vt:lpstr>Patty Paper Time!</vt:lpstr>
      <vt:lpstr>Patty Paper Time!</vt:lpstr>
      <vt:lpstr>These segments are… Vectors!</vt:lpstr>
      <vt:lpstr>PowerPoint Presentation</vt:lpstr>
      <vt:lpstr>Vector Video</vt:lpstr>
      <vt:lpstr>PowerPoint Presentation</vt:lpstr>
      <vt:lpstr>Try It Out!</vt:lpstr>
      <vt:lpstr>Try It Out!</vt:lpstr>
      <vt:lpstr>Try It Out!</vt:lpstr>
      <vt:lpstr>Try It Out!</vt:lpstr>
      <vt:lpstr>What would the vector be?</vt:lpstr>
      <vt:lpstr>Your Time to Design!</vt:lpstr>
      <vt:lpstr>Exit Ticket</vt:lpstr>
      <vt:lpstr>Homework</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 Up</dc:title>
  <dc:creator>Jessica</dc:creator>
  <cp:lastModifiedBy>Niemiec, Alyssa</cp:lastModifiedBy>
  <cp:revision>27</cp:revision>
  <dcterms:created xsi:type="dcterms:W3CDTF">2015-08-21T10:38:06Z</dcterms:created>
  <dcterms:modified xsi:type="dcterms:W3CDTF">2020-01-17T13:28:29Z</dcterms:modified>
</cp:coreProperties>
</file>