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09" r:id="rId2"/>
    <p:sldId id="259" r:id="rId3"/>
    <p:sldId id="268" r:id="rId4"/>
    <p:sldId id="269" r:id="rId5"/>
    <p:sldId id="306" r:id="rId6"/>
    <p:sldId id="264" r:id="rId7"/>
    <p:sldId id="308" r:id="rId8"/>
    <p:sldId id="260" r:id="rId9"/>
    <p:sldId id="261" r:id="rId10"/>
    <p:sldId id="263" r:id="rId11"/>
    <p:sldId id="262" r:id="rId12"/>
    <p:sldId id="271" r:id="rId13"/>
    <p:sldId id="272" r:id="rId14"/>
    <p:sldId id="307" r:id="rId15"/>
    <p:sldId id="297" r:id="rId16"/>
    <p:sldId id="301" r:id="rId17"/>
    <p:sldId id="300" r:id="rId18"/>
    <p:sldId id="274" r:id="rId19"/>
    <p:sldId id="276" r:id="rId20"/>
    <p:sldId id="299" r:id="rId21"/>
    <p:sldId id="275" r:id="rId22"/>
    <p:sldId id="302" r:id="rId23"/>
    <p:sldId id="277" r:id="rId24"/>
    <p:sldId id="278" r:id="rId25"/>
    <p:sldId id="303" r:id="rId26"/>
    <p:sldId id="296" r:id="rId27"/>
    <p:sldId id="298" r:id="rId28"/>
    <p:sldId id="279" r:id="rId29"/>
    <p:sldId id="305" r:id="rId30"/>
    <p:sldId id="280" r:id="rId31"/>
    <p:sldId id="281" r:id="rId32"/>
    <p:sldId id="282" r:id="rId33"/>
    <p:sldId id="304" r:id="rId34"/>
    <p:sldId id="292" r:id="rId35"/>
    <p:sldId id="293" r:id="rId36"/>
    <p:sldId id="294" r:id="rId37"/>
    <p:sldId id="283"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00BE18-EC4B-4DB2-B3D1-6781D8DB803B}" type="datetimeFigureOut">
              <a:rPr lang="en-US" smtClean="0"/>
              <a:t>1/15/2020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0AF460-C4F9-4E57-B66F-92D10D55B112}" type="slidenum">
              <a:rPr lang="en-US" smtClean="0"/>
              <a:t>‹#›</a:t>
            </a:fld>
            <a:endParaRPr lang="en-US"/>
          </a:p>
        </p:txBody>
      </p:sp>
    </p:spTree>
    <p:extLst>
      <p:ext uri="{BB962C8B-B14F-4D97-AF65-F5344CB8AC3E}">
        <p14:creationId xmlns:p14="http://schemas.microsoft.com/office/powerpoint/2010/main" val="21105701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7.629"/>
    </inkml:context>
    <inkml:brush xml:id="br0">
      <inkml:brushProperty name="width" value="0.09086" units="cm"/>
      <inkml:brushProperty name="height" value="0.09086" units="cm"/>
      <inkml:brushProperty name="color" value="#FF0000"/>
    </inkml:brush>
  </inkml:definitions>
  <inkml:trace contextRef="#ctx0" brushRef="#br0">8677 12617 6433,'9'-9'-140,"6"3"143,6 4 0,8 2 0,-1 0 0,3 0 0,4-2 0,4-1 0,5-3 6,4 2 0,2-3 0,2 2 0,2-1 0,5 0 42,5 1 1,1-2 0,11 3-45,-2-2 1,5 1 0,-1 5 0,3 0-2,2 0 0,-2 0 0,-3 0 0,-4 0 0,0 0 0,-8 0 0,2 0 0,-7 0-32,-3 0 0,-10 0 1,-10 0-1,-2 0 2,-3 0 1,-7 5 0,-6 3-76,-7 1 42,2-5 0,-14 10-64,5-3 0,-6 4-80,-6 2 193,-3-8 1,-7-1-1,-1-8 1</inkml:trace>
  <inkml:trace contextRef="#ctx0" brushRef="#br0" timeOffset="6.018">18801 12833 8355,'-26'0'-552,"4"0"0,5-2-684,6-3 1224,4 3 1,7-7-17,0 3 0,-2 2 67,-4-7 0,4 0 1,-5-4-1,1 2-5,1 2 0,-1 6 4,6-6 0,0 0-35,0-6 1,8 6 0,3 2 0,4 1-3,1 5 0,8-1 0,2 0 2,0-1 1,7-1 0,-1 6-1,6 0 5,5 0 0,3 0 0,8 0 41,1 0 1,13 0 0,1 0 0,5 0-11,5 0 0,2 0 0,4 0 1,2 0-11,2 0 1,-41 0 0,0 0 0,44 0-25,0 0 1,-43 0-1,-2 0 1,42 2-1,-4 2 11,-6 1 1,-5 6-1,-9-5 1,-2-1-51,-2 3 1,-13-5 0,0 7 26,-6-3 0,-5 0 1,-7-3-1,-4 2-14,-2-3 0,-2-1 0,-6 0-404,1 4-76,0-5 498,-8 7 0,-9-8 0,-9 0 1</inkml:trace>
  <inkml:trace contextRef="#ctx0" brushRef="#br0" timeOffset="7.018">16889 5602 8355,'-35'116'-38,"22"-58"1,4 1 0,7-2-1,6 0 1,3 0 0,6-1 0,5-1-1,6-1 1,9 0 0,5-1 0,6 0-1,4-3-325,6 2 1,3-2 0,5-3 0,1-2 0,63 46 0</inkml:trace>
  <inkml:trace contextRef="#ctx0" brushRef="#br0" timeOffset="8.0179">848 4472 5738,'16'0'-2,"-16"-17"0</inkml:trace>
  <inkml:trace contextRef="#ctx0" brushRef="#br0" timeOffset="9.0179">881 4422 7225,'0'-17'-62,"0"8"136,0 1-48,-7 1 266,5 5-194,-6-5 0,8 5 116,0-4-411,8 5 189,1-7 0,2 10 14,0 4 1,-7-3-26,1 8 28,-3 0 1,-2 1 14,0-1 0,-5-6 131,-1 6 0,-7-7-23,2 2 1,2-5-36,-2-1 1,0 0-3,-6 0 1,8-7-71,3-4 1,-1 2 0,1-2-88,3-2 1,3-2 67,5-2 1,-3 6 0,6 2 15,-1 2 0,2 1-5,8 6 1,-1 2-10,1 3 1,-8 5-1,-1 6 27,-1 1 0,-5-1 0,3 1 9,-3 0 0,-2-1 0,-2 1 18,-3 0 0,1-1-26,-7 1 1,6-8 0,-5-2-18,3 1 0,-6-6-61,2 3 0,-2-5 0,2-5 1,4-6-13,-1-4 1,6 4-1,-3 0 24,3-2 0,2-8 0,2-1 10,3 2 0,-1 7 0,5 2 27,-1-2 1,5 0 0,-2 2 35,3 5 1,-3 5-9,1 1-32,-1 0 0,-2 7 0,-5 4 4,-8 4 1,0-4-765,-7 0 116,0 0 1,-6-2 0,1-1 0</inkml:trace>
  <inkml:trace contextRef="#ctx0" brushRef="#br0" timeOffset="10.0179">3408 5752 8155,'0'-12'-3,"0"1"1,0-2-360,0-1 0,2-3 422,3 0 0,-3 6 0,5 2 116,1 2-88,-6 1 3,12-1 0,-10 5-66,7-4 1,-5 5 0,5 1 6,2 0 0,-4 0 215,2 0-61,-7 0 82,3 0-36,-7 0 0,-2 0-203,-3 0 0,-5 0-17,-6 0 0,5 0 12,0 0 86,0 0-178,1 0 92,3 0-99,7 0 0,6-2 0,1-2 68,2-1-27,-5-1 1,9 8 0,-8 3 10,-1 6 1,-2-1 0,-2 1 0,0 2 19,0 1 1,0-2 0,0-1 227,0 2 1,0-4-92,0 2 9,0 0 1,-8-2 108,-3-3 0,-3-4-239,-3-2 0,0 0-72,1 0 1,5-6 23,0 0 10,7-6 0,-2 10 0,10-6-139,2 1 0,6 5 0,0-3 0,0 1-1000,0-2 483,2 4 0,-4-12 0,6 4 1</inkml:trace>
  <inkml:trace contextRef="#ctx0" brushRef="#br0" timeOffset="11.0179">848 4488 5734,'-9'-7'352,"1"5"-242,8-5-2,0 7 0,0-2 14,0-4 1,2 4 286,4-3 362,-5-4-209,14 7-113,-13-6-47,5 8-287,-7 0 0,-1 0-270,-5 0 1,2 0-1,-5 2 112,2 4 0,-1-3 70,3 9 1,1-7 0,-7 6-9,-2 2 1,4 0 0,0 0 0,-1-2-3,1 2 1,-2 2-29,-6 1 1,6 1 0,2 0-2,2-1 0,-4 1 1,5-1 9,2 1 1,-3 0 0,1-1 0,3 1-2,1 0 0,-4-1 0,1 1 37,1-1 0,2 1 0,2 0 40,0-1 1,0 1 0,0 0-24,0-1 0,0 1 0,2-2-14,4-4 0,-3-2 0,8-5-9,2 1 1,2 6 0,2-5 0,-1-3-21,1-1 0,0-2 1,-1 0-1,1 2-44,0 4 0,-1-4 0,1 5 20,-1 0 1,-5-5 0,-1 6-10,-3-1 1,6-5 1,-2 3 37,-3-3 105,6-2-12,-12 0-82,6 0-5,-8 0 0,-2 0 43,-4 0-50,4 0-39,-12 0 26,12 0 4,-13 0 0,11 0-34,-7 0 1,6 0-5,-7 0 1,7 2 29,-6 4 0,5-3 0,-5 6 4,-2-1 0,4 5 0,0-2-4,1 4 0,-3-4 0,4 0 7,-2 2 1,0 2 0,-4 1 0,3 1-1,3-1 0,-6 1 0,2 0 1,-2 1-21,2 4 1,-4-1 0,6 4-17,0-1 1,-4-1-1,5-7 1,1 3 8,0 3 1,1-9-1,6 3-20,0-1 0,0-6 1,0 3-30,0 0 1,7-2 67,5 1 0,2-2 26,3 2 1,-6 2-1,-2-6-26,-1 3 0,-1-7 0,-3 5 1,3-3 21,2 1 1,-5 1 0,3-3 7,1 1 0,-5 1 0,9-4 62,1 3 1,-4-3-63,2 4 1,-6-4 14,6-2 0,-5 0-239,5 0 129,-7 0 17,3 0 1,-1 1 53,-1 5-50,1-4-30,-6 5-425,0-7-247,0 0 0,-8 8 0,-1 1 0</inkml:trace>
  <inkml:trace contextRef="#ctx0" brushRef="#br0" timeOffset="12.0179">931 5718 8355,'9'-2'-671,"-3"-3"402,-4-6 571,-2 3-208,0 1 0,1 7-9,5 0 0,-4 2-34,3 3 0,-1 5 0,0 6 0,1 1 12,-1 0 1,3 5-1,1 0-21,1-2 1,0-1 0,4-3 0,-2 1-55,2 0 0,2-1 0,1 1 58,1-1 0,0-6 1,-1-5-9,1-3 1,0-2-1,-1 0-3,1 0 1,-1 0 0,1-2-14,0-3 0,-1-3 0,1-5-43,0 2 1,-1 2 0,1-4 0,-1 2 23,1-2 1,-6 0-1,0 0 1,0 2 27,-1-2 0,-1 4-14,-4-2 0,-1 2 1,5-4 32,-1 2-63,-3 7 1,-7-9-76,-3 7 8,3 1-17,-5-2 135,7 5 62,0-13 0,5 11-19,1-7-68,-1 7 1,-3-3 120,4 7-72,-5 0 1,9 0 3,-5 0-122,-3 0 20,5 0 63,-7 0 1,0 7-9,0 5 0,2 2 1,4 3-13,-4 0 0,5-6 0,-7 0-8,0 2 1,0 1 0,0 5 5,0 3-25,7-3 1,-5 5 0,6-6-3,-1 4 0,-3-3 0,5 3 0,0-4-9,0-1 0,-3 0 1,3-1-1,0 1 5,1-1 1,-5-5-1,6-1 26,2-3 0,2 4 69,2-5 1,-1-1 0,1-7 0,0-1-47,-1-3 1,1-7 0,-1 2 0,1-2 7,0 2 0,-6-4 1,0 4-22,2-3 1,2 2 0,-1 1 0,-1-2-98,-2-1 0,-1 3 0,2 0 68,0-2 1,-7 0 0,4 0 20,-1 2 1,-3 5 26,-5-5-42,0 7 18,0-3 72,0 7-117,0-7 0,0 3-119,0-7 106,8 7 0,-6-5 0,3 3 51,-3 4 84,-2-5 18,0 7 57,0 0-138,0 7 1,0 3-5,0 6 1,0-5-1,0 0 56,0 2 1,0-3-38,0 1 1,0 0 0,0 5-42,0 1 1,0 0 0,0-1 2,0 1 1,5-6 0,1 0 0,0 2 1,1 2 0,-3-4 0,5 0 0,0 0-28,0-2 1,2 4-4,6-7 0,0 5 1,-1-6-1,1-1 1,0-2 0,-1-4 1,1-2-5,-1-1 0,1-6 0,0 3 0,-1-1-6,1-4 1,1-2 0,3-1 0,1 1-4,-2 4 0,-1-4 0,-3 4 0,1-2-14,-1 2 0,1-2 0,0 6 42,-1-2 0,-5 3 1,1-3 19,0 1 1,-2 1-24,1 1 0,-6 5 99,6-5 71,-7-3-81,11 7-15,-13-13 0,7 11-10,-4-7-16,-3 0 0,11 0 11,-7 0 0,1 2 5,-1-2 4,-4-4 1,7 11 84,-4-7-32,-3 8-108,6-5-44,-8 8 47,0 0 0,0 8 10,0 3 1,0-2 0,0 2-3,0 2 0,0-4 13,0 2 0,0 0 0,0 6 1,0 0-13,0-1 0,1-5 0,3 0 0,2 2-7,-3 2 1,1-4 0,0 0-25,1 2 1,3-4-1,-3 2 11,6 2 0,4-3 0,2-1 11,-1-2 1,1 1-1,0-5 16,-1 3 1,1-1 0,-1-5 0,1 0-7,0 0 0,-1 0 0,1 0-13,0 0 1,-5-5 0,1-3 0,2-1 6,-2-4 0,0 4 1,4 0-36,-1 1 0,1-4 0,0 2 0,-1-1 5,1 0 0,-1 6 1,1-5-1,-2 1-5,-4 0 0,2 3 0,-6-3 0,1 0-22,-1 0 0,6 3 30,-2-5 0,4 2 1,0-4-17,-4 2 0,2 5 1,-6-5 83,2-2-29,2-2 1,6 1 90,-1 3-96,-6-4 1,3 11-1,-6-5 23,2 1 0,-3 3 0,3 3-16,-2-3-50,-1 3 31,-6-6 1,2 8-219,3 0 1,-3 0 1,6 2-76,-8 4 1,0-3-144,0 8 1,-2-5-408,-4 5 739,4-7 0,-12 11 0,4-6 0</inkml:trace>
  <inkml:trace contextRef="#ctx0" brushRef="#br0" timeOffset="13.0179">9342 2560 8355,'17'-9'-867,"-1"-6"0,1 11 0,0-5 1126,-1 2-16,-7 1 231,-1 6-140,-8 0-101,0 7 74,0-5-178,0 6 0,0-6 79,0 3 1,0-1 25,0 7 1,0-6-58,0 6 0,-8 1-87,-3 4 1,4-5 0,0-1 28,-1-3 1,5-2 11,-9-5 1,1 0-16,-5 0 0,-1 0 0,1 0 15,-1 0 0,0 0 0,1-1-45,-1-5 0,6 4 1,0-5-39,-2-1 0,0 5 0,0-7-62,2 3 0,7-6 1,-3 2-1,0-4 1,5-1 0,-4-1-3,4 0 0,2 1 0,0-1 0,0 1-3,0-1 1,0 0 0,0 1 0,2-1-14,4 0 1,-3-3 0,7 2-1,-1 1-13,0-3 0,-3 3 1,3-5 17,-2 3 0,4 3 1,-3-1 5,1 1 0,0-1 0,4 2 0,-4 2 13,-1 2 0,5 0 0,-2-5 30,4-1 1,1 0 0,1 1 4,-1-1 1,-5 8-1,-1 1-9,-3 1 1,0 5-1,-3-5-3,2-1 1,1 7-14,-1-5 0,-3 4-15,8 2 1,-7-2 98,2-3 39,3 3-48,-7-5-98,5 7 29,-7 0 1,0 1-121,0 5-27,0-4 0,0 7-746,0-3 210,0-5 441,0 14-500,-7-13 0,5 13 0,-5-6 1</inkml:trace>
  <inkml:trace contextRef="#ctx0" brushRef="#br0" timeOffset="14.018">9475 1928 5734,'9'-2'89,"-3"-3"-82,-4 3 8,-2-5 211,0 7 127,0 0-144,-8 0 39,7 0-32,-7 0 85,8 0 13,0 0-273,0-8 1,0 5 10,0-9 1,0 7 20,0-6 1,0 5 26,0-5-84,0 8 0,2-7-3,4 5 0,-5-4 1,7-6-23,-1 4 1,-3-4 0,7 4-35,2-4 0,2-2 1,1 1 0,1-1 0,-1 1-41,1-1 0,0 6 1,-1 2 49,1 1 1,0-3-1,-3 4 1,-1-1-35,-2 1 0,0 0 19,6 1 0,0 4 0,-1-3 50,1 3 0,-6 2 0,-2 2 1,1 1 15,-1 3 1,-4 1-16,6-1 0,-5-4 10,5 3 0,-5-1 0,5 0 16,2 1 1,-4 1 0,0-4-16,-2 3 0,6-3 69,-2 3-14,-3 5 0,1-1 21,-3 8 1,-5-1-18,5 1 0,-4-6 0,-2 0 3,0 2 0,-6-4-42,1 2-79,-1-7 39,6 11 1,2-12-19,4 8 0,-5-5 17,5 5 0,1-5 28,-1 5 1,5-6 63,-5 6 1,1-7-12,-2 2-63,-3-5 0,6 1-8,-8 4 1,2-4-5,3 3 1,-3-1-42,3 1 37,-3-3 0,0 11 8,4-7 1,-4 1 6,3-1 1,-3-3 2,-2 8-14,0-7 1,0 4 1,0-7-7,0 5 43,0-4 17,0 5-9,0-7-8,0 0-45,0-7 0,0 3 1,2-5-1,1 0-4,3-1 1,1 5-10,-1-6 0,-2 1 0,5-2-38,-2 0 0,4 7 0,-3-4 11,1 1 0,-3-3 0,5 4-66,2-2 1,1-2 79,3-6 0,-2 6 1,-2 2-21,-2 1 0,0-3 1,5 4 40,1-2 0,0 5 1,-3-4-1,-1 3-8,-2-1 1,1-1-1,4 3 45,1-1 1,-1-3-50,1 3 1,0 3-1,-1-4 10,1 5 1,0 1-1,-1 0 1,1-2 4,-1-4 1,-5 4 0,1-3 0,0 3-7,3 2 0,2 0 13,-1 0 1,1 0 0,0 0-17,-1 0 0,1 0 12,0 0 1,-6 2 0,0 1-5,2 3 0,-4 1 10,2-1 0,-5 1 0,3 6 12,-2-2 0,-1-5 0,-6 5 20,0 2 0,5-4-6,1 2 1,-1-5 0,-3 3-1,4-2 0,-3 4 18,9-5 0,-7 5-28,6-5-2,-7 7 0,3-4 9,-7 7 1,0-5 104,0 1-86,0-1-39,0 5-3,0 1-21,8-8 6,-7-1 12,7-8-10,-8 0 1,2 0-36,3 0 1,-3-8-28,4-3 1,-3 2 22,3-2 0,-2 1 0,5-2-3,-2 0 0,1 1 24,-3-5 1,-1 1 16,7 4 0,-6-2 0,7 6-7,0-3 1,-2 7-1,1-5-7,2 1 0,-4 5 0,2-5 1,2 1-1,2 1 1,-4-6 0,0 5 0,2 0-2,2-1 0,1 5 0,1-5 9,-1-1 1,-4 7 0,-1-5-5,2 4 0,-4 2 0,2 0-25,2 0 0,-4 0 7,2 0 0,-5 0 0,5 0 9,2 0 0,-4 2 0,2 2 3,2 1 0,-4 1 1,2-6 12,2 0 1,2 5 34,2 1 1,-6 1-21,0-1 1,-8 3 37,3 8 1,1-6 0,-1 0 112,-2 2 0,-3 2-79,-1 1 1,0-5-40,0 0 0,2-1-31,4 1 0,-4 3 0,5-4-11,0-1 1,-5 0 8,4-3 0,-4-3 32,-2 8 0,0-5 65,0 5 1,0 0-36,0 6 0,0-6-18,0 0 0,0-6 0,0 7-100,0-9-48,0 5 0,0-7-4,0 5 30,0-4 60,0 5 0,0-9 0,1-1-4,5-3 0,-2-5 0,5 4 0,0-1-25,0 1 1,-3-4 0,3 3-1,0 1 3,1 0 0,-5-4 0,6 5 31,2 2 0,-4-3 1,1 0-11,-3-3 1,6 5 33,-2-6 0,4 1 1,0-2 89,-4 0 0,4 9 0,-4-5-36,3 1 1,-3 5 0,1-3-33,0 3 0,1 0 0,0-2 0,-2-1 8,2 1 0,-3 2 0,1 2 5,2 0 0,-4-2 0,2-1-26,2-3 0,2 1 1,1 5 3,1 0 1,-6 0 13,0 0 1,0 0 0,6 0 11,-1 0 0,1 0-7,0 0 0,-6 0 1,0 0 0,-6 0 1,5 1 12,-3 5 1,0-2 33,-1 7 0,-4 0-55,3 5 1,3-5 0,-3 1 63,-1 0 1,0-2-36,1 1 1,-3 0-48,3 6 0,-3-6 1,-2 0-6,0 2 1,6-4 26,-1 2 0,1-6-10,-6 7-30,0-9 1,0 6 46,0-3 0,2-4 30,3 3-68,-3-3 1,6-4-15,-8-3 1,1 3 0,3-5-21,2-1 1,-1 5-69,-5-9 0,2 3 1,2-4 6,1 2 0,6 6 1,-3-5-1,-1 1-5,1 0 1,4-2 0,-2-6 64,-1 1 0,4 5-2,-8-1 0,6 7 0,-3-4 46,1 1 0,2 1 1,6 1 1,-6 5-1,0-5 1,2 4 20,2 2 1,1-5 0,1-1 22,0 2 1,-1 1 0,1-1-49,-1-2 0,3 1 0,1 5 0,1-2 165,-7-3 0,3 3 1,-6-4-78,4 4 0,1 4-65,1 4 1,-6-3-1,0 8 12,2 2 0,-4-3 0,2-1 0,1 0 10,-3 0 0,0 1 1,-3 2-2,5 0 1,-2-1-1,0 5-10,-2 1 1,-1-6 0,-6 0 0,2 0 21,3-2 1,-3 6-80,4-4 1,-4-2-50,-2 3-345,0-9-618,0 5 403,0-8 1,0 0-1,0 0 1</inkml:trace>
  <inkml:trace contextRef="#ctx0" brushRef="#br0" timeOffset="15.018">11487 9392 8355,'-10'0'-248,"-4"0"1,2 0 0,-2 0 392,-3 0 0,6 0 0,2 2 0,-1 2 185,1 1 0,4 1 182,-6-6-432,7 7 1,-2-7-1,12 2 43,5-6 1,6-9-1,3 2-83,2-4 1,6-1 0,-4-1 0,2 1 10,3-1 0,-5 6 0,-2 2-85,-3 1 1,-2 3 0,-1 5-32,1 0 0,-8 7 0,-3 4 0,-5 6 87,-1 5 1,0-2 0,0 8-1,-1 1 65,-5 3 0,-3 3 0,-8 2-59,1 2 1,-1-2-1,-2-8 1,-1-1-45,-2 1 1,0-3-1,7 0 1,2 0-120,2 0 1,0-6 131,-6 2 1,2-3-493,4-3 412,4-6 1,9-3-1,3-9 87,6-3 1,4-3 0,2-5 11,0 2 1,1 2 0,2-4 0,2 4-5,-1 2 1,-3 1 0,-1 6-1,-2 2 9,-4 3 0,2 5 0,-6 6 0,0 1-14,1-1 1,-3 3-1,-5 1 153,0 2 0,0 6 1,-1-6-1,-5-1 104,-5-3 1,2-1 0,-2-1-235,-2 1 0,-2 0 0,-2-1 1,1 1-65,-1-1 0,0-1 0,3-2 0,1-4 111,2-1 1,5-3-1261,-5-5 1,7-2 424,-1-3 0,3-12 0,2-9 1</inkml:trace>
  <inkml:trace contextRef="#ctx0" brushRef="#br0" timeOffset="16.018">11935 10007 8355,'-9'0'394,"2"0"-2003,7 0 1257,7-7 1,2-3-1,8-6 1</inkml:trace>
  <inkml:trace contextRef="#ctx0" brushRef="#br0" timeOffset="17.018">12451 9276 7948,'-11'0'306,"-1"0"0,7 0 1,-6 0-345,-2 0 0,-2 2 1,-1 1-1,-1 5-71,0 1 1,1-4 0,-3 5-1,-1-1 85,-2 0 1,0-3 0,5 5 31,0 2 0,6-4 0,0 2 0,-2 0-14,-2-2 1,4 6-1,2-4 20,2 4 1,-4 2-1,5-1 42,2 1 0,3-6 1,1 0 21,0 2 1,1-6-1,5-1-45,5-4 1,4-2 0,1 0 80,1 0 1,2-2-1,1-2 1,4-1 31,2 1 1,-4 2-1,4 2-139,-2 0 0,0 2 0,-4 3 0,2 6-2,-1 4 0,-5 2 0,-3 1 27,-2 5 0,-7-3 1,1 6-1,-3 0 101,-2-1 1,0-4 0,-2 3 99,-3 0 0,-4-6 0,-8 4 0,0-1-172,1 1 1,-1-4 0,1 3-1,-1-7-246,0-3 0,-5-5 0,0 3 181,2-1 1,1-5-1,3-8-540,-1-6 0,6-4 1,2-2-1,1 1-102,5-1 0,1-1 1,4-3 392,3-1 0,4-7 0,8 3 1</inkml:trace>
  <inkml:trace contextRef="#ctx0" brushRef="#br0" timeOffset="18.018">12899 9292 8986,'12'8'193,"-1"3"0,-6 5 0,6 7 0,0 2 95,-1 1 0,4 6 0,-4-3 0,-1 6-620,-4 4 1,3 0-1,-3-6 1,-1 0 34,-2 1 1,-2-1 0,0 0-1,0-2-656,0-3 0,0 2 763,0-8 1,-8 0-1,-1-5 1</inkml:trace>
  <inkml:trace contextRef="#ctx0" brushRef="#br0" timeOffset="19.018">12866 9625 8355,'11'0'-20,"0"0"59,2 0 1,9 0 0,6 0 0,5-2-171,6-4 1,4 3-495,7-8 0,-1-8 0,1-7 1</inkml:trace>
  <inkml:trace contextRef="#ctx0" brushRef="#br0" timeOffset="20.018">13764 9159 8355,'-24'10'114,"4"2"1,-6-6 333,2-2 1,2-2 768,5-2-653,8 0-759,1 0 0,21-6 1,6 0 8,5 3 1,-4-5-1,4 3 0,0 1 1,-4-3-1,6 1 1,-2 1-8,-3-3 0,-3 6 0,-1-1 73,-1 6 1,-7 1-1,-3 7 280,-4 2 0,-4 4 0,-4 3 0,-5 2 48,-3-1 1,-3 4-1,-1 1-83,-5 0 0,5 0 0,-4-6 0,3 2-52,3-1 0,-1-3 0,0-1 1,3 0-76,3-1 0,-2-5 0,7 0-289,2 2 0,4-5 0,6-3 89,5-3 1,9-2 0,4-2 0,2-2-24,4-1 1,-1-1 0,1 6 110,-2 0 0,-6 0 1,4 2 199,-2 4 0,-4 9 0,-9 7 0,-5 0 466,-5 2 1,-2 0 0,-5 5-198,-5-1 1,-4 0-1,-3 3 1,-3-1 26,-1-2 1,-6-8-1,4 4-176,-1 0 1,2-6-1,-2 4 1,1-3-306,3-2 0,3-8 1,1-4-618,1-3 0,1-4 0,4-3 0,5-6-732,4-4 0,10-4 1096,3-3 0,4-4 0,1-7 0</inkml:trace>
  <inkml:trace contextRef="#ctx0" brushRef="#br0" timeOffset="21.018">14263 9658 8355,'-2'9'1040,"-4"-3"0,-1-3-662,-4 3 0,5-4 0,14 3-2504,8-3 1198,1-2 1,7-7 0,-8-2 0</inkml:trace>
  <inkml:trace contextRef="#ctx0" brushRef="#br0" timeOffset="22.018">14811 9060 8355,'-7'9'1044,"-4"-4"1,1-3-793,-1-2 0,8 2 0,-5 2-518,1 1 1,3 3 156,-7-3 1,6-3 0,-7 4-1,1-3-66,2 3 0,-6-4 0,4 3 78,-3-3 0,2 4 0,1-1 0,-2 1 14,-1 1 0,-3-3 0,0 7-12,1 2 1,1 2 49,4 1 1,-4 1-1,6-1 1,0 1 4,3 0 0,-1-1 0,-1 1 129,-1 0 0,5-1 0,-1 3 288,3 3 1,2-4-1,0 4-163,0-3 1,7-10 0,5-3 0,2-4-162,3-2 1,1 0 0,3 0-235,1 0 1,6-6-1,-4 0 1,1 3-11,5 1 0,-6-4 1,0 1 101,0 1 1,-6 4 0,5 6-1,-5 5 131,-1 4 1,-2 3-1,-3 2 1,-2 2 194,-3-1 1,-1 3 0,-6 0 79,0 2 0,-6-6 0,-1 4 1,-4-2-90,-8 0 0,3 6 1,-8-6-189,-1-2 1,1-1 0,-3-4-1,3-2-642,0-2 1,3-2-1,-4 2 1,1-5-453,3-5 0,-5-1 0,1 0 0</inkml:trace>
  <inkml:trace contextRef="#ctx0" brushRef="#br0" timeOffset="23.018">15626 9109 8355,'0'12'-1857,"0"-1"1602,0 2 0,0 3 1,-2 4 1362,-4 3 0,4 6 0,-3-1 1,5 1-418,5-1 1,-1 2 0,7-8-1128,2-2 0,-4 4-91,2-2 1,-1 1 0,1-7 705,-6 1-1238,-3-8 0,-2 6 0,0-6 0</inkml:trace>
  <inkml:trace contextRef="#ctx0" brushRef="#br0" timeOffset="24.018">15459 9442 8794,'-9'0'1518,"4"0"0,10 0-1232,6 0 0,11 0 1,8 0-1,7 0 85,7 0 0,2-2-2367,-1-4 0,10-3 0,-3-7 1</inkml:trace>
  <inkml:trace contextRef="#ctx0" brushRef="#br0" timeOffset="25.018">16507 9010 8355,'-17'9'109,"0"-4"0,1-3 683,-1-2 0,6 0-175,0 0 1,9 0-575,2 0 0,8 0 1,10 0-3,4 0 0,2-2 0,6-1 0,-3-5-92,3-1 0,-4 5 0,0-1 0,-2 3-37,-4 2 1,4 0-1,-2 0 49,-1 0 0,-10 2 0,-6 3 112,-3 7 0,-2 4 0,-2 6 1,-3 6 12,-6 3 1,-6 3-1,-3-1-20,-3 0 0,-6 0 0,3 1 0,0-3-55,4-3 1,-2 1 0,2-7-1,2-1-175,1-3 1,4-1 0,2-2-533,2-4 296,8 4 0,-3-14 0,13 5 0,10-4 1,2-4 0,8-2-1,1-1 56,-2 1 0,5-3 0,-3 1 0,1 2 227,-1 3 1,2 8 0,-8 2 0,-2 2 578,-1 0 1,-10 6 0,-4 5 49,-3-2 1,-2 1 0,-2-1-1,-3 4 378,-6 2 1,-6-6-1,-3 2-508,-2-3 1,-2 3 0,3 0 0,-1-3-295,2-6 0,-4 0 0,2-6 0,1 0-519,3 1 0,1-3 0,3-7-393,2-3 1,0 1 0,6-9-336,2-5 1,-5-6-1,0-10 1</inkml:trace>
  <inkml:trace contextRef="#ctx0" brushRef="#br0" timeOffset="26.018">17005 9542 8355,'-7'9'1713,"-4"-4"0,-2-1-787,2 2 1,3-3-1984,8 8 0,2-7-390,4 2 1,11-19-1,8-6 1</inkml:trace>
  <inkml:trace contextRef="#ctx0" brushRef="#br0" timeOffset="27.018">17720 8893 7700,'11'0'-1639,"-2"-2"1668,-1-3 1668,-3 3 0,-5-7-931,0 3 0,-1 4 0,-5-3-368,-5 3 1,2 2-1,-4 0 1,-4 0-202,-3 0 1,-4 0-1,4 0-173,-3 0 0,-1 2 0,4 2 1,-2 1 37,2-1 0,-1 0 0,1-1-117,-2 3 15,0-1 1,10-3 0,1 2-27,-2 1 0,4 6 0,-2-3 38,-2 1 0,4 2-11,-2 6 0,7-1 0,-1 1 1,3 0 31,2-1 0,0 1 1,0 0-1,0-1-150,0 1 1,0-1 182,0 1 0,2 0 0,1-1-2,3 1 0,5-6 1,-4-2 17,3-1 1,1-3 0,5-5 0,3 0-58,3 0 1,-2 0-1,6-2 1,0-1-15,0-3 1,2-5-1,3 5 28,-3 3 0,1 1 0,-7 2 0,1 2 28,1 3 1,-12 5 0,5 6 86,-2 1 1,-8 7 0,-1 4-1,-4 3 112,-2 2 1,0-1 0,-2-3 0,-4-1 20,-5 1 1,-4 1 0,-3-2-95,-4-6 1,1 2 0,-6-2 0,-1-2-244,2-1 0,-5-4 1,5-4-674,0-6 0,-3-3 0,6-2-1242,3 0 1,2-7 0,1-3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08:01.635"/>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B8EE1032-BD90-488E-9B6A-34ADF4DEB2BA}" emma:medium="tactile" emma:mode="ink">
          <msink:context xmlns:msink="http://schemas.microsoft.com/ink/2010/main" type="writingRegion" rotatedBoundingBox="7028,7661 10913,7677 10904,9728 7020,9711"/>
        </emma:interpretation>
      </emma:emma>
    </inkml:annotationXML>
    <inkml:traceGroup>
      <inkml:annotationXML>
        <emma:emma xmlns:emma="http://www.w3.org/2003/04/emma" version="1.0">
          <emma:interpretation id="{2FDD339F-9A75-43BB-8A21-216DC5644AB0}" emma:medium="tactile" emma:mode="ink">
            <msink:context xmlns:msink="http://schemas.microsoft.com/ink/2010/main" type="paragraph" rotatedBoundingBox="7028,7661 10913,7677 10904,9728 7020,9711" alignmentLevel="1"/>
          </emma:interpretation>
        </emma:emma>
      </inkml:annotationXML>
      <inkml:traceGroup>
        <inkml:annotationXML>
          <emma:emma xmlns:emma="http://www.w3.org/2003/04/emma" version="1.0">
            <emma:interpretation id="{3F9B2F4A-8CDB-437B-9D19-DCD303EA87DD}" emma:medium="tactile" emma:mode="ink">
              <msink:context xmlns:msink="http://schemas.microsoft.com/ink/2010/main" type="line" rotatedBoundingBox="7028,7661 10913,7677 10904,9728 7020,9711"/>
            </emma:interpretation>
          </emma:emma>
        </inkml:annotationXML>
        <inkml:traceGroup>
          <inkml:annotationXML>
            <emma:emma xmlns:emma="http://www.w3.org/2003/04/emma" version="1.0">
              <emma:interpretation id="{7D4A8841-C8E9-489D-B82C-1F8605268308}" emma:medium="tactile" emma:mode="ink">
                <msink:context xmlns:msink="http://schemas.microsoft.com/ink/2010/main" type="inkWord" rotatedBoundingBox="7028,7661 10913,7677 10904,9728 7020,9711"/>
              </emma:interpretation>
              <emma:one-of disjunction-type="recognition" id="oneOf0">
                <emma:interpretation id="interp0" emma:lang="en-US" emma:confidence="0">
                  <emma:literal>ante</emma:literal>
                </emma:interpretation>
                <emma:interpretation id="interp1" emma:lang="en-US" emma:confidence="0">
                  <emma:literal>ants</emma:literal>
                </emma:interpretation>
                <emma:interpretation id="interp2" emma:lang="en-US" emma:confidence="0">
                  <emma:literal>ant,</emma:literal>
                </emma:interpretation>
                <emma:interpretation id="interp3" emma:lang="en-US" emma:confidence="0">
                  <emma:literal>fnt,</emma:literal>
                </emma:interpretation>
                <emma:interpretation id="interp4" emma:lang="en-US" emma:confidence="0">
                  <emma:literal>fnt.</emma:literal>
                </emma:interpretation>
              </emma:one-of>
            </emma:emma>
          </inkml:annotationXML>
          <inkml:trace contextRef="#ctx0" brushRef="#br0">2385 1319,'0'0,"0"0,0 0,0 0,3 0,0 0,4 0,0 0,2 0,-2 0,3 0,2 0,0 0,3 0,-2 0,-3 0,0 0,-3 0,2 0,1 4,3 0,1 0,-2-2,1 1,-3-2,-3-1,2 0,-3 0,-1 0,-2 0,-1 0,1 0,2 0,-3 0,5 0,-2 0,0 0,1 0,0 0,2 0,-1 0,-2 0,0 0,-2 0,0 0,5 0,0 0,-2 0,1 0,0 0,1 0,0 0,1 0,2 0,-1 0,0 0,3 0,0 0,2 0,2 0,-1 0,0 0,2 0,-3 0,-3 0,0 0,-2 0,1 0,-1 0,0 0,1 0,3 0,-3 0,2 0,0 0,-2 0,0 0,2 3,0 0,2 1,-2-1,0-1,-3 0,0-1,-2-4,1 0,0-1,0 0,-2 1,-1 2,1 1,-1-1,2 1,-1 0,1 0,0 1,1-1,-1 0,0 0,1 0,-3 0,1 0,-1 0,3 0,-3 0,3 0,-2 0,0 0,0 0,-1 0,2 0,-1 0,2 0,-1 0,1 0,-2 0,3 0,-2 0,0 0,1 0,-4 0,0 0,0 0,0 0,2 0,0 0,1 0,0 0,1 0,-1 0,0 0,1 0,0 0,0 0,0 0,-2 0,-1 0,2 0,-2 0,2 0,-2 0,0 0,-2 0,-2 0,0 0,1 0,1 0,-1 0,-1 0,1 0,-2 0,-1 0,0 0,0 0,0 0,0 0,2-3,2-4,0-1,-1-1,-1-4,-1-1,-1-1,2-2,-2 0,0-5,-2 2,2-2,0 1,0 1,0-2,0 0,0 1,0-3,0 1,0 1,0-2,0-2,0-1,3 2,1 0,-1 0,1 0,-3-1,1 3,-1-2,-1 5,0-1,0-3,0-1,0 2,0 3,-4-4,0-1,1-1,0-2,1 2,0 2,2 4,0 4,0 1,0-3,0 2,0 0,0-2,0-1,0-2,0 2,0 0,0 0,0 1,0 1,0-1,0 4,0 0,0 3,0 1,0 2,0-1,0-2,0 2,0-3,0 3,0 3,0 1,0 2,0 2,0 1,0 0,0-3,0-1,0 2,0-1,-2 1,-2 0,-2 2,-4 0,0 0,0 0,0 0,0 0,-2 0,-1 0,-3 0,1 0,-2 0,3 0,0 0,2 0,-3 0,0 0,2 0,1 0,-2 0,0 0,-1 0,2 0,1 0,-1 0,-2 0,4 0,-2 0,1 0,-2 0,2 0,0 0,0 0,-3 0,1 0,-5 0,-5 0,0 0,1 0,3 0,1 0,-1 0,5 0,0 0,1 0,-4 0,-1 0,1 0,1 0,0 0,-2 0,1 0,0 0,0 0,3 0,3 0,-2 0,0 3,1 1,5 0,-1-1,1-1,3-1,-1 0,-1-1,-2 0,-1 0,-2 0,0 0,-1 0,1 0,-1 0,-1 0,2 0,-1 0,1 0,-2 0,-1 0,-1 0,-1 0,4 0,-30 0,-6 0,5 0,10 0,11 0,6 0,6 0,5 0,1 3,-2 1,-3 0,-2-2,-8 1,0-2,0-1,3 1,2-1,4 0,0-1,-1 1,0 0,-2 0,2 0,-1 0,3 0,0 0,1 0,0 0,2 0,-2 0,2 0,-2 0,0 0,0 0,2 0,-2 0,1 0,-2 0,0 0,0 0,-1 0,0 0,-3-3,-1 0,1-1,2 0,2 3,-2-1,5 1,-3 1,0 0,-3 0,2 0,-2 0,1 0,-2 1,-1-1,-4 0,-1 0,-1 0,1 0,3 0,2 0,2 0,-1 0,-5 0,3 0,1 0,-2 0,1 0,0 0,0 0,-1 0,1 0,-2 0,2 0,-1 0,-4 0,1 0,-3 0,-1 0,1 0,-1 3,1 1,0 0,3-2,4 1,1-2,1-1,0 1,0 2,-2 1,1 0,-1-2,-2 1,2-3,-2 1,1-1,3 0,1 0,-1 0,3 0,0 0,0 0,-3 0,-1 0,0 0,1 0,1 3,0 0,-1 1,-1-1,-2-1,1 2,0 1,-2 2,1 1,3-3,1-1,0-1,-1-1,-1-2,2 0,1 0,-2 0,0 0,2-2,0 2,0 0,-2 0,-1 0,-1 0,-1 0,1 0,1 0,2 3,0 1,-1 0,-1 0,1-3,3 0,-3 0,3-1,-1 0,4 0,-2 0,2 0,2 0,2 0</inkml:trace>
          <inkml:trace contextRef="#ctx0" brushRef="#br0" timeOffset="996">1963 1390,'0'0,"0"0,0 0,0 0,0 0,0 0,0 0,0 0,0 0,0 0,0 0,0 0,0-3,0-1,0 0,2 2,6-1,-1 2,2 1,0-1,1 1,2 0,1-3,-1-1,1 0,-1-1,5-1,-1 1,23-2,5 1,-5 1,-11 1</inkml:trace>
          <inkml:trace contextRef="#ctx0" brushRef="#br0" timeOffset="7940">2401 1319,'0'0,"0"0,0 0,4 0,0 0,2 4,0 0,3 0,2-2,-1 1,2-2,0-1,2 0,-1 0,2 0,-2 0,-1 0,-2 0,1 0,-1 0,-2 0,-1 0,1 0,-1 0,1 0,-3 0,1 0,0 0,2 0,-1 0,2 0,-1 0,4 0,-1 0,2 0,1 0,-2 0,3 0,2 0,-2 0,-2 0,3 0,-5 0,0 0,5 3,1 0,2 1,-3-1,-2-1,-3 0,0-1,4-1,-1 0,0 0,1 0,0 0,1 0,0-1,-2 1,-1 0,1 0,-3 0,0 0,-2 0,1 0,-2 0,0 0,0 0,1 0,-1-3,-3-1,0 0,0 2,0-1,-1 2,-1 1,-1-1,-2 1,1 0,-1 1,0-1,-3 0,-1 3,-4 0,0 1,-9 0,-4-3,-5 5,-2-3,6 1,-1 0,0-3,1 1,-2-2,0 1,-1-1,3-1,1 1,1 0,3 0,-1 0,1 0,3 0,1 0,3 0,-2 0,-3 0,-1 0,-2 0,-2 0,-1 0,-1 0,-4 0,-3-3,-7-1,-4 0,-8 1,-5 1,2 1,1 0,0 1,2 0,8 0,3 0,6 0,6 4,6-1,4 1,5-1,3-1,4 0,2-2,-3 0,2 0,-1 0,1 0,0 0,1 0,4 0,0 0,4 0,5 2,4 2,6 0,-2-2,45 4,12 0,-5-2,-14 0,-15-3,-8 0,-8 1,-5-2,-4 0,1-2,4 2,-3 0,0 0,-1 0,-1 0,3 0,0 0,5 0,-1 0,-1 0,1 0,0 0,-2 0,-3 0,0 0,0-2,1-2,-1 0,3 0,-1 3,0-4,2 1,-2 0,1 0,-3 3,-1 0,-1-1,0 2,-2 0,1 0,-4 2,1-2,-4 0,0 0,2 0,0 0,-1 0,1 0,0 0,-1 0,1 0,-3 0,1 0,1 0,-1 0,0 0,2 0,-2 0,2 0,0 0,-2 0,2 0,0 0,-2 0,1 0,2 0,1 0,1 0,0 0,-1 0,-1 0,-3 0,1 0,-3 0,1 0,0 0,-4 0,-1 0,1 0,0 0,-2 0,0 0,-1 0,0 0,-2 0,0 0,2-3,2-1,0 0,-2-2,-1 0,1 0,-1 0,1 0,4-2,-4-2,4-3,-1-3,0-3,-1-2,-1 0,-2 0,-1-2,1 0,-2 1,1 1,0 2,0-3,0 0,0 0,0 3,0-4,-4 1,0-2,1-5,0 2,1 3,0-3,2 3,0 0,0 0,0 1,0 1,0-2,0 0,0 3,0-3,0 1,0 0,0 3,0-2,0-1,0-2,0 1,3 1,1 2,-1 0,1 2,-3 1,1 1,-1 3,-1 1,0-1,0 4,0-2,0 0,0-1,0 1,0-1,0 3,0 0,0 2,0-2,0 2,0 2,0 2,0 1,0 2,0 1,-4-3,0-1,1 2,0-1,-2 1,0 0,-3 2,-2 0,-2 0,-2-3,-2-1,0 1,-2-1,0 3,1 0,-1 3,5 1,-1 1,0 0,0-2,-1-1,0-1,-1 2,2-2,1 0,0 0,1-2,1 2,2 0,-1 0,-1 0,-2 0,0 0,-4 0,1 0,0 0,-8-2,3-2,-1 0,3 2,1-1,0 2,2-1,-2 2,4 0,2 0,-2 0,4 0,-1 2,0-2,-3 0,2 0,0 0,2 0,0 0,-1 0,-2 0,2 0,-7 0,1 0,-1 0,3 0,3 0,-2 0,2 0,1 0,2 0,3 0,1 0,4 0,-3 0,-3 0,-3 0,0 0,-2-4,3 0,-2 0,0 2,-3-1,0 2,-2 1,0 0,-2 0,2 0,-2-4,1 1,-3-1,-4-2,0 0,-4 2,1 0,-2-3,1 2,1 1,1 2,-1-1,1 2,5 1,1 3,3 0,1 1,0 0,-1-1,1-2,0-1,-1 1,1-1,0 0,1-1,2 1,2 0,1 0,2 0,0 0,0 0,-1 0,2 0,-2 0,0 0,0 0,-1 0,0 0,-1 0,0 0,0 0,-1-3,-3 0,0-1,1 0,-2 3,1-1,-1 1,2 1,1 0,0-3,-1 0,-4-1,-2-1,-2-2,-2 2,1 1,-1 2,-2 0,2 2,4 0,-1 0,0 0,1 0,-3 0,0 0,2 2,1-2,-1 0,-2 0,-1 0,0 0,-1 0,0 0,-1 0,1 0,5 0,2 0,2 0,1 0,0 0,0 2,-1 2,-1 0,1-1,2 2,0 0,2 0,-3-3,1 1,-2-2,2-1,1 0,0 0,-4 0,-2 0,-1 0,2 0,-1 0,0 0,-1 0,-1 0,-1 0,4 0,1 0,2 0,-1 0,-2 0,0 0,-1 0,1 0,-1 0,3 0,-2 0,1 0,1 0,1 0,2 3,1 1,-4 0,3-2,-4 1,1-2,0 3,-2 0,4 0,1-2,3 3,0 0,1-1,0 0,2-3,-2 1,1-1,-1-1,2 0,-2 0,0-1,4 1,0 4,3-1,1 4,1-1,0 1,0-1,1 2,-1 0,0-1,-3 2,0-1,-1 2,1 1,1 3,1 0,1 3,-2 2,2 3,2 2,-2 1,0 2,0-2,0 0,0-3,0-2,0-1,0-1,0-1,0 0,0 0,0 1,0-2,0 1,0-3,0 0,0-1,0 3,0-2,0 2,0 1,0 0,0 1,0 2,0 1,0 1,0-2,0 0,0-1,0-1,0 0,0 1,0-1,0 0,0-1,0-2,0 2,0 0,-3 0,-1-1,0 2,1-1,1 4,1 0,0 0,1 0,0-5,0 0,0-6,0 2,0-5,0 2,0-1,1-2,-1 1,0-1,0-2,0 0,0-3,-1 1,1-2,0 0,0 0,0 0,0 0,0 2,0 2,0 0,0-2,0 4,4-1,-1-1,1-1,1 0,2-2,0-1,1 3,0 1,4 0,1 2,-1-1,0 0,1-1,1-1,2-2,-4-1,1 0,1 0,-3 0,0 0,2 0,-3-1,1 1,-2 0,1 0,1 0,2 0,-2 0,0 0,3 0,0 0,-3 0,2 0,-1 0,0 0,-1 0,1 0,-2 0,2 0,-2 0,-1 0,2 0,1 0,1 0,-2 0,-1 0,0 0,-1 0,0 0,-2 0,3 0,0 0,0 0,0 0,0 0,-1 0,0 0,0 4,0-1,-1 1,0-1,1-1,-1 0,1-2,-1-3,1-1,-2 0,3 2,-2-1,-2 2,0 0,0 1,3 0,-3 0,1 0,-4 0,0 0,1 0,-1 0,5 0,-2 0,2 0,1 4,-3-1,-2 1</inkml:trace>
          <inkml:trace contextRef="#ctx0" brushRef="#br0" timeOffset="61381">-846-324,'0'0,"0"0,0 0,0 0,0 0,0 0,4 0,1 0,1 0,-2 5,3 4,10 12,0 8,2 10,-1 15,-1 10,2 8,-4 5,-3 2,-3-5,-5-8,-1-14,-3-9,0-14,0-11,-2-7,1-7,1-10,0-9,-1-17,-3-17,-1-6,-5-8,0-12,-3 1,-3 3,2 9,-2 7,2 7,3 10,0 10,2 6,1 5,3 3,3 4,1 2,1 4,0 1,0 3,1 0,3 0,2 2,4-2,0 5,2 5,3 6,6 4,0 3,6 2,4 0,-1 2,0-1,-1 1,-3-1,-4 0,-3-5,-2-1,-4-1,0-2,3-1,0 2,-2-2,5-5,-3-3,-1 1,-5-1,-3-2,-5-2,0-1,-2-2,0-1,-2 0</inkml:trace>
          <inkml:trace contextRef="#ctx0" brushRef="#br0" timeOffset="61746">-673 209,'0'0,"0"0,0 0,0 0,0 0,0-5,5 0,0-5,5 0,4-3,5-3,-3-4,2 2,-2 0,-1 2,-3 1,-2-3,-3 4,-4 1</inkml:trace>
          <inkml:trace contextRef="#ctx0" brushRef="#br0" timeOffset="63416">3574-399,'0'0,"0"0,0 0,0 0,0 0,0 0,5 0,0 0,5 9,7 7,7 13,2 7,2 6,1 4,-3 3,-3-3,-3-5,0-5,-3-8,-5-10,-5-7,-3-6,-2-4,-2-1,-1-1,-4-6,-5-4,-10-10,-1-6,-2-6,-1-7,1-4,3-1,-1 2,6 0,4 6,5 3,2 1,3 0,1 2,1 5,4 4,5 2,6 3,5 0,1 4,2 3,2 5,-1 1,2 7,-2 3,-4 4,-6 1,-1 3,-3 6,-3 6,-3 2,-3 1,-6 0,-2-6,1-2,0-4,1-6,2-4,1-4,-1-1,2-2,0-2,0 1,5 1,2-1,1 1,2 4,3 6,3 5,3 5,-1 3,0 10,-8 5,-3-1,-10 3,-3-2,-4-3,-3-7,0-5,-4-5,1-1,0-5,1-3,5-4,2-3</inkml:trace>
          <inkml:trace contextRef="#ctx0" brushRef="#br0" timeOffset="64277">3994 1676,'0'0,"0"0,0 0,0 0,0-5,0 0,0-5,0-1,0-1,0 0,-4-2,-2-3,-4 2,1 3,-4 3,-3 9,-3 8,-3 6,-1 5,-2 6,0 4,0 3,3 6,7 7,5 6,4-2,9-5,2-10,5-5,5-10,4-2,7-4,4-6,0-3,0-1,-1-3,-5 0,-8-2</inkml:trace>
          <inkml:trace contextRef="#ctx0" brushRef="#br0" timeOffset="73132">-698 1399,'0'0,"4"0,2 0,-1 0,-1 0,3 0,1 0,-2 0,-1 0,-2 0,3 0,0 3,4 8,-1 4,3 6,0 2,2 1,2 7,3 1,2-1,-2 0,0-1,-3 2,3 0,3-1,-2-2,0 0,-3-6,-2-3,-1 0,-6-4,-1 1,-4-4,-1-3,-7-5,0-1,-2-3,2-1,2 0</inkml:trace>
          <inkml:trace contextRef="#ctx0" brushRef="#br0" timeOffset="73937">-575 1423,'0'0,"-4"0,-2 0,1 0,1 0,0 0,3 0,0 0,1 0,0 0,4 0,2 0,-1 0,0 0,2 0,5 0,0 0,2 4,-2 2,4-1,0 4,8-1,-2 0,1-3,1 4,-1-1,-4 2,0 4,1 0,-4 2,-4-2,-5 1,-2-2,-4 1,1-2,-4 2,-3 1,-1 1,-4-1,0 3,1-2,3 0,1 4,3-5,-3-2,0 0,-5 1,1 0,0 0,4-1,-4 1,2-1,5 0,4 0,0-4,1-4,-1-1,-1-2,1-2,-1 0,-1-1,0 1</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3T15:40:50.119"/>
    </inkml:context>
    <inkml:brush xml:id="br0">
      <inkml:brushProperty name="width" value="0.09071" units="cm"/>
      <inkml:brushProperty name="height" value="0.09071" units="cm"/>
      <inkml:brushProperty name="color" value="#FF0000"/>
    </inkml:brush>
  </inkml:definitions>
  <inkml:trace contextRef="#ctx0" brushRef="#br0">11161 12057 15978,'2'0'-5,"26"4"-34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21.742"/>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AF993361-4858-4EE7-91B3-DB519208252D}" emma:medium="tactile" emma:mode="ink">
          <msink:context xmlns:msink="http://schemas.microsoft.com/ink/2010/main" type="writingRegion" rotatedBoundingBox="12671,11845 13996,11785 14009,12082 12684,12143"/>
        </emma:interpretation>
      </emma:emma>
    </inkml:annotationXML>
    <inkml:traceGroup>
      <inkml:annotationXML>
        <emma:emma xmlns:emma="http://www.w3.org/2003/04/emma" version="1.0">
          <emma:interpretation id="{16ACF307-A5B5-4856-9535-BF6E3C866F9F}" emma:medium="tactile" emma:mode="ink">
            <msink:context xmlns:msink="http://schemas.microsoft.com/ink/2010/main" type="paragraph" rotatedBoundingBox="12671,11845 13996,11785 14009,12082 12684,12143" alignmentLevel="1"/>
          </emma:interpretation>
        </emma:emma>
      </inkml:annotationXML>
      <inkml:traceGroup>
        <inkml:annotationXML>
          <emma:emma xmlns:emma="http://www.w3.org/2003/04/emma" version="1.0">
            <emma:interpretation id="{DC6ED394-41D4-4FFD-8E9F-63EE0BB297E5}" emma:medium="tactile" emma:mode="ink">
              <msink:context xmlns:msink="http://schemas.microsoft.com/ink/2010/main" type="line" rotatedBoundingBox="12671,11845 13996,11785 14009,12082 12684,12143"/>
            </emma:interpretation>
          </emma:emma>
        </inkml:annotationXML>
        <inkml:traceGroup>
          <inkml:annotationXML>
            <emma:emma xmlns:emma="http://www.w3.org/2003/04/emma" version="1.0">
              <emma:interpretation id="{B293FDEB-CF4E-4A08-A441-D4443210BC0F}" emma:medium="tactile" emma:mode="ink">
                <msink:context xmlns:msink="http://schemas.microsoft.com/ink/2010/main" type="inkWord" rotatedBoundingBox="12672,11874 12910,11863 12923,12132 12684,12143"/>
              </emma:interpretation>
              <emma:one-of disjunction-type="recognition" id="oneOf0">
                <emma:interpretation id="interp0" emma:lang="en-US" emma:confidence="1">
                  <emma:literal>R</emma:literal>
                </emma:interpretation>
                <emma:interpretation id="interp1" emma:lang="en-US" emma:confidence="0">
                  <emma:literal>K</emma:literal>
                </emma:interpretation>
                <emma:interpretation id="interp2" emma:lang="en-US" emma:confidence="0">
                  <emma:literal>k</emma:literal>
                </emma:interpretation>
                <emma:interpretation id="interp3" emma:lang="en-US" emma:confidence="0">
                  <emma:literal>x</emma:literal>
                </emma:interpretation>
                <emma:interpretation id="interp4" emma:lang="en-US" emma:confidence="0">
                  <emma:literal>$2</emma:literal>
                </emma:interpretation>
              </emma:one-of>
            </emma:emma>
          </inkml:annotationXML>
          <inkml:trace contextRef="#ctx0" brushRef="#br0">-177-246,'0'0,"0"0,0 0,0 0,0 0,0 0,0 0,0 0,0 3,0 0,0 6,3 5,2 6,3 1,2 1,-2-1,1 3,3-2,-3 3,2 1,-2-7,-2-2,-3-3,-1-6,-2-2,-1-5,0 1,0-2</inkml:trace>
          <inkml:trace contextRef="#ctx0" brushRef="#br0" timeOffset="548">-193-263,'0'0,"0"0,0 0,0 0,0 0,0 0,0 0,0 0,3 0,3-2,5-5,4-3,4-4,3 1,4 1,1 1,-2 2,-4 5,1 1,-7 2,-5-1,-3 7,-6 2,-3 4,-5 5,-4 4,-1 1,-1 0,1-2,-2-2,4-3,0 0,5-3,1-2,5-1,6 2,4 1,5 0,3-2,3-4,5 1,0-1,0 2,-3 0,-7-1</inkml:trace>
        </inkml:traceGroup>
        <inkml:traceGroup>
          <inkml:annotationXML>
            <emma:emma xmlns:emma="http://www.w3.org/2003/04/emma" version="1.0">
              <emma:interpretation id="{F7E2325D-02CD-4F4B-8827-ABAE63325569}" emma:medium="tactile" emma:mode="ink">
                <msink:context xmlns:msink="http://schemas.microsoft.com/ink/2010/main" type="inkWord" rotatedBoundingBox="13716,11797 13996,11785 14008,12041 13727,12054"/>
              </emma:interpretation>
              <emma:one-of disjunction-type="recognition" id="oneOf1">
                <emma:interpretation id="interp5" emma:lang="en-US" emma:confidence="1">
                  <emma:literal>A</emma:literal>
                </emma:interpretation>
                <emma:interpretation id="interp6" emma:lang="en-US" emma:confidence="0">
                  <emma:literal>a</emma:literal>
                </emma:interpretation>
                <emma:interpretation id="interp7" emma:lang="en-US" emma:confidence="0">
                  <emma:literal>H</emma:literal>
                </emma:interpretation>
                <emma:interpretation id="interp8" emma:lang="en-US" emma:confidence="0">
                  <emma:literal>4</emma:literal>
                </emma:interpretation>
                <emma:interpretation id="interp9" emma:lang="en-US" emma:confidence="0">
                  <emma:literal>£</emma:literal>
                </emma:interpretation>
              </emma:one-of>
            </emma:emma>
          </inkml:annotationXML>
          <inkml:trace contextRef="#ctx0" brushRef="#br0" timeOffset="1907">1214-177,'0'0,"0"0,0 0,0 0,2 0,4 0,10 0,9-3,7 0,10-1,2 1,-6 0,-10 2</inkml:trace>
          <inkml:trace contextRef="#ctx0" brushRef="#br0" timeOffset="1651">1297-383,'0'0,"0"0,0 0,0 0,0 0,0 0,0 0,0 0,0 0,0 0,0 0,0 3,0 4,0 6,-4 5,1 4,-1 5,-1-1,-1 2,1 0,1-6,2-3,1-6,0-3,1-6,0-1,1-3,-1 0,0-1,0-6,3-7,1-8,3-8,-1-5,2-2,3-1,-2 3,-1 7,-2 7,-2 6,-3 2,3 5,-1 2,1 3,1 2,-1 4,4 4,2 4,2 3,0 3,-2-1,7 5,0 3,2 3,-2-1,2 1,-2-4,1 3,-5-1,0-3,-2-5,-1-2,-2-4,-3-2,-1-5,-3-3,1 1,-2-2,0-2</inkml:trace>
        </inkml:traceGroup>
      </inkml:traceGroup>
    </inkml:traceGroup>
  </inkml:traceGroup>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08.684"/>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21FB42B7-6FE0-4E07-B9F8-18E8E900FC3A}" emma:medium="tactile" emma:mode="ink">
          <msink:context xmlns:msink="http://schemas.microsoft.com/ink/2010/main" type="inkDrawing" rotatedBoundingBox="12638,12005 14431,12358 14210,13479 12418,13127" rotationAngle="1535384460" semanticType="callout">
            <msink:sourceLink direction="with" ref="{AB4AE911-58B8-454B-AF41-DD1F7C067ECD}"/>
            <msink:sourceLink direction="with" ref="{364A7966-3633-4897-BAB9-B64DE9EE2F83}"/>
          </msink:context>
        </emma:interpretation>
      </emma:emma>
    </inkml:annotationXML>
    <inkml:trace contextRef="#ctx0" brushRef="#br0">205 27,'0'0,"0"0,0 0,0 0,0 0,0 0,0 0,0 0,0 0,0 0,0 0,0 0,0 0,0 0,0 0,0 0,0 0,0 0,0 0,0 0,0 0,0 0,0 0,0 0,0 0,0 0,0 0,3 0,1 0,3 0,-1 0,2 0,3 0,-2 0,2 0,1 0,2-3,0-1,2 1,1 0,-1 0,0 2,1 1,-1-1,2-2,-2 0,0-1,0 1,1 2,-1-1,-2 1,-2 1,1 0,-2 0,0 0,-2 0,-1 1,3-1,-2 0,2 0,2 0,5-3,-1-1,2 0,-2 1,1 2,-1-1,1 1,-2 1,1 0,-4 0,0 0,0 0,0 0,-2 0,1 0,0 0,2 0,-1 0,3 0,-3 0,0 0,0 0,-2 0,-1 0,2 0,-2 0,1 0,1 0,-3 0,2 0,-2 0,0 0,2 0,-1 0,0 0,-2 0,2 0,-2 0,1 0,2 0,-2 0,2 0,-3 0,1 0,-1 0,2 0,-2 0,0 0,0 0,0 0,0 0,0 0,0 0,0 0,0 0,-3 0,3 0,-2 0,2 0,-1 0,1 0,-2 0,1 0,-3 0,-1 0,-2 0,-1 0,0 0,0 0,-1 0,1 0,0 0,0 0,0 0,0 0,0 0</inkml:trace>
    <inkml:trace contextRef="#ctx0" brushRef="#br0" timeOffset="6574">-450 1239,'0'0,"0"0,0 0,0 0,0 0,0 0,0 0,0 0,0 0,0 0,0 0,0 0,0 0,0 0,3 0,1 0,1 0,4 0,3 0,6 0,1 0,1 0,3 2,-1 3,2-1,3-1,3-2,1 0,-1 1,4-2,-5 0,1 0,-3 0,-1 0,0 3,-2-1,0 3,2-3,-4 0,1-1,-3 1,-1-2,-2 0,-1 0,3 0,1 0,0 0,-1 0,-1 0,-1 0,0 0,-3 0,-1-5,-1 3,-1-3,0 3,-1-1,4 1,-3 2,1 0,0 0,1 0,2 0,0 0,1 0,0 0,1 0,-3 0,-1-2,-1-1,1-1,2 1,4 0,0 2,1 1,-1 0,-1 0,0 0,-1 0,-1 0,2 0,-2 0,0 0,0 0,0 0,0 0,1 0,2 0,1 0,0 0,2 0,-1 0,1 0,-2 0,-1 0,-2 0,0 0,0 0,-1 0,0 0,0 0,0 0,0 0,1 0,-1 0,0 0,1 0,-1 0,1 0,-1 0,0 0,0-3,4-1,-1 1,1 0,3 0,-2 2,1 1,-2-1,-1 1,-2 0,1 1,0-1,5 0,0 0,0 0,-2 0,1 0,0 0,-2 0,3 0,1 0,2 0,-3 0,-2 0,-2 0,0 0,-3 0,1 0,-4 0,0 0,-1 0,-2 0,1 0,-3 0,1 0,-1 0,1 0,1 0,0 0,-1 0,0 0,1 0,-2 0,1 0,-2 0,2 0,-2 0,0 0</inkml:trace>
  </inkml:traceGroup>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20.264"/>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C8BCA76A-E252-459F-BBB4-81E7CA1992CE}" emma:medium="tactile" emma:mode="ink">
          <msink:context xmlns:msink="http://schemas.microsoft.com/ink/2010/main" type="inkDrawing" rotatedBoundingBox="11948,13359 12195,13238 12200,13249 11954,13370" semanticType="callout" shapeName="Other">
            <msink:sourceLink direction="with" ref="{364A7966-3633-4897-BAB9-B64DE9EE2F83}"/>
          </msink:context>
        </emma:interpretation>
      </emma:emma>
    </inkml:annotationXML>
    <inkml:trace contextRef="#ctx0" brushRef="#br0">-914 1172,'0'0,"0"0,0 0,0 0,0 0,0 0,0 0,0 0,3-3,1 0,1-4,4 0,3-1,6-3,1-3,1 2,5 0,4-2,0 3,-3 0,-2 1,-2 0,-4 2,-3-2,-3 3,-1 0,-2 4,-2 0,-2 2,-1 1,-2 0,-2 0</inkml:trace>
  </inkml:traceGroup>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20.680"/>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85385E88-AFB3-4E1D-9236-14ACECF9B17E}" emma:medium="tactile" emma:mode="ink">
          <msink:context xmlns:msink="http://schemas.microsoft.com/ink/2010/main" type="inkDrawing" rotatedBoundingBox="12101,13298 12171,13478 12164,13480 12093,13300" semanticType="callout" shapeName="Other">
            <msink:sourceLink direction="with" ref="{364A7966-3633-4897-BAB9-B64DE9EE2F83}"/>
          </msink:context>
        </emma:interpretation>
      </emma:emma>
    </inkml:annotationXML>
    <inkml:trace contextRef="#ctx0" brushRef="#br0">-767 1051,'0'0,"0"0,0 0,0 0,0 3,0 1,0 3,0 3,3-2,1 6,2 3,1 1,1 0,3 3,-2 0,1 2,0-4,-4-2,0-2,-4-3,0-3,-2 0,0-4,0 0</inkml:trace>
  </inkml:traceGroup>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11.019"/>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E6BCCAB9-DA3B-4852-8239-F881B3ECB542}" emma:medium="tactile" emma:mode="ink">
          <msink:context xmlns:msink="http://schemas.microsoft.com/ink/2010/main" type="writingRegion" rotatedBoundingBox="13774,12211 14288,12211 14288,13104 13774,13104"/>
        </emma:interpretation>
      </emma:emma>
    </inkml:annotationXML>
    <inkml:traceGroup>
      <inkml:annotationXML>
        <emma:emma xmlns:emma="http://www.w3.org/2003/04/emma" version="1.0">
          <emma:interpretation id="{318F10C0-9237-4060-8E61-4A98F6989980}" emma:medium="tactile" emma:mode="ink">
            <msink:context xmlns:msink="http://schemas.microsoft.com/ink/2010/main" type="paragraph" rotatedBoundingBox="13774,12211 14288,12211 14288,13104 13774,13104" alignmentLevel="1"/>
          </emma:interpretation>
        </emma:emma>
      </inkml:annotationXML>
      <inkml:traceGroup>
        <inkml:annotationXML>
          <emma:emma xmlns:emma="http://www.w3.org/2003/04/emma" version="1.0">
            <emma:interpretation id="{43ACE850-1E3C-41A8-9E67-767B80D0017A}" emma:medium="tactile" emma:mode="ink">
              <msink:context xmlns:msink="http://schemas.microsoft.com/ink/2010/main" type="line" rotatedBoundingBox="13774,12211 14288,12211 14288,13104 13774,13104"/>
            </emma:interpretation>
          </emma:emma>
        </inkml:annotationXML>
        <inkml:traceGroup>
          <inkml:annotationXML>
            <emma:emma xmlns:emma="http://www.w3.org/2003/04/emma" version="1.0">
              <emma:interpretation id="{AB4AE911-58B8-454B-AF41-DD1F7C067ECD}" emma:medium="tactile" emma:mode="ink">
                <msink:context xmlns:msink="http://schemas.microsoft.com/ink/2010/main" type="inkWord" rotatedBoundingBox="13774,12211 14288,12211 14288,13104 13774,13104">
                  <msink:destinationLink direction="with" ref="{21FB42B7-6FE0-4E07-B9F8-18E8E900FC3A}"/>
                </msink:context>
              </emma:interpretation>
              <emma:one-of disjunction-type="recognition" id="oneOf0">
                <emma:interpretation id="interp0" emma:lang="en-US" emma:confidence="1">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2</emma:literal>
                </emma:interpretation>
                <emma:interpretation id="interp4" emma:lang="en-US" emma:confidence="0">
                  <emma:literal>,</emma:literal>
                </emma:interpretation>
              </emma:one-of>
            </emma:emma>
          </inkml:annotationXML>
          <inkml:trace contextRef="#ctx0" brushRef="#br0">906-36,'0'0,"0"0,0 0,0 0,0 0,0 0,0 0,0 0,0 0,0 0,0 0,0 0,0 0,0 0,0 0,0 0,0 0,0 0,0 0,0 3,0 1,0 3,0 0,0 1,3 1,1-4,0 4,1-4,3 4,2-1,-1 0,0 2,1 4,0 0,1 1,-2 4,4-3,0 1,2 4,-1 0,3 3,0 1,-1-3,0-1,2-1,-2-1,0 2,1 0,-1-1,-2 1,-2-3,-2 0,0 0,-3-1,2-1,-2 1,1 0,3 0,-2-1,0 3,1-3,-1 1,2 0,-2 0,2 1,-2-1,1-1,-2 1,1 0,-2 1,2-1,-2-3,0-2,-1-1,0-4,-1 2,1-1,-1 0,0 2,-2 1,-2 2,1 0,0-1,2-2,3-3,-2 4,1 0,-2 0,1 2,1-2,0 0,1 3,-2-4,-1 3,-1-5,-2 2,2-2,1 2,0-3,-1 0,-2 0,0-2,2 4,1-2,0-2,-1 2,-2-1,0-1,2-2,1 0,0-3,-1 1,-2-1,1-1,-2 1,1 0,-1 0,-1 0,1 0,0 0,0 0,0 0,0 0,0 0,0 0,0 0,0 0,0 0,0 0,0 0,0 0,0 0,0 0,0 0,0 0,0 0,0 3,0 0,0 4,0 0,0-2,0-1,0-1,0-1,2-1,2-1,-1 0,1 0,-3 0,1-1,-1 1,-1 0,0 0,0 0,0 0,-1 0,1 0,0 0,0 0,0 0,0 0,-3 0,-1 2,1 3,-2-1,-2 1,3 1,0 2,1-1,2-1,1-2,0-1,0-2,0 1,4-2,-1 0,1-2</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13.245"/>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77297050-96C6-44D8-AF7B-4BBD3093C366}" emma:medium="tactile" emma:mode="ink">
          <msink:context xmlns:msink="http://schemas.microsoft.com/ink/2010/main" type="writingRegion" rotatedBoundingBox="12394,12247 12967,12247 12967,13152 12394,13152"/>
        </emma:interpretation>
      </emma:emma>
    </inkml:annotationXML>
    <inkml:traceGroup>
      <inkml:annotationXML>
        <emma:emma xmlns:emma="http://www.w3.org/2003/04/emma" version="1.0">
          <emma:interpretation id="{F92ADE51-98C4-4FA5-B4C9-7A28D0236E8A}" emma:medium="tactile" emma:mode="ink">
            <msink:context xmlns:msink="http://schemas.microsoft.com/ink/2010/main" type="paragraph" rotatedBoundingBox="12394,12247 12967,12247 12967,13152 12394,13152" alignmentLevel="1"/>
          </emma:interpretation>
        </emma:emma>
      </inkml:annotationXML>
      <inkml:traceGroup>
        <inkml:annotationXML>
          <emma:emma xmlns:emma="http://www.w3.org/2003/04/emma" version="1.0">
            <emma:interpretation id="{19E44642-7643-441A-9AEF-DD45DDC75135}" emma:medium="tactile" emma:mode="ink">
              <msink:context xmlns:msink="http://schemas.microsoft.com/ink/2010/main" type="line" rotatedBoundingBox="12394,12247 12967,12247 12967,13152 12394,13152"/>
            </emma:interpretation>
          </emma:emma>
        </inkml:annotationXML>
        <inkml:traceGroup>
          <inkml:annotationXML>
            <emma:emma xmlns:emma="http://www.w3.org/2003/04/emma" version="1.0">
              <emma:interpretation id="{364A7966-3633-4897-BAB9-B64DE9EE2F83}" emma:medium="tactile" emma:mode="ink">
                <msink:context xmlns:msink="http://schemas.microsoft.com/ink/2010/main" type="inkWord" rotatedBoundingBox="12394,12247 12967,12247 12967,13152 12394,13152">
                  <msink:destinationLink direction="with" ref="{85385E88-AFB3-4E1D-9236-14ACECF9B17E}"/>
                  <msink:destinationLink direction="with" ref="{21FB42B7-6FE0-4E07-B9F8-18E8E900FC3A}"/>
                  <msink:destinationLink direction="with" ref="{C8BCA76A-E252-459F-BBB4-81E7CA1992CE}"/>
                </msink:context>
              </emma:interpretation>
              <emma:one-of disjunction-type="recognition" id="oneOf0">
                <emma:interpretation id="interp0" emma:lang="en-US" emma:confidence="0">
                  <emma:literal>/</emma:literal>
                </emma:interpretation>
                <emma:interpretation id="interp1" emma:lang="en-US" emma:confidence="0">
                  <emma:literal>1</emma:literal>
                </emma:interpretation>
                <emma:interpretation id="interp2" emma:lang="en-US" emma:confidence="0">
                  <emma:literal>l</emma:literal>
                </emma:interpretation>
                <emma:interpretation id="interp3" emma:lang="en-US" emma:confidence="0">
                  <emma:literal>!</emma:literal>
                </emma:interpretation>
                <emma:interpretation id="interp4" emma:lang="en-US" emma:confidence="0">
                  <emma:literal>f</emma:literal>
                </emma:interpretation>
              </emma:one-of>
            </emma:emma>
          </inkml:annotationXML>
          <inkml:trace contextRef="#ctx0" brushRef="#br0">294 0,'0'0,"0"0,0 0,0 0,0 0,0 0,0 0,0 0,0 0,0 0,0 0,0 0,0 0,0 3,0 1,-3-1,0 0,-3 2,-4 4,1 2,-2 3,-1-2,1 1,1 1,-2-3,-2 0,2 2,0 1,0 1,-1 0,-2 5,0 1,2 0,-1 3,2-2,-1 0,-2 2,-1 2,0 1,0 0,0-1,0 1,0-2,-2-2,2 3,0-3,-1-2,3 0,2-3,2 0,0 1,-1 0,-1 2,2-1,-2-1,2 1,1-2,-2 0,2-1,-2 2,2 2,3 0,-2 2,0 0,-1-4,-1 0,2 1,-1-1,-2-1,2 0,-2-2,2-4,-1 2,2 0,0-3,0 2,3-3,1 0,1-2,-1 0,0 1,2-4,-1 2,2-1,-1-1,2-2,-1 0,2-3,-1 0,0 0,0 0,0 0,0 0,0 0,0 0,0-1,0 1,0 0,0 0,0 0,0 0,0 0,0 0,0 0,0 0,0 0,0 0,0 4,-2-1,-2 1,-2-1,-1 2,2-1,-3 5,3-2,-1-2,2 2,3-1,2 2,2 1,4-4,-1-1,4-2,-2-1,-3 1,1-2,-4-2,0 2,-2 0,0 0,0 0,0 0,0 0,-2-1,0 1,-2 0,1 1,-1-1,2 0,1 0,1 0,-1 0,1 0,0 0</inkml:trace>
          <inkml:trace contextRef="#ctx0" brushRef="#br0">196 35,'0'0,"0"0,0 0,0 0,0 0,0 0,0 0,0 0,0 0,0 0,0 0,0-3,0-1,0 1,-3 0,-1 1,1 0,1 2,-4 0,1 0,1 0,1 0,1 0,0 0,2 0,0 0,0 0,0 0,0 0,0 0,2 0,-2 0,2 0,2 0,2 0,0 0,0 0,-2 0,-1 0,-2 0,0-3,-1-1,0 1,0 1,0-1,-1 1,1 2,0-1,0 1,0 0,0 1,0-1,0 0,0 0,0 0,0 0,0 0,0 0,0 0,0 0,0 0,3 3,1 1,0-1</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24.991"/>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50E21E32-7CCE-4C74-9ABB-EBC02FAE90A7}" emma:medium="tactile" emma:mode="ink">
          <msink:context xmlns:msink="http://schemas.microsoft.com/ink/2010/main" type="writingRegion" rotatedBoundingBox="14384,12898 14664,12898 14664,13199 14384,13199"/>
        </emma:interpretation>
      </emma:emma>
    </inkml:annotationXML>
    <inkml:traceGroup>
      <inkml:annotationXML>
        <emma:emma xmlns:emma="http://www.w3.org/2003/04/emma" version="1.0">
          <emma:interpretation id="{EDF2A91B-8E4A-496F-95D3-909D4173F372}" emma:medium="tactile" emma:mode="ink">
            <msink:context xmlns:msink="http://schemas.microsoft.com/ink/2010/main" type="paragraph" rotatedBoundingBox="14384,12898 14664,12898 14664,13199 14384,13199" alignmentLevel="1"/>
          </emma:interpretation>
        </emma:emma>
      </inkml:annotationXML>
      <inkml:traceGroup>
        <inkml:annotationXML>
          <emma:emma xmlns:emma="http://www.w3.org/2003/04/emma" version="1.0">
            <emma:interpretation id="{4308D928-0643-4A75-984C-21578A76C610}" emma:medium="tactile" emma:mode="ink">
              <msink:context xmlns:msink="http://schemas.microsoft.com/ink/2010/main" type="line" rotatedBoundingBox="14384,12898 14664,12898 14664,13199 14384,13199"/>
            </emma:interpretation>
          </emma:emma>
        </inkml:annotationXML>
        <inkml:traceGroup>
          <inkml:annotationXML>
            <emma:emma xmlns:emma="http://www.w3.org/2003/04/emma" version="1.0">
              <emma:interpretation id="{7DB8D128-AA31-4711-A46B-0721A3247FBC}" emma:medium="tactile" emma:mode="ink">
                <msink:context xmlns:msink="http://schemas.microsoft.com/ink/2010/main" type="inkWord" rotatedBoundingBox="14384,12898 14664,12898 14664,13199 14384,13199"/>
              </emma:interpretation>
              <emma:one-of disjunction-type="recognition" id="oneOf0">
                <emma:interpretation id="interp0" emma:lang="en-US" emma:confidence="1">
                  <emma:literal>p</emma:literal>
                </emma:interpretation>
                <emma:interpretation id="interp1" emma:lang="en-US" emma:confidence="0">
                  <emma:literal>T</emma:literal>
                </emma:interpretation>
                <emma:interpretation id="interp2" emma:lang="en-US" emma:confidence="0">
                  <emma:literal>P</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1 81,'0'0,"0"0,0 0,0 0,0 0,0 0,0 0,0 0,5-3,6-1,8-2,6-4,9-2,2-1,3 1,-2 2,-1 1,-4 8,-4 1,-4 6,-6 1,-5 1,-2 3,-4 0,-7 2,-6 2,-3 3,-7 1,-3-3,-2-3,3-2,2-2,4-4,4-2,3 0,2-3,3 0,0-2</inkml:trace>
          <inkml:trace contextRef="#ctx0" brushRef="#br0">182 149,'0'0,"0"0,0 0,0 0,0 0,0 3,0 4,2 3,2 6,3 4,0 4,1 0,0 2,-3 1,0-4,-2 0,-2-6,-1-2,3-4,1-1,-1-2,0-2,-2-3</inkml:trace>
        </inkml:traceGroup>
      </inkml:traceGroup>
    </inkml:traceGroup>
  </inkml:traceGroup>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40.499"/>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01AC59F8-0AAF-4D93-866E-D1211F48CC01}" emma:medium="tactile" emma:mode="ink">
          <msink:context xmlns:msink="http://schemas.microsoft.com/ink/2010/main" type="writingRegion" rotatedBoundingBox="12113,10907 12526,10940 12507,11181 12094,11148"/>
        </emma:interpretation>
      </emma:emma>
    </inkml:annotationXML>
    <inkml:traceGroup>
      <inkml:annotationXML>
        <emma:emma xmlns:emma="http://www.w3.org/2003/04/emma" version="1.0">
          <emma:interpretation id="{7CBC7882-716C-4ED1-855E-E8E50C09C6E1}" emma:medium="tactile" emma:mode="ink">
            <msink:context xmlns:msink="http://schemas.microsoft.com/ink/2010/main" type="paragraph" rotatedBoundingBox="12113,10907 12526,10940 12507,11181 12094,11148" alignmentLevel="1"/>
          </emma:interpretation>
        </emma:emma>
      </inkml:annotationXML>
      <inkml:traceGroup>
        <inkml:annotationXML>
          <emma:emma xmlns:emma="http://www.w3.org/2003/04/emma" version="1.0">
            <emma:interpretation id="{90E76C7C-0E9C-4B21-9D92-1F22EE5654C4}" emma:medium="tactile" emma:mode="ink">
              <msink:context xmlns:msink="http://schemas.microsoft.com/ink/2010/main" type="line" rotatedBoundingBox="12113,10907 12526,10940 12507,11181 12094,11148"/>
            </emma:interpretation>
          </emma:emma>
        </inkml:annotationXML>
        <inkml:traceGroup>
          <inkml:annotationXML>
            <emma:emma xmlns:emma="http://www.w3.org/2003/04/emma" version="1.0">
              <emma:interpretation id="{02BEFF21-A93C-432B-9CC0-5D0924797E68}" emma:medium="tactile" emma:mode="ink">
                <msink:context xmlns:msink="http://schemas.microsoft.com/ink/2010/main" type="inkWord" rotatedBoundingBox="12113,10907 12526,10940 12507,11181 12094,1114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2725-4,'0'0,"0"0,0 0,0 0,0 0,0 0,0 0,0 0,0 0,0-2,0-3,-3-2,-1 0,1-1,-4-1,2 1,-4-1,2 2,-1 3,-1 4,-1 3,2 2,0 5,-4 3,3 6,-3 2,3 3,4 7,5 0,5 2,0 1,4-3,2-4,1-6,4-3,1-7,1-2,-1-5,1-2,-4-2,3 0,1-2,0-2,-1 0,-2-1,-3 3</inkml:trace>
          <inkml:trace contextRef="#ctx0" brushRef="#br0" timeOffset="22934">2263 117,'0'0,"0"0,0 4,0 2,0 2,0-1,0-3,0 1,0-4,0 1,0-2,0 0,0 0,0-2,0 2,0 0,0 0,0 0,0 0,0 0,0 0,3-3,1-4,3 0,3 0,2 1,0 4,0-4,2 2,-3-1,1 3,-3 0,3 1,-4 1,-2 0,-2 0,-1 0,-3 0</inkml:trace>
          <inkml:trace contextRef="#ctx0" brushRef="#br0" timeOffset="24898">2399 32,'0'0,"0"0,0 0,0 0,-3 0,-1 0,-2 0,-1 0,-3 0,3 0,-2 0,0 0,2 0,0 0,0 0,3 0,0 0,2 0,1 0,1 0,0 0,0 0,0 0,1 0,-1 0,0 0,0 0,0 3,0 1,0 0,3-1,1 0,3-3,-1 1,4-1,-3 3,3 1,-2-1,2 0,-2 0,-2-2,-2-1,-1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7.657"/>
    </inkml:context>
    <inkml:brush xml:id="br0">
      <inkml:brushProperty name="width" value="0.09071" units="cm"/>
      <inkml:brushProperty name="height" value="0.09071" units="cm"/>
      <inkml:brushProperty name="color" value="#FF0000"/>
    </inkml:brush>
  </inkml:definitions>
  <inkml:trace contextRef="#ctx0" brushRef="#br0">19798 6483 6249,'-11'9'690,"0"-3"-827,7-4 69,-3-2 51,7 0 32,0 0 20,0 7 1,0-3 26,0 7 1,2-6-50,3 6 0,-1-7-3,7 2-9,-7 3 0,9-5-21,-8 7 13,1-8 1,-8 5 0,-4-8 8,-5 0 1,2-2 10,-2-4 1,7-3 0,-1-8 22,3 1 1,2-1-1,0-1 1,2-3 26,3-1 0,-1 0 0,7 7 0,0 2 55,-2 2 1,1 6-4,-5-6-60,4 7 25,1-3 1,2 8-33,-6 5 0,1 1 1,-3 6-1,2-2-42,-3 2 1,-1-3-48,-2 1-11,0 0 49,0-2-133,-7-2 106,5-7 0,-7 0 0,5-1-81,-2-5 0,1 2 32,5-7 106,0 8 164,0-5-150,0 8 0,5 2 0,3 2-20,1 1 1,-3 1 16,5-6-78,-8 7 0,5-3 33,-8 7 0,-2-2 1,-2 4-1,-3-4-114,-2-1 1,3-3 0,-5-5-280,-2 0 1,6-2 163,1-3 0,4-12 0,2-9 1</inkml:trace>
  <inkml:trace contextRef="#ctx0" brushRef="#br0" timeOffset="1">18485 4638 8355,'-17'0'-183,"1"0"1,-1 0 0,0 0 0,1 0 0,-1 0-218,0 0 422,8 0 52,2-8-53,7-1 1,2-6 0,3 4 39,6 6 1,4 3-15,2 2 0,-6 2 0,-2 3 12,-2 6 1,4-1 0,-5 1 3,-2 2 1,3-4-35,-1 2 1,-1 0-67,-5 6 41,-7-1-72,-2-6 0,-3-3 12,1-7 0,0 0 0,-3-2 27,2-3 0,0-5 0,6-6 39,2-1 0,2 0 92,2 1 1,2 1-64,4 4 1,-2-2 0,7 7-11,2 3 1,1 1-13,3 2 0,0 0-6,-1 0 1,-7 2 13,-3 3 0,-4 5 18,-2 6 0,-2-5-23,-4 0 1,-3-1 0,-7 1-68,-1-6 0,6-3 0,0-2-59,-2 0 1,5-2-168,3-3 1,5 3 0,4-6-20,1 1 1,15-10 0,-1-8 0</inkml:trace>
  <inkml:trace contextRef="#ctx0" brushRef="#br0" timeOffset="2">19781 6516 7660,'-11'0'-381,"0"0"696,-2 0 9,-1 0-210,4 0-130,3 0 1,9-7 26,3-4 0,-3 2-9,4-3 1,1 7 0,0-4-30,3 1 1,-5-3-1,4 4 1,1-1-15,-1 1 1,0-6-63,2 2 1,4-4-1,-4-1 3,4-1 1,-4 2 0,0 2-129,2 2 197,-6 0 1,3-4 0,-7 2-50,3 2 1,5 6-1,-4-6 73,3-2 1,-7 4-1,3-3 81,-4 0 1,3-3-1,1-2-61,-3 1 0,-1-1 0,-2 0-3,0 1 0,0-1 0,0 0 3,0 1 0,-5 5 0,-3 0 0,1-2-9,0-2 1,-5-2 0,5 3 0,0 1 40,-1 2 0,-5 5 0,2-5 61,-3-2 1,2 6 0,1-1-52,-2 1 0,-1 5 1,-1-5-8,4-1 0,-4 6-25,4-3 0,-4 3 1,-1 0-58,-1-3 1,6 3 22,0-4 1,0 4 1,-6 2 0,6 0 110,0 0-19,7 0-91,-3 0-182,7 0-197,0 0 300,7 0 108,-5 0 114,5 0-97,-7 0 0,6-2-25,0-3 1,1 3 0,-3-5-10,1-1 1,6 5 0,-3-7-23,1 3 1,2-4 0,6 4-3,-1-3 0,1 7 1,-2-5 17,-4 1 1,3 3 0,-2-7-1,2 0-9,3 2 0,-6-6 1,0 4-5,2-4 1,-4 0 0,2 2 0,2 2-21,2-2 0,-4-1 0,-2-3 0,1 0 17,-1 1 1,-4-1 0,5 0-19,-3 1 1,0-1-1,-3 1 1,2-1 6,-3 0 0,-1 6 0,0 0 0,2-2-18,1-2 1,1-1 22,-6-1 1,-6 1 37,1-1 1,-8 0-8,2 1 1,-4-1-1,0 1-21,4-1 1,-2 6-1,6 2 11,-3 1 1,5-5 0,-4 2 3,1-4 0,-3-1 1,6-1 1,-6 6 0,3 2 0,-1 1 1,3-3 0,-5 6 0,-2 1 1,4 2 12,-2 2 1,6 0 0,-7 0 41,0 0 0,2 0 4,-1 0 1,6 0 20,-6 0 0,7-2 49,-2-3-34,-3 3-106,7-5-92,-5 7 25,7 0 1,2 0 22,3 0 0,-1 0 43,7 0 1,-5 0 0,5 0-1,2 0 0,1-2 0,3-2 0,0-3 0,-1-3 1,-5-1-1,0-3 12,2 3 0,2-4 1,2 2-1,-2-6-22,-4-3 0,3 0 0,-3 5 1,4 1-32,2-1 1,-6-5-1,0 0-11,2 2 49,-6 1 1,3 2 0,-7-1-5,3-4 0,-1 9 0,-5-4 0,0 2 18,0 1 1,-1 3-1,-5 0 29,-5-2 0,-2 3 0,0 1-4,2 2 1,5-1 0,-5 5-13,-2-3 1,6-1 0,0 3-13,-1-2 0,6-1-6,-3 2-59,-4 3 0,7-8 16,-4 5 0,3 3-30,-3-3 75,4 3 1,-7 2 0,5 2-9,-1 3 48,-1-3 1,6 5 0,2-7 0,2-2 3,1-3 1,3 1 44,-3-7-31,-3 7 5,5-3 17,-7 7-7,0 0-54,-7 0-19,5 7 1,-7-5 2,3 4 0,5-2-8,-5 1 0,2-3 41,-1 3 35,3-3 0,-5-2 4,7 0 217,0 0-242,-8 0-12,6 0-141,-5 0 60,7 0 1,0-2-1,-2-1-133,-3-3 142,3 1 1,-8 3-1,7-4-26,-3-5 1,-1 2 0,1-2 2,-5-2 1,4-2-1,-1 0 39,1 4 0,0-3 0,-6 4 0,2-1 26,-2 0 1,3 6 0,-1-5 0,0 1 2,2 0 0,-6 5 0,4-1-15,-4 3 0,1 0 0,1-2 0,2-1 11,-2 1 1,-2 2 0,-2 2 0,1 0-11,-1 0 1,0 2 0,1 2 0,-1 1-6,1-1 0,-1-2 0,2 0-7,4 3 0,-4-3 0,4 5 4,-4 1 0,-1-4 1,-1 5-6,1-2 0,5 4 0,1-3 0,1-1 2,0 0 1,-2 6-1,-4-2 16,4 4 0,-2-4 0,6 0 1,-3 2 1,5-3-3,-6 1 1,7-6 0,-3 6 27,-1 2 0,6-4 0,-3 2 11,3 2 1,2-3-27,0 1 1,0-6 11,0 6 0,0-5-15,0 5-10,0-7-43,0 3 1,0-9 8,0-3 1,0 1 19,0-7 0,0 0 0,0-6 4,0 1 1,0 4 0,-2 1 0,-2-2-20,-1-1 1,-1 3 0,6 0-19,0-2 1,-1 3-1,-3-1 20,-2-2 0,-5 4 0,4 0 0,-1 0 5,1-1 1,-4 5 0,4-4 37,-3 1-7,7 3 1,-12 3-12,4-4 0,-4-1 1,-2-4 7,1 5 0,5 4 0,0 2-1,-2 0 1,-2 0-13,-2 0 1,1 8 5,-1 3 1,0 4 0,3 1-1,3 1 0,-4 0 0,4-1 19,-4 1 0,0-1 0,2-1 0,2-2-7,-2-2 1,4 0 0,-2 6 0,0 0 12,2-1 0,-6-5 0,6 0 5,-1 2 1,-3 2 0,6 0 5,-2-4 1,5 4 217,-1-4-185,3-4-60,2 1 0,2-8-443,3 0 238,-3 0 0,13-8 0,-6-1 1</inkml:trace>
  <inkml:trace contextRef="#ctx0" brushRef="#br0" timeOffset="3">23073 3208 6069,'7'9'-164,"4"-3"1,-2-4 161,3-2 0,-9 0 0,5 0 0</inkml:trace>
  <inkml:trace contextRef="#ctx0" brushRef="#br0" timeOffset="4">23123 3225 8355,'7'-9'-2531,"-5"-1"2575,3 5 0,-5 3-40,-5-4 20,3 5-13,-5 1 1,5 0-1,-2 1-14,-1 5 18,-1-4 1,6 7-83,0-3 0,-7-5 0,-3 7 0</inkml:trace>
  <inkml:trace contextRef="#ctx0" brushRef="#br0" timeOffset="5">23106 3142 8355,'0'11'-2164,"0"0"2083,0 2 0,0-4 371,0 2-87,0-7-10,0 3-88,0-7 63,0 0-168,0-7 0,7-2-31,4-8 0,-1 2 0,-1 2 23,-2 2 1,-1 6-1,-6-6 10,0-2 0,5-2 3,1-2 0,0 1 0,-6-1-1,0 0 0,0 1 0,0-1-23,0 1 1,-2-1-1,-2 0 15,-2 1 1,-1-1 0,3 0-18,-1 1 0,-1 5 28,6 0 1,-2 1 30,-3-1-29,3 4 1,-7 1-51,3 1 0,4-3 21,-3 3 0,-3 1 1,1-5 3,-2 2 0,3-1 10,-5 3 1,2 1 0,-4-5 18,2 1 1,5 1 57,-5 1-64,8 5 1,-5-7 52,8 8 12,0 0 44,-7 0-87,5 0-36,-5 0 31,7 0-102,0 0 0,5-2 77,1-3 1,1 3-71,-1-4 1,3 3 0,8-1 14,-1-2 1,1-5-1,-1 4 35,1-2 0,-2-2 0,-2-6 0,-2 2-99,2 4 0,2-5 0,-1 1 0,-1-6 36,-2 1 0,-5-4 0,3 0 84,-2-2 0,6-1 0,-3-7 0</inkml:trace>
  <inkml:trace contextRef="#ctx0" brushRef="#br0" timeOffset="6">23272 2227 8355,'0'-16'-897,"0"-1"644,0 1 0,-2-1 152,-3 0 0,3 1 0,-5-1 0,1 1 143,1-1 0,-7 6 0,7 0-166,1-2 174,-5-2 0,7 4-10,-3 0 1,1 5-93,-2-5 1,3 8-1,-7-5 31,3 1 0,0 5 1,1-4 59,-5 5 0,2 1-8,-2 0 89,0 0-99,-6 0 1,6 0 29,0 0 1,5 0 1,-5 0 1,6 0-25,-6 0 1,7 1-1,-3 3 68,-1 2 143,6-1-140,-5-5-128,7 0-65,0 0 66,0 8 0,2-7-6,3 5 1,-1-4 16,7-2 0,-5 0-5,5 0 0,0 0-14,5 0 0,-5-8 1,-1-3-18,-3-3 0,4-3 1,-5 0-7,-3 1 47,-1-8 1,-2 5-1,0-3 1,0 4 0,0 1 1,0-2-1,0-1 18,0-2 1,0 0 0,0 5 0,0 1-3,0-1 0,0-2 1,0-1 1,0-2 1,0 0 0,0 5 0,0 1-6,0-1 1,0 0-1,0 1-1,0-1-1,0 8 1,-2-6-2,-3 4 1,-3 2 0,-4 0 0,0 1-1,0 4 0,-3-3 1,0 0-2,4-3 1,-4 7 0,6-5 7,0 1 0,-6 5 1,6-5 17,-1-1 0,-4 5 29,3-8 19,3 7-21,1-11 80,7 13-30,0-5-30,0 7 20,0 0 0,0-8-111,0-3 1,-2 4 0,-2 0-19,-1-1 0,-3-1 0,3-6 0,-4 2 19,-1 2 1,-4 0 0,2-6 0,-2 3 0,-3 1 0,0 4-35,1 1 0,-1-3 0,1 4-2,-1-3 0,0 5 0,1-4 0,-1-1 3,0 1 0,-5 4 0,0-5 0,2 3 2,1 3 1,3-3 0,-1 1 63,0 3 0,1 1 0,-1 2 71,1 0 1,5 0-48,-1 0 1,1 5 0,-3 3-8,2 1 0,0 2 0,4 6-31,-1-1 1,3 1 9,-5 0 0,8-1 1,-3 1 10,4-1 0,2 1 23,0 0 0,0-1 35,0 1 0,0 0-23,0-1 23,0-7 76,0-1 5,0-8-168,0 0-62,0-8 0,0 5 0,0-8-28,0-2 1,-5-2 0,-1-2 67,2 1 1,-3 5 0,2 0-69,1-2 1,-4-2-1,1 0 73,-2 4 0,3-4 0,-5 4 0,0-4 9,2-1 1,-6 5 0,4 1 0,-4 1-1,-1 0 1,-1 5 0,0-3 11,1-1 1,-1 7-1,1-5 1,-1 4-18,0 2 0,-5 0 0,0 0 0,2 2 14,1 4 1,-3-5-1,-2 5-4,-2-4 1,4 3-1,-4 1 1,2-2 57,4-3 0,1-1 0,3 2 149,-1 4-181,0-4 1,8 13 0,4-4 14,3 3 1,4 3 0,3 0-65,6-1 0,-1 6 0,1 1 0,2-1-118,1 2 1,-3-6 0,0 4-1,2-3-171,2-3 0,-4-1 318,0-4 1,0 4 0,6-6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57.154"/>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226390C5-AD92-4409-B4A9-A29C12140D72}" emma:medium="tactile" emma:mode="ink">
          <msink:context xmlns:msink="http://schemas.microsoft.com/ink/2010/main" type="inkDrawing" rotatedBoundingBox="10374,10130 12325,10469 12153,11457 10202,11118" hotPoints="10337,10111 12363,11081 0,0" semanticType="enclosure" shapeName="RightTriangle"/>
        </emma:interpretation>
      </emma:emma>
    </inkml:annotationXML>
    <inkml:trace contextRef="#ctx0" brushRef="#br0">574-796,'0'0,"0"0,0 0,0 0,0 0,0 0,0 0,0 0,0 0,0 0,0 0,-3 0,-1 0,0 0,-2 3,1 1,-1 3,0 3,-1 3,2 1,2 6,0 1,3 1,-1 4,1 3,0 0,1-2,-1 3,0 0,0-2,0 0,0 2,0 1,-3 2,-1-2,1-4,1-3,-1 0,1-2,2 1,-1-3,1-2,0 3,1 1,-1 2,0 3,0-2,0 1,0-7,0 1,0 0,0-4,0 2,0-1,0 1,0-2,0-2,0 3,0-1,0-1,0-4,0 2,0-2,0 4,0-4,0 2,0-3,0-3,0 0,0 0,0 0,0 0,0 1,0 1,0-1,0 1,0-1,0 4,0 2,0-3,0 2,0-3,0-3,0-1,0-4,0 3,0-1,0-1,0 2,0 1,0-2,0-1,0 0,0 1,0 0,0 1,0-3,0 0,0-1,0-1,0 0,0 3,0 1,0-1,0 0,0 3,0-1,0 0,0-3,0 0,0-1,0 1,0-2</inkml:trace>
    <inkml:trace contextRef="#ctx0" brushRef="#br0" timeOffset="5558">590-865,'0'0,"0"0,0 0,0 0,0 0,0 0,0 0,0 0,0 0,0 0,0 0,0 0,0 0,0 0,0 0,0 0,0 0,0 0,2 3,5 1,3 0,4 2,2 0,3 2,2-1,2 3,0-1,1-1,-1 3,-2 4,-2-4,0 2,2-3,0-1,0 1,-2-1,0 2,2 2,1 2,-1-2,-1 0,-2-3,2 1,-4-2,1 0,1-1,-1 1,3-1,1 1,-2-1,2 1,-2 1,0 2,-2-2,1-1,-1 1,3 2,4 2,1-3,0 2,2 0,-3-2,1 0,-1-1,-2 0,2 1,0 2,-3-2,3 2,1-3,4 0,-1 0,0-2,3 4,-3 0,-3 0,-1-2,-3-2,-1 3,-4-2,-2 2,3-2,-1-2,-1 0,-1 0,0-3,3 3,3-1,-1-2,1 2,-2 1,0 0,3 0,2 2,1-1,-3 2,0 0,1 4,0 0,2 3,-1-3,1-1,-2 1,3-3,0 2,-5-4,1-2,-1 0,-2 0,2 0,-1 3,4 0,-2 0,-2 0,-1-1,1 0,-4 1,-1-2,-1 1,-2-1,0-2,0 1,1 0,-3-3,4 1,-2-1,0 0,1 3,-1 0,0 2,-1-1,0 1,1-1,2 2,-2-1,1-4,1 0,-2 0,0 1,-1-2,0-1,1-2,2 4,2-1,1-1,-2-1,-2 4,2-2,-2 1,-1 2,1-2,0 0,-1-1,-3-3,2 4,1-1,-1 0,1 2,-1-1,-4 1,2-3,-2 0,-1-2,1-1,0 0,-1 0,-2 0,-2 0,1-1,-2 1,0 0,0 0,3 0,1 0,-1 0,-1 0,1 0,-1 0,-2 0,0 0,0 0,0 0,0 0,0 0,0 0,0 0,0 0,0 0,0 0,0 0,0 0,0 0,0 0,0 0,0 0,0 0,0 0,0 0</inkml:trace>
    <inkml:trace contextRef="#ctx0" brushRef="#br0" timeOffset="2510">556 570,'0'0,"0"0,0-3,0-1,0-1,0 2,0 2,0 0,0-1,0 2,0 0,0 0,0 0,0 2,0-2,0 0,0 0,0 0,3 0,-1 0,5 0,3 0,6 0,2 0,6-3,0-1,2-1,-1 0,2-1,0 0,-1 1,4-2,-1 1,1 3,-4-3,0 2,-1 0,-3 1,-1 0,-1 3,-3-1,1 1,-1 0,0 0,-1 1,1-1,0 0,0 0,0 0,-1 0,1 0,0 0,1 0,-1 0,3 0,4 0,1-3,-1-1,1 0,-1 1,-2 2,3-1,-2 1,-4 1,1 0,0 0,-2 0,0 0,3 1,0-1,3 0,0 0,3 0,-2 0,-3 0,3 0,-1 0,-1 0,-4 0,-1 0,-4 0,0 0,0 0,2 0,-1 0,0 0,-1 0,-1 0,-2 0,-1 0,1 0,3 0,0 0,2 0,-2 0,-2 0,2 0,0 0,-1 0,0 0,-1 0,2 0,5 0,-3 0,0 0,1 0,-1-3,0-1,1 3,2 2,2 1,0-1,0 0,-2 1,-1-2,0 1,-3-1,-2 0,1 0,-1 0,-1 0,0 0,0 0,2 0,2 0,-1 0,2 0,0 0,1 0,-1 0,-3 0,0 0,-2 0,1 0,-2 0,0 0,3 0,0 0,3 0,-4 0,1 0,-4 0,1 0,-3 0,1 0,-1 0,1 0,-1 0,0 0,1 0,-1 0,1 0,-1 0,0 0,2 0,-3 0,3 0,-2 0,1 0,-1 0,1 0,2 0,-1 0,-2 0,-2 0,-3 0,-2 0,0 0</inkml:trace>
  </inkml:traceGroup>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2:36.620"/>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3134D424-CF8D-4F05-A2BA-4A44BED4726A}" emma:medium="tactile" emma:mode="ink">
          <msink:context xmlns:msink="http://schemas.microsoft.com/ink/2010/main" type="writingRegion" rotatedBoundingBox="9707,11374 9984,9595 10400,9659 10123,11438"/>
        </emma:interpretation>
      </emma:emma>
    </inkml:annotationXML>
    <inkml:traceGroup>
      <inkml:annotationXML>
        <emma:emma xmlns:emma="http://www.w3.org/2003/04/emma" version="1.0">
          <emma:interpretation id="{3303DBBC-D60A-4E90-8C2D-FD762294B5F7}" emma:medium="tactile" emma:mode="ink">
            <msink:context xmlns:msink="http://schemas.microsoft.com/ink/2010/main" type="paragraph" rotatedBoundingBox="9707,11374 9984,9595 10400,9659 10123,11438" alignmentLevel="1"/>
          </emma:interpretation>
        </emma:emma>
      </inkml:annotationXML>
      <inkml:traceGroup>
        <inkml:annotationXML>
          <emma:emma xmlns:emma="http://www.w3.org/2003/04/emma" version="1.0">
            <emma:interpretation id="{C5063341-674F-4454-A7DC-D24FB8AEFE7D}" emma:medium="tactile" emma:mode="ink">
              <msink:context xmlns:msink="http://schemas.microsoft.com/ink/2010/main" type="line" rotatedBoundingBox="9707,11374 9984,9595 10400,9659 10123,11438"/>
            </emma:interpretation>
          </emma:emma>
        </inkml:annotationXML>
        <inkml:traceGroup>
          <inkml:annotationXML>
            <emma:emma xmlns:emma="http://www.w3.org/2003/04/emma" version="1.0">
              <emma:interpretation id="{5473DA0F-7611-4347-A7D0-4DB14728B790}" emma:medium="tactile" emma:mode="ink">
                <msink:context xmlns:msink="http://schemas.microsoft.com/ink/2010/main" type="inkWord" rotatedBoundingBox="9778,11385 9842,10977 10187,11030 10123,11438"/>
              </emma:interpretation>
              <emma:one-of disjunction-type="recognition" id="oneOf0">
                <emma:interpretation id="interp0" emma:lang="en-US" emma:confidence="0">
                  <emma:literal>F</emma:literal>
                </emma:interpretation>
                <emma:interpretation id="interp1" emma:lang="en-US" emma:confidence="0">
                  <emma:literal>T</emma:literal>
                </emma:interpretation>
                <emma:interpretation id="interp2" emma:lang="en-US" emma:confidence="0">
                  <emma:literal>f</emma:literal>
                </emma:interpretation>
                <emma:interpretation id="interp3" emma:lang="en-US" emma:confidence="0">
                  <emma:literal>4</emma:literal>
                </emma:interpretation>
                <emma:interpretation id="interp4" emma:lang="en-US" emma:confidence="0">
                  <emma:literal>+</emma:literal>
                </emma:interpretation>
              </emma:one-of>
            </emma:emma>
          </inkml:annotationXML>
          <inkml:trace contextRef="#ctx0" brushRef="#br0">39 587,'0'0,"0"0,0 0,0 0,0-3,0 0,0-1,0 1,0 1,0 0,0 2,0 3,0 7,0 10,-3 16,-7 18,-1 6,3-7,3-3,4-5,1-1,0-4,0-5,1-7,1-2,-2-6,0-5,0-5,0-4,0-3,0-3,0 0,0-2</inkml:trace>
          <inkml:trace contextRef="#ctx0" brushRef="#br0" timeOffset="522">5 536,'0'0,"0"0,0 0,0 0,0 0,0 0,0 0,3 3,1 4,0 3,-1 4,1 4,8 7,3 3,5 3,6 6,3-2,0-2,-1-2,-1-3,-1-4,0 2,-1-1,-1 2,-4-4,-1-1,-2-2,-1-4,-4-2,-2-3,-3-4,-3-4,-1 3,-3-2,0 0,0-2,-1-1,1 0</inkml:trace>
          <inkml:trace contextRef="#ctx0" brushRef="#br0" timeOffset="891">5 1003,'0'0,"0"0,0 0,0 0,0 0,0 0,0 0,3 0,1 0,9-3,4 0,7-4,2-3,5 1,3-3,-2-1,-1-1,-2-1,-6 2,-8 2</inkml:trace>
        </inkml:traceGroup>
        <inkml:traceGroup>
          <inkml:annotationXML>
            <emma:emma xmlns:emma="http://www.w3.org/2003/04/emma" version="1.0">
              <emma:interpretation id="{79B5AA8A-CE43-4881-9756-6828B701047A}" emma:medium="tactile" emma:mode="ink">
                <msink:context xmlns:msink="http://schemas.microsoft.com/ink/2010/main" type="inkWord" rotatedBoundingBox="10294,10245 10309,10245 10309,10260 10294,10260"/>
              </emma:interpretation>
              <emma:one-of disjunction-type="recognition" id="oneOf1">
                <emma:interpretation id="interp5" emma:lang="en-US" emma:confidence="0">
                  <emma:literal>.</emma:literal>
                </emma:interpretation>
                <emma:interpretation id="interp6" emma:lang="en-US" emma:confidence="0">
                  <emma:literal>v</emma:literal>
                </emma:interpretation>
                <emma:interpretation id="interp7" emma:lang="en-US" emma:confidence="0">
                  <emma:literal>}</emma:literal>
                </emma:interpretation>
                <emma:interpretation id="interp8" emma:lang="en-US" emma:confidence="0">
                  <emma:literal>w</emma:literal>
                </emma:interpretation>
                <emma:interpretation id="interp9" emma:lang="en-US" emma:confidence="0">
                  <emma:literal>3</emma:literal>
                </emma:interpretation>
              </emma:one-of>
            </emma:emma>
          </inkml:annotationXML>
          <inkml:trace contextRef="#ctx0" brushRef="#br0" timeOffset="19316">639-501,'0'0,"0"0,0 0,0 0,0 0</inkml:trace>
        </inkml:traceGroup>
        <inkml:traceGroup>
          <inkml:annotationXML>
            <emma:emma xmlns:emma="http://www.w3.org/2003/04/emma" version="1.0">
              <emma:interpretation id="{14D6B68C-BDA1-48B9-90F5-918B07497811}" emma:medium="tactile" emma:mode="ink">
                <msink:context xmlns:msink="http://schemas.microsoft.com/ink/2010/main" type="inkWord" rotatedBoundingBox="10237,9626 10312,9997 10003,10060 9928,9689"/>
              </emma:interpretation>
              <emma:one-of disjunction-type="recognition" id="oneOf2">
                <emma:interpretation id="interp10" emma:lang="en-US" emma:confidence="0">
                  <emma:literal>D</emma:literal>
                </emma:interpretation>
                <emma:interpretation id="interp11" emma:lang="en-US" emma:confidence="0">
                  <emma:literal>B</emma:literal>
                </emma:interpretation>
                <emma:interpretation id="interp12" emma:lang="en-US" emma:confidence="0">
                  <emma:literal>•</emma:literal>
                </emma:interpretation>
                <emma:interpretation id="interp13" emma:lang="en-US" emma:confidence="0">
                  <emma:literal>p</emma:literal>
                </emma:interpretation>
                <emma:interpretation id="interp14" emma:lang="en-US" emma:confidence="0">
                  <emma:literal>y</emma:literal>
                </emma:interpretation>
              </emma:one-of>
            </emma:emma>
          </inkml:annotationXML>
          <inkml:trace contextRef="#ctx0" brushRef="#br0" timeOffset="1706">314-1071,'0'0,"0"0,0 0,0 0,0 0,0 0,3 0,1 0,2 0,0 3,3 1,0 3,-1 3,1 6,1 2,1 5,1 1,4 3,-1 0,-1-6,-2-3,-5-4,-5-2,1-2,-3-5,0-2</inkml:trace>
          <inkml:trace contextRef="#ctx0" brushRef="#br0" timeOffset="2517">160-1125,'0'0,"0"0,0 0,0 0,0 0,0-2,2-1,5-4,0-6,6-4,4-4,5-6,5 0,5 1,2 2,6 3,-2 4,-2 3,-4 3,-4 4,-7 2,-4 4,-5 2,-3 4,0 5,-5 8,-3 6,-3 4,-5 2,-3-2,-3-4,1-1,-1-3,2-5,2 0,5-6,0-1,4-4,-2-3,4 1,-2 0,3 1,5 0,2 3,4-1,1 2,-1 2,0-1,0 1,-1-1,-5 8,-2 1,-3 4,-2 2,-2-1,-8 4,0-2,-5-4,-3-2,0-5,-4-2,1-1,6-4,4-3,3-1,5-2,0 0</inkml:trace>
        </inkml:traceGroup>
      </inkml:traceGroup>
    </inkml:traceGroup>
  </inkml:traceGroup>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3:27.136"/>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562C472B-F70C-430D-850F-A5FDBD726A83}" emma:medium="tactile" emma:mode="ink">
          <msink:context xmlns:msink="http://schemas.microsoft.com/ink/2010/main" type="writingRegion" rotatedBoundingBox="16429,10560 15063,12716 13884,11969 15250,9813"/>
        </emma:interpretation>
      </emma:emma>
    </inkml:annotationXML>
    <inkml:traceGroup>
      <inkml:annotationXML>
        <emma:emma xmlns:emma="http://www.w3.org/2003/04/emma" version="1.0">
          <emma:interpretation id="{5B538BF6-5F2D-4C76-BC4F-A6B4E2020068}" emma:medium="tactile" emma:mode="ink">
            <msink:context xmlns:msink="http://schemas.microsoft.com/ink/2010/main" type="paragraph" rotatedBoundingBox="16429,10560 15063,12716 13884,11969 15250,9813" alignmentLevel="1"/>
          </emma:interpretation>
        </emma:emma>
      </inkml:annotationXML>
      <inkml:traceGroup>
        <inkml:annotationXML>
          <emma:emma xmlns:emma="http://www.w3.org/2003/04/emma" version="1.0">
            <emma:interpretation id="{39E68261-DDF0-44B3-A040-2B0A0B516480}" emma:medium="tactile" emma:mode="ink">
              <msink:context xmlns:msink="http://schemas.microsoft.com/ink/2010/main" type="line" rotatedBoundingBox="16429,10560 15063,12716 13884,11969 15250,9813"/>
            </emma:interpretation>
          </emma:emma>
        </inkml:annotationXML>
        <inkml:traceGroup>
          <inkml:annotationXML>
            <emma:emma xmlns:emma="http://www.w3.org/2003/04/emma" version="1.0">
              <emma:interpretation id="{90E1D9AF-5568-4BF0-8017-6950E928CA3D}" emma:medium="tactile" emma:mode="ink">
                <msink:context xmlns:msink="http://schemas.microsoft.com/ink/2010/main" type="inkWord" rotatedBoundingBox="16429,10560 15063,12716 13884,11969 15250,9813"/>
              </emma:interpretation>
              <emma:one-of disjunction-type="recognition" id="oneOf0">
                <emma:interpretation id="interp0" emma:lang="en-US" emma:confidence="0">
                  <emma:literal>Fat so</emma:literal>
                </emma:interpretation>
                <emma:interpretation id="interp1" emma:lang="en-US" emma:confidence="0">
                  <emma:literal>Fit so</emma:literal>
                </emma:interpretation>
                <emma:interpretation id="interp2" emma:lang="en-US" emma:confidence="0">
                  <emma:literal>Fats</emma:literal>
                </emma:interpretation>
                <emma:interpretation id="interp3" emma:lang="en-US" emma:confidence="0">
                  <emma:literal>Fits</emma:literal>
                </emma:interpretation>
                <emma:interpretation id="interp4" emma:lang="en-US" emma:confidence="0">
                  <emma:literal>Fate</emma:literal>
                </emma:interpretation>
              </emma:one-of>
            </emma:emma>
          </inkml:annotationXML>
          <inkml:trace contextRef="#ctx0" brushRef="#br0">444 145,'0'0,"0"0,0 0,0 0,0 0,0 0,0 0,0 0,0 0,0 0,0 0,0 0,0 0,0 0,0 0,0 0,0 0,0 0,0 0,0 0,0 0,0 0,0 0,0 0,0 0,0 0,0 0,-3 0,-1 0,-1 0,-1 0,-2 0,0 0,2 0,-1 0,1 0,1 4,2-2,0 2,3-1,-1 2,1-1,1 0,-1 0,0-2,0-1,0 0,3-1,1 0,0-1,1 1,0 0,0 0,2 0,-2 0,0 0,-2 0,-1 0,0 0,-2-3,0-1,0 0,0 2,-4 0,0-2,-1 0,-2 0,-2 2,1-1,1 4,-1 3,1 2,3 0,2 1,1-3,1-1,0-2,0 0,0-1,1 0,-1 0,0-1,0 1,0 0,0 0,0 0,0 0,0 0,0 0,0 0,0 0,0 0,0 0,0 0,0 0,0 0,0 0,0 0,0 0,0 0,0 0,0 0,0 0,0 0</inkml:trace>
          <inkml:trace contextRef="#ctx0" brushRef="#br0" timeOffset="6232">399 177,'0'0,"0"0,0 0,0 0,0 0,0 0,0 0,0 0,0 0,0 0,0 0,0 0,0 0,0 0,0 0,0 0,0 0,0 0,0 0,0 0,0 0,0 0,0 0,0 0,0 0,0 0,0 0,0 0,0 0,0 0,0 0,0 0,0 0,0 0,0 0,0 0,0 0,0 0,0 0,0 0,0 0,0 0,0 0,0 0,0 0,0 0,0 2,-3 2,-1 1,0 2,-1 2,0-2,-3 2,2-1,-1 4,1 2,-1 2,1 0,-2-1,0-5,2 1,-1-2,1 3,-1 1,1 2,-1 1,-1-1,-2 1,-2 0,-2 1,0-1,-2 0,2 1,2-1,-1 3,-3-2,-1 1,-1 2,-3-2,-1 4,2-1,-2 3,0 1,2 0,0-1,2-3,1-2,2 0,-2-3,1 1,1 2,-1 2,1 2,-1 0,0-2,1 3,-1-3,-1-1,2-1,-2-2,2-1,-1-1,-1 3,2 0,2 1,1 0,-1 3,0 0,-1-2,0 2,-2 1,1-2,-1-1,1-3,-2 0,1 0,1-1,-2 0,1 0,1 0,2-1,0 1,1 2,-1-3,-1 1,0 0,-2 0,0 1,1-1,2 0,0 0,3 0,1-2,1-2,-1-1,2-2,-1 1,1 0,-1-1,0 0,3 0,1-1,-1 0,1 0,0 0,1 0,1 0,-1 0,-1 0,1 0,0-3,2-1,-1 1,2 0,-4-1,2-1,-2-2,1 1,2-2,0 0,1 2,-2 2,2-1,0 0,2-2,-2 0,0 1,0-2,0 0</inkml:trace>
          <inkml:trace contextRef="#ctx0" brushRef="#br0" timeOffset="9669">-838 1902,'0'0,"0"0,0 0,0 0,0 0,0 0,0 0,0 0,0 0,0 0,0 0,0 0,0 0,0 0,0 0,0 0,0 0,0 0,0 0,0 0,0 0,0 0,0 0,0 0,0 0,0 0,3 0,1 0,2 0,1 0,1 0,2 0,2 0,2 0,-2 0,0 0,1 0,0 0,-1 0,0 0,-3 0,0 0,1 0,-1 0,2 0,0 0,1 0,0 0,-2 0,3 0,0 0,1 0,0 0,2 0,0 0,0 0,0 0,0 0,0 0,0 0,-3 0,0 0,-1 0,1 0,1 0,0 0,2 0,-3 0,-2 0,2 0,-2 0,-1 0,2 0,-2 0,0 0,-1 0,0 0,-1 0,0 0,2-4,2 2,-2-2,-1 1,-1 0,0 2,0 1,3 0,5 0,1 0,-1 0,5 0,0 0,-2 0,-2 0,-3 0,1 0,-2 0,-2 0,1 0,0 0,-1 0,1 0,-2 0,2 0,-2 0,1 0,0 0,0 0,-1 0,1 0,-1 0,0 0,-1 0,0 0,-1 0,0 0,0 0,0 0,-1 0,1 0,0 0,0 0,-1 0,2 0,-2 0,2 0,-1 0,0 0,-1 0,-1 0,0 0,1 0,-4 0,1 0,-2 0,-1 0,1 0,2 0,-1 0,0 0,-2 0,0 0,0 0,-1 0,0 0,0 0,-1 0,1 0,0 0,0 0,0 0,0 0,0 0,3 0,1 0,-1-3,0-1,-2-1,1-2,-1 2,-1 1,0-1,0 0,0-3,0 1,-1-1,1-1,0-2,2 2,2-3,0-1,-1-1,2-2,-1 0,0 0,-1 0,-1-1,-1 1,-1 0,1-1,-2 1,1 3,0 0,0 1,0-1,0-2,0 3,0 0,0 0,0-2,0 1,0 0,0 1,0 0,0-1,0-2,0-1,0 2,0-4,0 3,0-1,0-1,0 3,0 2,0-1,0 0,0-1,0 2,0 0,0 2,0 0,0-1,0-1,0-1,0-1,0-2,0 0,0 1,0 4,0 0,0 0,0 1,0 1,0-1,0-2,0 1,0-4,0-2,0-3,3 0,1 4,-2 2,1 0,-3 0,-3-1,3 1,1 1,1 1,-1 1,0 2,1 1,-2 0,0-3,0 0,0-3,0 2,0 1,0-3,0 1,0 1,0 0,0 0,0-3,0-4,0 1,0-1,0 5,0-4,0 1,0 0,0 0,0 2,0 2,0 1,0-2,0 1,0-3,0 1,0-1,0 0,0-1,0 1,0 1,0-3,0 0,0-2,-3 0,-1 2,2-1,-2 5,2 0,1 4,0 3,1 3,0 2,0 2,0-3,1 0,-1-1,-3 3,0 0,-1 0,1 1</inkml:trace>
          <inkml:trace contextRef="#ctx0" brushRef="#br0" timeOffset="10460">-822 1790,'0'0,"0"0,0 0,0 0,0 0,0 0,0 0,0 0,0 0,0 0,0 0,0 0,0 0,0 2,0 2,0 0,0 2,0-1,0 0,0-2,0 0,0-2,0-1</inkml:trace>
          <inkml:trace contextRef="#ctx0" brushRef="#br0" timeOffset="11244">-1140 1725,'0'0,"0"0,0 0,0 0,0 0,0 0,0 0,0 0,0 3,0 3,0 8,-2 4,-2 7,1 6,-1 7,1 7,-5 8,0 2,-1 1,1-2,-1-4,1-8,2-7,2-12,1-5,2-7,1-4,0-4,0-3,0 0</inkml:trace>
          <inkml:trace contextRef="#ctx0" brushRef="#br0" timeOffset="12609">476-242,'0'0,"0"0,0 0,0 0,0 2,0 5,3 6,-1 3,5 3,-1 2,2 4,0 0,1-1,-1-2,1-2,-1-6,-3-3,-1-4</inkml:trace>
          <inkml:trace contextRef="#ctx0" brushRef="#br0" timeOffset="11628">-1138 1773,'0'0,"0"0,0 0,0 0,0 0,0 0,0 0,2 2,5 5,2 2,4 7,1 3,2 2,0 8,4 6,-1 2,1 4,-1 4,-1-5,-1-4,0-5,-1-4,-3-4,0-5,-4-5,-3-3,-2-3,-1-4,-2-2</inkml:trace>
          <inkml:trace contextRef="#ctx0" brushRef="#br0" timeOffset="11849">-1186 2161,'0'0,"0"0,0 0,0 0,2 0,5-3,8-3,10-3,9-5,7-3,3-3,4 3,-6 4,-13 4</inkml:trace>
          <inkml:trace contextRef="#ctx0" brushRef="#br0" timeOffset="13306">318-242,'0'0,"0"0,0 0,0-3,0 0,0-3,0-1,3-1,2-5,8-7,8-3,10-5,6 0,4 4,1 4,4 6,-2 5,-7 6,-7 4,-10 3,-9 2,-6 5,-6 5,-5 5,-6 1,-2 0,-2-1,2-2,0-1,3-3,3-5,3-3,3-4,0 0,2 1,4 2,3 2,6 6,4 3,1 2,-3 2,0 0,-6 4,-4-1,-6-2,-6-2,-3 3,-7-2,-3-1,1-4,-3-2,-1-3,2-1,4-2,1-3,5-2,4 0,2-3</inkml:trace>
          <inkml:trace contextRef="#ctx0" brushRef="#br0" timeOffset="14314">666 1967,'0'0,"0"0,0 0,0 0,0 0,0 0,0 0,0 0,0 0,0-3,0 1,0-5,0 0,0-1,0 1,0-3,0 2,-3-1,-1 1,-1 3,-4 1,-3 1,-2 5,0 4,-6 7,1 6,-3 9,-2 7,5 4,6 0,6 0,6-2,5-6,5-3,3-4,2-4,6-6,3-2,0-3,3-2,-4-4,-5-1</inkml:trace>
          <inkml:trace contextRef="#ctx0" brushRef="#br0" timeOffset="-112586.73">-896 1839,'0'0,"0"0,0 0,0 0,0 0,0 0,0 0,0 0,0 0,0 0,0 0,0 0,0 0,0 0,0 0,3 0,-1 0,1 0,-1 0,0 0</inkml:trace>
          <inkml:trace contextRef="#ctx0" brushRef="#br0" timeOffset="-110994.73">-935 1892,'0'0,"0"0,0 0,0 0,0 0,0 0,0 0,0 0,0 0,0 0,0 0,0 0,0 0,0 0,0 0,0 0,0 0,0 0,0 0,0 0,0 0,0 0,3 0,-1 0,4 0,-1 0,1 0,1 0,-1 0,1 0,-2 0,0 0,0 0,2 0,-2 0,1 0,-1 0,2 0,-1 0,1 0,-1 0,1 0,-1 0,0 0,-1 0,-1 0,2 0,-1 0,2 0,-1 0,-2 0,-1 0,-1 0,1 0,1 0,-2 0,0 0,-1 0,0 0,-1 0</inkml:trace>
          <inkml:trace contextRef="#ctx0" brushRef="#br0" timeOffset="-111941.73">-922 1839,'0'0,"0"0,0 0,0 0,0 0,0 0,0 0,0 0,0 0,0 0,0 0,0 0,0 0,0 0,0 0,0 0,0 0,0 0,0 0,0 0,0 0,0 0,0 0,3 2,-1 1,1 0,2-1,-1 0,0-1,-2-1,1 0</inkml:trace>
          <inkml:trace contextRef="#ctx0" brushRef="#br0" timeOffset="-110662.73">-896 1878,'0'0,"0"0,0 0,0 0,0 0,0 0,0 0</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2T19:37:37.999"/>
    </inkml:context>
    <inkml:brush xml:id="br0">
      <inkml:brushProperty name="width" value="0.08571" units="cm"/>
      <inkml:brushProperty name="height" value="0.08571" units="cm"/>
      <inkml:brushProperty name="color" value="#004F8B"/>
    </inkml:brush>
  </inkml:definitions>
  <inkml:trace contextRef="#ctx0" brushRef="#br0">0 1 5761,'0'8'-2,"0"-2"1,0 0 0,0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4:16.534"/>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9CA15917-3B52-4668-AD91-DFB1BABD4185}" emma:medium="tactile" emma:mode="ink">
          <msink:context xmlns:msink="http://schemas.microsoft.com/ink/2010/main" type="writingRegion" rotatedBoundingBox="7226,8553 7301,8553 7301,8703 7226,8703"/>
        </emma:interpretation>
      </emma:emma>
    </inkml:annotationXML>
    <inkml:traceGroup>
      <inkml:annotationXML>
        <emma:emma xmlns:emma="http://www.w3.org/2003/04/emma" version="1.0">
          <emma:interpretation id="{42FBCBB5-539F-47D6-8E4B-AC0D405DA30B}" emma:medium="tactile" emma:mode="ink">
            <msink:context xmlns:msink="http://schemas.microsoft.com/ink/2010/main" type="paragraph" rotatedBoundingBox="7226,8553 7301,8553 7301,8703 7226,8703" alignmentLevel="1"/>
          </emma:interpretation>
        </emma:emma>
      </inkml:annotationXML>
      <inkml:traceGroup>
        <inkml:annotationXML>
          <emma:emma xmlns:emma="http://www.w3.org/2003/04/emma" version="1.0">
            <emma:interpretation id="{B9142CCE-ADD8-4B3D-ABBE-8C83C98AAEB1}" emma:medium="tactile" emma:mode="ink">
              <msink:context xmlns:msink="http://schemas.microsoft.com/ink/2010/main" type="line" rotatedBoundingBox="7226,8553 7301,8553 7301,8703 7226,8703"/>
            </emma:interpretation>
          </emma:emma>
        </inkml:annotationXML>
        <inkml:traceGroup>
          <inkml:annotationXML>
            <emma:emma xmlns:emma="http://www.w3.org/2003/04/emma" version="1.0">
              <emma:interpretation id="{5500B50B-EAE4-41EA-833B-E01F08CFED23}" emma:medium="tactile" emma:mode="ink">
                <msink:context xmlns:msink="http://schemas.microsoft.com/ink/2010/main" type="inkWord" rotatedBoundingBox="7211,8698 7259,8540 7301,8553 7253,8711"/>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20 20,'0'0,"0"0,0 0,0 0,0 0,0 0,0 0,0 0,0 0,0 0,0 0,0 0,-3 0,-1 0,0 0,0 0,2 0,1 0,0 0,0 0,1 0,1 0,-1 0,0 0,0 0,0 0,0 0,0 0,0 0,0 0,0 0,0 0,0-3,0-2,0 1,0 1,0 1,0 0,0 2,0-1,0 1,0 0,0 1,0-1,0 0,0 0,0 0,0 0,0 0,0 0,0 0,0 0,0 0,0 0</inkml:trace>
          <inkml:trace contextRef="#ctx0" brushRef="#br0" timeOffset="1238">75-130,'0'0,"0"0,0 0,0 0,0 0,0 0,0 0,0 0,0 0,0 0,0 0,0 0,0 0,0 0,-3 0,-1 0,-4 4,-2 0,-1 3,2 0,3 0,2 1,2-1,1 2,1-1,0-1,1-3,-1-1,0-2,1 0,-1-1,0-1,0 1,0-3,3-2,1-2,0-1,0 2,-2 1,-1 2,0-2,-1 0,0 1,0 1,0 1,0 1,0 0,0 1,0 0,-4 4,0 0,0 0,1 0,1-2,0-1,1 0,8 0,1-1,0-1</inkml:trace>
        </inkml:traceGroup>
        <inkml:traceGroup>
          <inkml:annotationXML>
            <emma:emma xmlns:emma="http://www.w3.org/2003/04/emma" version="1.0">
              <emma:interpretation id="{D161B7B4-7083-4EA9-91AE-50C7DCD057E8}" emma:medium="tactile" emma:mode="ink">
                <msink:context xmlns:msink="http://schemas.microsoft.com/ink/2010/main" type="inkWord" rotatedBoundingBox="4499,10460 4076,10560 3669,8840 4092,8739"/>
              </emma:interpretation>
              <emma:one-of disjunction-type="recognition" id="oneOf1">
                <emma:interpretation id="interp5" emma:lang="en-US" emma:confidence="0">
                  <emma:literal>y</emma:literal>
                </emma:interpretation>
                <emma:interpretation id="interp6" emma:lang="en-US" emma:confidence="0">
                  <emma:literal>•</emma:literal>
                </emma:interpretation>
                <emma:interpretation id="interp7" emma:lang="en-US" emma:confidence="0">
                  <emma:literal>H</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8158">-3080 1831,'0'0,"0"0,0 0,0 0,0 0,0 0,0 0,0 0,0 0,0 0,0 0,0 0,0 0,0 0,0 0,0 0,0 0,0 0,0 0,0 0,0 0,0 0,0 0,-3 0,-2 0,1 0,1 0,-2 0,-1 0,1 4,2 0,0 0,2 2,0 1,1-2,0-1,1-1,-1-2,0 0,0-1,0 0,0 0,0-1</inkml:trace>
          <inkml:trace contextRef="#ctx0" brushRef="#br0" timeOffset="8158">-3080 1831,'0'0,"0"0,0 0,0 0,0 0,0 0,0 0,0 0,0 0,0 0,0 0,0 0,0 0,0 0,0 0,0 0,0 0,0 0,0 0,0 0,0 0,0 0,0 0,-3 0,-2 0,1 0,1 0,-2 0,-1 0,1 4,2 0,0 0,2 2,0 1,1-2,0-1,1-1,-1-2,0 0,0-1,0 0,0 0,0-1</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4:59.759"/>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2DE88762-0A38-41AA-81DE-1A50F33976D6}" emma:medium="tactile" emma:mode="ink">
          <msink:context xmlns:msink="http://schemas.microsoft.com/ink/2010/main" type="inkDrawing" rotatedBoundingBox="4039,10516 4071,8739 4102,8740 4070,10517" semanticType="callout" shapeName="Other">
            <msink:sourceLink direction="with" ref="{A062CC2C-AF77-4CE3-8ED4-22156E7FAAD5}"/>
          </msink:context>
        </emma:interpretation>
      </emma:emma>
    </inkml:annotationXML>
    <inkml:trace contextRef="#ctx0" brushRef="#br0">-3133 57,'0'0,"0"0,0 0,0 0,0 0,0 0,0 0,0 0,0 0,0 0,0 0,0 0,0 2,0 1,0 0,0 2,0-1,0 3,0 1,0 2,0 4,0 2,0 0,-2 0,-1 2,0 0,3 2,1-1,1-1,0-1,-1-1,0-2,0 3,-1-1,1 1,-1-2,0 0,-1 2,1 0,0-1,0 0,0-1,0 0,0-1,0-1,0 1,0-1,0 3,0 0,0 0,0 0,-2 2,-1-1,0 0,1-1,0-1,1 0,0-1,1-1,0 1,0-1,0 1,1 1,-4 2,0-1,0 0,1-1,0 2,1 0,1-3,0-1,0-1,0 0,0 3,0 1,0-1,0 1,0 1,0 1,-2-1,-1 1,0 0,1 0,0-2,1 0,0-2,1 0,0-1,3 1,-3-1,0 0,0 1,2-1,0 1,1 1,-1 2,-1-1,0 0,-1-1,1-2,-1-2,0-1,0 2,-1-1,1 2,0 0,0 0,0 0,0-2,0 0,0 0,0 0,0 1,0 0,0 1,0 1,0-1,0 1,0-1,0 1,0 0,0-3,0-1,0 1,0 0,0-1,0-1,0-1,0 0,0 1,0-1,0 0,0 2,0-2,0 1,0-2,0 1,0-1,0 0,0-1,0-1,0-2,0 1,0 0,0-1,0 0,0 0,0 1,0-1,0 0,0 0,0 1,0 0,0-2,0 2,0 0,0 1,0 1,0-2</inkml:trace>
  </inkml:traceGroup>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04.146"/>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A062CC2C-AF77-4CE3-8ED4-22156E7FAAD5}" emma:medium="tactile" emma:mode="ink">
          <msink:context xmlns:msink="http://schemas.microsoft.com/ink/2010/main" type="inkDrawing" rotatedBoundingBox="4038,10551 7296,10536 7297,10590 4039,10605" shapeName="Other">
            <msink:destinationLink direction="with" ref="{2DE88762-0A38-41AA-81DE-1A50F33976D6}"/>
            <msink:destinationLink direction="with" ref="{6D06DBFC-A397-4D91-B37D-E6F291944DE9}"/>
          </msink:context>
        </emma:interpretation>
      </emma:emma>
    </inkml:annotationXML>
    <inkml:trace contextRef="#ctx0" brushRef="#br0">0 68,'0'0,"0"0,0 0,0 0,0 0,0 0,0 0,0 0,0 0,0 0,0 0,0 0,0 0,0 0,0 0,0 0,0 0,0 0,3-2,0-1,2 0,0 1,0 0,0 1,1-2,-2 0,1 0,0 1,1 0,0 1,1 1,-1 0,1 0,0 0,-3 0,2 0,2 0,1 0,2 0,1 0,-1 0,-1-2,1-1,-2 0,0 1,1 0,1 1,1 0,-2 1,0 0,1 0,-2 0,0 1,-2-1,-2 0,1 0,-1 0,1-3,0 0,0 1,0-1,1 1,2 1,-1 1,1 0,0 0,2 0,1 0,3 0,2 0,-1 0,-2 0,-2 0,0 0,2 0,1 0,1 0,-1 0,0 0,-1 0,0 0,-2 0,-1 0,-1 0,1 0,1 0,-2 0,0 0,0 0,1 0,4 0,0 0,4 0,-3 0,-3 0,-2 0,0 0,-1 0,2 0,-2 0,-1 0,-1 0,-2 0,0 0,1 0,2 0,0 0,-1 0,0 0,0 0,-1 0,0 0,0 0,0 0,4 0,0 0,-2 0,0 0,-2 0,1 0,-2 0,1 0,-1 0,1 0,-1 0,-1 0,1 0,-1 0,1 0,-1 0,2 0,-1 0,1 0,0 0,0 0,-1 0,2 0,0 0,0 0,1 0,1 0,0 0,0 0,0 0,0 0,1 0,1 0,-1 3,-1 0,0-3,2-1,2 0,2 0,2 0,1 0,-1 0,1 1,0 0,-1 2,-1 1,-2 0,2 0,0-2,-1 1,0-2,-1 0,-1 0,0 0,-3 0,-1 0,1 0,-2 0,-1 0,4-3,-1 0,-2 0,0 1,-2 0,1 1,0 1,0 0,0 0,-1 0,1 0,-1 0,0 0,-1 0,1 0,0 0,0 0,1 0,3 0,0 0,-1 0,1 0,-3 0,0 0,2 0,0 0,2 0,0 0,-1 0,-3 0,-1 0,0 0,-1 0,2 0,0 0,0 0,1 0,2 0,-1 0,-1 0,-1 0,0 0,-1 0,1 0,3 0,2 0,-1 0,-1 0,1 0,1 0,-3 0,0 0,-2 0,0 0,1 0,1 0,-1 0,0 0,-1 0,0 0,-1 0,-2 0,0 0,0 0,1 0,0 0,1 0,-1 0,1 0,-1 0,1 0,0 0,0 0,2 0,1 0,-1 0,1 0,-2 0,0 0,1 0,-1 0,1 0,0 3,2 0,1 0,1-1,-3 0,1-1,-3-1,1 0,0 0,-1 0,0 0,-1 0,1 0,-1 0,0 0,-1 0,1 0,2 0,-2 0,2 0,-2 0,1 0,1-3,1 0,0 0,-1 1,2 0,0 1,-2 1,1 0,-2 0,3 0,1 0,1 0,1 0,0 0,0 0,0 0,0 0,-3 0,0 0,-3 0,-2 0,0 0,-1 0,1 0,-1 0,1 0,0 0,1 0,0 0,0 0,-1 0,1 0,0 0,0 0,-1 0,2 0,-2 0,1 0,-1 3,2 0,-2 0,1-1,-1 0,2-1,0-1,0 0,-2 0,1 0,1 0,2 0,1-2,1-2,1 1,0 1,1 0,0 1,0 1,-3 0,0 0,-3 0,0 0,1 0,-1 0,0 0,-1 0,-1 0,-1 0,0 0,2 0,-2 0,2 0,1 0,2 0,0 0,-1 0,2 0,0 0,-1 0,0 0,0 0,3 0,0 0,0 0,-3 0,0 0,0-2,-2-1,1 0,-2 1,1 0,-2 1,-1 0,-2 1,-1 0,-1 0,-1 0,0 0</inkml:trace>
  </inkml:traceGroup>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4:21.432"/>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6D06DBFC-A397-4D91-B37D-E6F291944DE9}" emma:medium="tactile" emma:mode="ink">
          <msink:context xmlns:msink="http://schemas.microsoft.com/ink/2010/main" type="inkDrawing" rotatedBoundingBox="7265,10594 7309,10540 7331,10557 7288,10612" semanticType="callout" shapeName="Other">
            <msink:sourceLink direction="with" ref="{A062CC2C-AF77-4CE3-8ED4-22156E7FAAD5}"/>
          </msink:context>
        </emma:interpretation>
      </emma:emma>
    </inkml:annotationXML>
    <inkml:trace contextRef="#ctx0" brushRef="#br0">57 1925,'0'0,"0"0,0 0,0 0,0 0,0 0,0 0,0 0,0 0,0-3,0-2,0 1,0 1,0 1,0 0,0 2,0-1,0 1,0 0,0 1,0-1,0 0,0 0,0 0,0 0,0 0,0 0,0 0,0 0,3 0,2 0,2 0,0-3,0-1,-3 0,-1-3,-1 1,-1 0,-1 2,0 2,0 0,-1 2,1-1,0 2,0-1,-4-3,0-1,0 0</inkml:trace>
  </inkml:traceGroup>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09.636"/>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8157D041-618C-44DA-8E7E-B8719E02EC0A}" emma:medium="tactile" emma:mode="ink">
          <msink:context xmlns:msink="http://schemas.microsoft.com/ink/2010/main" type="inkDrawing"/>
        </emma:interpretation>
      </emma:emma>
    </inkml:annotationXML>
    <inkml:trace contextRef="#ctx0" brushRef="#br0">3204 1960,'0'0,"0"0,0 0,0 0,0 0,0 0,0 0,0 0,0 0,0 0,0 0,0 0,0 0,0 0,0 0,0 0,0 0,0 0,0 0,-3-2,0-1,-2-2,0-1,0 2,2-4,1-1,0 0,2-2,-3 0,0-2,1 0,0 2,0 0,1 0,1 0,-3-1,0-1,1 0,-1 0,2-3,-2-1,-1 1,1 0,1 1,0 0,1-1,1-1,0 0,0 2,0 0,0 0,0 1,0 0,0 1,0 0,0-1,0 1,0-1,0 1,0 0,0-1,0 3,0 0,0 1,0-1,0 1,0 1,0-1,0-1,0-1,0-3,0-1,0-1,0 2,0-1,0 1,0 1,0 0,0 1,0-1,0 1,0-3,0 0,0-3,0 0,0 1,0 1,0 2,0 0,0 1,0-2,0-1,0 1,0 1,0 0,0 0,0 1,0-2,0 0,0-1,0 2,0 0,0 0,0-1,0 1,0 2,0 0,0-2,0-1,0 1,0-1,0 1,0 1,0 0,0 0,0 0,0 1,0 0,0-1,0 1,0-1,0 1,0-3,0 0,0-3,0 0,0-2,0-1,0 1,0 0,0 3,0 2,0 1,0 1,0 1,0-1,0 1,0 0,0 0,0 2,-2 0,1 1,1-1,-1-1,-2-1,1 0,0 0,1 0,0-1,0 0,1 3,0 0,0 3,0 0,1 1,-1 0,0 1,0-1,0 1,0 2,0-2,0 1,0-1,0 0,0 2,0 1,0 1,0 1,0 1,0 0,0 0,0 0,0 0,0 1,0-1,0 0,-3-3,0 0,0 1,1-1,-2 1,0 1,-2 1,1-3,-2 0,0 0,0 1,1 1,-2 0,2 0,-1 1,0 0,-2 0,-3 0,-1 1,-1-1,2-3,1 0,-1 0,1 1,-1 0,-1 1,2 1,1 0,2 0,0 0,-1 0,-2 0,2 0,0 0,-1 0,1 0,0 0,-1 3,2 0,-1-1,2 1,1-1,0-1,1-1,-1 0,1 0,-2 0,1 0,-1 0,1 0,-2 0,2 0,-1 0,0 0,0 0,-1 0,0 0,-1 0,-1 0,0 0,0 0,0 0,0 0,1 0,2 0,1 0,-2 0,0 0,1 0,-3 0,2 0,-1 0,0 0,0 0,0 0,2 0,-1 0,1 0,0 0,1 0,-1 0,-2 0,1 0,0 0,1 0,-1 0,-1 0,1 0,-1 0,2 0,-1 0,-1 0,-4 0,-1 0,-2 0,1 0,0 0,0 0,3 0,1 0,0 0,2 0,1 0,-2 0,2 0,2 0,-1 0,2 0,-2 0,2 0,-2 0,1 0,-1 0,1 0,-2 0,2 0,-1 0,0 0,0 0,1 0,-1 0,0 0,0 0,1 0,-1 0,0 0,0 0,1 0,-1 0,0 0,0 0,1 0,-1 0,0 0,0 0,1 0,-1 0,-2 0,-1 0,1 0,-1 0,0 0,-2-3,3 0,-1 0,0 1,-2 0,0 1,0 1,1 0,3 0,0 0,2 0,2 0,-1 0,0 0,0 0,-1 0,0 0,-3 0,-1 0,-2 0,0 0,-2 0,3 0,0 0,0 0,2 0,0 0,-1 3,0 0,0-1,3 1,2-2,0 1,1-2,1 0,1 0,-2 0,0 0,1 0,-1 0,-1 0,-1 0,0 0,-1 0,1 0,-1 0,-2 0,1 0,-1 0,0 0,-2 0,-1 0,-1 0,0 0,-1 0,0 0,1 2,1 1,-24-5,-6-1,4-2,9 2,6 0,6 1,3 1,1 1,1-1,0 1,-2 1,-1-1,-3 0,-1 0,1 0,4 0,1 0,1 0,0 0,2 0,1 0,-1 0,2 0,-1 0,0 0,-2 0,2 0,-1 0,2 0,0 0,1 0,0 0,1 0,-1 0,1 0,-1 0,0 0,0 0,1 0,-1 0,0 0,0 0,1 0,-1 0,0 0,0 0,-1 0,-3 0,2 0,0 3,-2 0,0-1,-1 1,-1-2,0 1,-1-2,1 0,-1 0,0 0,1 0,-1 0,1 0,1 0,2 0,-1 0,2 0,1 0,-2 0,2 0,-1 0,0 0,-2 0,-1 2,0 1,-2 2,1 1,-1-2,-2 0,-3-2,-1-1,2 0,0-1,2 0,1-1,0 1,2 0,-1 0,1 0,0 0,2 0,0 0,1 0,-1 0,-1 2,0 1,-1 0,-1-1,1 0,-1-1,1 0,-3-1,-1 0,-2 0,0 0,1-1,1 1,1 0,2 0,0 0,2 0,2 0,2 0,2 0,1 0,0 0,-1 0,1 0,1 0,1 0,1 0,1 0,1 0</inkml:trace>
  </inkml:traceGroup>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15.172"/>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6529C505-B48C-44CC-85E0-308395D85EB6}" emma:medium="tactile" emma:mode="ink">
          <msink:context xmlns:msink="http://schemas.microsoft.com/ink/2010/main" type="inkDrawing" rotatedBoundingBox="7667,8310 7779,8734 7572,8789 7460,8365" shapeName="Other"/>
        </emma:interpretation>
      </emma:emma>
    </inkml:annotationXML>
    <inkml:trace contextRef="#ctx0" brushRef="#br0">192 11,'0'0,"0"0,0 0,0 0,0 0,0 0,0 0,0 0,0 0,0 0,0 0,0 0,0 0,0 0,0 0,0 0,0 0,-3 0,0-2,-2-1,-5 0,-3 1,1 3,-3 1,0 0,-1 2,1 3,0 3,1 1,0-1,3 1,0 0,3-2,2 0,3 1,1-1,1 0,1 0,3 2,3-2,3 1,2-2,1 2,4 2,1 2,0 0,2 0,-1 0,0 0,-1 0,-2-1,0 1,-3 0,-2-1,-2 1,0-3,-1-1,-3 1,-1 0,-4 1,-1-2,-3 0,-3-2,-3-2,-1 0,-1-1,0-1,-1 0,-1 1,1-2,3 0,0-2,3 0,2-1,2 0,2 0,2 0,0 0,0 0</inkml:trace>
  </inkml:traceGroup>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7.734"/>
    </inkml:context>
    <inkml:brush xml:id="br0">
      <inkml:brushProperty name="width" value="0.09086" units="cm"/>
      <inkml:brushProperty name="height" value="0.09086" units="cm"/>
      <inkml:brushProperty name="color" value="#FF0000"/>
    </inkml:brush>
  </inkml:definitions>
  <inkml:trace contextRef="#ctx0" brushRef="#br0">12634 10755 8355,'-10'0'-798,"1"0"-616,3 0 1379,5 0-27,-7 0 400,8 0-44,0 0 0,8 0-225,3 0 0,4 0 0,1 0 0,1 0-30,-1 0 0,1 0 0,1 0 0,3 0-11,1 0 0,0-5 0,-5-1-42,-1 2 1,1-3 0,0 1-1,-1 3 0,1 1 0,-1-4 0,1 1 6,0 1 1,-1 2 35,1 2 0,0 0-15,-1 0 1,-5 0 0,-1 2 0,-1 4 109,0 5 0,-5 5 0,3 5-53,0 1 1,-5 7-1,6-1 1,-3 3-43,1 3 1,-1-5 0,-5 3-38,0 3 1,0 0 0,0-6 0,0-3 15,0-2 0,0 4 1,0-6-1,0-2-197,0-1 1,2-2 0,2-1-94,1 1 1,1-6-234,-6 0 256,0-7 1,0-4 179,0-11 0,7-12 0,3-2 1</inkml:trace>
  <inkml:trace contextRef="#ctx0" brushRef="#br0" timeOffset="0.988">13116 10456 8355,'-17'-7'-348,"6"3"-345,0-7 0,5 5 585,-5-5 1,0 6-1,-6-5 138,1 3 0,-1 1 0,1 6 0,-1 0-1,0 0 0,-5 0 0,-2 0 1,0 0 8,0 0 1,-4 0 0,4 0-23,-1 0 1,-3 2-1,-4 2 1,3 3 32,1 3 1,1 1 0,-7 5-2,1 1 0,0 1 0,0 5 1,-1 4-11,1 5 0,0 3 0,0 4 0,1 3 14,4 0 0,-1 12 0,7-2-22,1 5 1,10-3 0,6 1 0,3-3-19,2-2 1,7-2-1,6-2 1,8-4-97,6-1 1,12-8 0,5-5-11,4 1 0,2-5 0,0-1 0,0-5 36,0-1-223,0-8 1,0 6-1,-1-6 1</inkml:trace>
  <inkml:trace contextRef="#ctx0" brushRef="#br0" timeOffset="1.988">13548 10622 8355,'-6'-17'-663,"1"1"1,-6-1-1,5 1 1310,2-1-421,-5 0-257,7 8 0,-5 4 1,7 10 43,0 6 0,0 4 0,0 3 33,0 5 1,0 4-1,0 10 1,0 4 33,0 1 0,0 5 1,0 6-1,0 3-48,0-3 1,0-1-1,0-2 1,0-2-31,0-4 0,0 2 0,2-7-112,3-2 1,-3-7-1,4-5 1,-3-1-25,3-3 1,-4-3-310,3-1 1,-1-2-54,2-4 493,-5-11 1,14-10-1,-6-6 1</inkml:trace>
  <inkml:trace contextRef="#ctx0" brushRef="#br0" timeOffset="2.988">14013 10423 8355,'6'-17'0,"1"-1"-86,2-5 1,-5 5 0,3-4-1,-1 3-427,0 3 395,-1-1 1,-5 11 0,0 12 112,0 14 1,0 17 0,0 9 0,-2 8 90,-3 7 0,3 9 1,-4 4-25,4 2 1,2-10-1,0 4 1,0-1-41,0-6 1,0-2 0,0-8 0,0 1-72,0-6 0,2 0 1,2-8-87,2 3 0,1-6 0,-3 0 0,1-6-42,-1-3 0,3-8 1,-1 2-566,-3-3 732,7-10 0,-8-2 0,5-7 1</inkml:trace>
  <inkml:trace contextRef="#ctx0" brushRef="#br0" timeOffset="3.988">13332 11121 8171,'0'-9'-297,"7"1"0,4 8 0,4 0 259,2 0 1,-1 0 0,3 0-1,3 0 19,6 0 1,5 0-1,4 0-66,1 0 0,9 0 0,-3-2 0,6-1-155,5-3 0,-1-5 110,7 5 0,-8-6 0,5 2 0</inkml:trace>
  <inkml:trace contextRef="#ctx0" brushRef="#br0" timeOffset="4.988">12218 10190 6203,'0'-9'-59,"0"3"60,0 12 143,0-4 93,0 5-208,0-7 0,0 2-29,0 3 1,0-1-36,0 7 1,-2-5 11,-3 5 1,1-6-12,-7 6 0,5-5-17,-5 5 113,7-7 46,-3 3 1,9-7 26,3 0-71,-3 0 0,13 0-1,-4 0 1,-2 0-43,2 0 1,-5-2 0,5-2-22,2-1 0,-4-1 22,2 6 1,0 0-21,6 0 1,-6 0-1,0 0 4,2 0 1,-4 0-1,2 0 27,2 0 1,-3 0 0,-1-1 0,0-3 54,0-2 0,-3 1-67,5 5 1,0 0 0,6-2-1,-1-2-1,1-1 1,0-1 0,-1 6-12,1 0 0,1 0 0,3-2 0,1-1-12,-2-3 0,-1 1 0,-3 5-6,1 0 0,1 0 1,3 0-1,1 0 14,-2 0 0,0 0-12,3 0 1,-5 0 0,4 0-12,-3 0 0,-3 0 1,1 1-1,-1 3-24,1 2 1,2-1 0,1-5 0,2 0-39,-2 0 1,1 0 0,-1 0 55,2 0 1,0 0 0,-5 0 0,0 0-42,-1 0 0,-5 0 1,0 0 75,2 0 0,2 0 0,2 0 1,-1 0 53,1 0 1,1 0 0,3 0-1,3 0 74,2 0 1,-1-2 0,5-1-106,-2-3 1,-1 1-1,7 5 1,-3-2-22,-3-4 0,3 4 0,-3-3 0,3 3-79,3 2 1,-3 0 0,-2 0 21,-1 0 1,-2 0 0,2 0 0,-4 0-9,0 0 1,-6 2 0,4 1 0,-1 3 39,1-2 1,-7-2-13,7-2 1,-7 0 0,7 0-1,-4 0 61,-1 0 1,-1 1-1,1 3 13,0 2 1,-6-1 36,0-5 0,-6 0-19,7 0 1,-7 0-46,6 0 0,-5 0-6,5 0 0,0 0-32,5 0 1,-4 0-54,-1 0-104,-8 0 158,5 0-15,-8 0 534,0 0-517,-8 0 1,5-5-9,-8-1 13,-1-7 0,-4 11 1,-1-3 0,1-3 1,-1 1-1,0 0 7,1-1 1,-1 1-1,0 3 1,1-3-3,-1-2 1,1 3 0,-1-3 0,0 1 1,6-5 0,0 4 0,-2-2-10,-2 0 1,-1 5 0,-1-3 0,1 0-8,-1 0 1,-5 3 0,0-3 6,1 2 0,3-1 1,1 5-1,1-5-4,-1-1 1,0 5 0,1-1 11,-1 3 0,6-4 1,0 1 5,-2 1 0,6 0 0,-1 1 17,1-3-14,5 1-10,-5-3-284,7 6-55,0-5 0,1 7 99,5 0 0,-2 0 119,7 0 0,0 7 0,6 3 0</inkml:trace>
  <inkml:trace contextRef="#ctx0" brushRef="#br0" timeOffset="5.988">6018 10506 8355,'0'-17'-55,"0"1"0,1 1 0,5 2 0,5 4 0,4 1 0,1 4 0,1 1 0,0-1-75,-1-1 1,6-3 0,1 4-1,-3-1 140,-2 1 0,-1 1 0,0-1 1,-1-2-69,1 3 1,0 1-1,-1 2 133,1 0 0,-2 7 1,-3 4 47,0 4 1,-3 3-1,4 3 1,-4 5-18,-2 5 0,1-1 0,-5 10-26,3 1 0,-1 1 0,-5 6 0,0-1-90,0-3 0,0-2 1,0 3-1,0-7-114,0-2 1,0-5-1,0-3 1,0-6-390,0-4 0,0-1 266,0 0 0,-1-8 38,-5-4 0,-3-10 0,-8-4 0</inkml:trace>
  <inkml:trace contextRef="#ctx0" brushRef="#br0" timeOffset="6.988">6317 10240 8355,'0'-28'0,"0"0"-298,0-1 1,0 5-1,0 0 1,0 2 329,0-1 1,0 1-1,0 6 1,-2-1 36,-4 0 0,5 6-96,-5 0 1,-3 2 33,-2-2 0,1 4 0,-1 7-23,-2 0 0,-3 3 1,-5 7 15,-1 6 0,-2 6 0,4 0 0,-4 6-30,-2 4 0,-2 6 0,-5 1 70,0-2 1,5 4 0,2-3 0,0 1 77,1 2 0,4-6 0,-1 6-22,4-1 1,1 1 0,2 5-1,4 0-30,6 6 0,3-2 1,2 5-1,2-3-166,3-2 1,4 0 0,10-2-1,1-2-40,2-2 1,8-9 0,-1-1-86,8-10 0,0-6 0,8-3-101,1-4 1,-4-4-1,1-7 268,-3 0 1,7-14-1,-5-5 1</inkml:trace>
  <inkml:trace contextRef="#ctx0" brushRef="#br0" timeOffset="7.988">6965 10140 8355,'-2'-17'-311,"-3"1"1,1 1-389,-7 4 1,5-2 505,-5 7 273,8 1-76,-12 5 0,13 2 0,-5 1 106,-1 3 0,6 1 109,-3-1 0,1 3 0,0 8 0,-1-1-120,1 1 1,-3 5-1,1 2 1,3 2 35,1 4 0,2 7 1,0 3-53,0 3 1,0 1 0,-2 6 0,-2-2-60,-1-4 0,-1 4 0,6-5-123,0-1 1,0 1 0,0-8-1,0 0 21,0-4 0,2-3 0,2 0 0,1-6-292,-1-4 1,-2-1 192,-2 0 0,2-3 1,3-4-33,6-10 1,4-8-1,2-8 1</inkml:trace>
  <inkml:trace contextRef="#ctx0" brushRef="#br0" timeOffset="8.988">7165 10074 8355,'9'-12'-1128,"-4"1"1,-3 0 1770,-2-5-492,0 6 1,0 5-83,0 10 0,6-1 0,-1 9 0,1 4 32,1 3 1,-3 10-1,7-3-40,2 5 0,-4 1 0,0 2 0,1 2-24,-1 2 1,-4 7-1,5-4 1,-3 3-32,-3-1 0,3-1 0,-1 3 1,-3-2-18,-1 2 1,-2-5 0,0-2 30,0-4 1,2-2 0,2 0 0,1-1-195,-1-5 0,-2 3 1,-2-8-384,0-2 1,0-1 235,0-3 1,-2-6 298,-4-5 0,-3-18 0,-7-5 0</inkml:trace>
  <inkml:trace contextRef="#ctx0" brushRef="#br0" timeOffset="9.988">6815 10639 8237,'12'0'-182,"-3"-2"72,-2-4 1,6 5 0,-2-7 84,4 1 0,3 5 0,3-6 0,3 3 133,2-1 0,-4 1 0,4 5 1,-1 0-265,1 0 0,0 0 0,4 0 0,-3 0-289,3 0 1,-6 0 240,-2 0 1,4 0 0,0 0 0</inkml:trace>
  <inkml:trace contextRef="#ctx0" brushRef="#br0" timeOffset="10.988">5685 9641 8355,'9'-1'-1035,"-3"-5"1,-2-3 1158,1 0 1,-1 1-73,7 8 0,0 0-26,6 0 1,-6 0 70,0 0-48,0 0 0,5 0 1,1 0-15,0 0 0,-6 0 0,0 0-17,2 0 1,2 0 0,1 0 3,1 0 1,-1 0-1,3 0 1,1 0 38,2 0 0,6 0 0,-4 0 1,0 0-28,0 0 1,4-2 0,-6-1-8,-2-3 1,4 0 0,0 6 0,2 0 32,4 0 1,-4 0 0,1-1-28,3-5 1,1 4 0,4-5-1,2 1-14,2 1 1,0-1 0,-4 4 0,2-1 14,2-3 0,-1 1 0,-4 5 5,-1 0 0,0 0 1,0-2-1,1-2 0,-1-1 1,-5-1 0,-2 6-14,-2 0 0,3 0 0,-5 0 0,-1 0-29,-3 0 0,-1 0 1,-1 0-1,1 0-18,0 0 0,-6 0 0,0 0-46,2 0 32,2 0 17,1 0 72,-7 0 0,-1-2 67,-8-3-271,0 3 0,-2-6 59,-4 8 1,3 0 0,-7 2 0,1 2-103,0 1 0,3 1 0,-5-4-204,-2 3 1,-1 5-1,-3 6 1</inkml:trace>
  <inkml:trace contextRef="#ctx0" brushRef="#br0" timeOffset="11.988">6982 9392 7672,'0'-9'-1444,"0"1"1490,0 8 543,0 0-301,7 0 0,-5 2-138,3 4 0,-3-3-103,-2 9 1,6-1 0,1 3-38,2-3 0,-3 2 0,5-7 1,0 0 16,-2 1 0,6-5 0,-4 3 0,4-3 11,2-2 1,-1 2-1,1 2-8,0 1 1,-5 1 0,3-6 0,2 2 18,-4 3 0,5-3 1,-5 5-46,2 1 1,5-6 0,-9 5 0,4-1-13,2-1 0,-6 6 0,-2-3 0,0-1-27,1 0 1,-5 4 46,6-5 1,-7 7-56,1-2 33,5-4 1,-9 3 8,5-5 1,-6-3 0,-6 4 0,3 1 1,-8 0-1,-2 3 0,-2-7 0,-2 5 0,1-3 26,-1 1 0,1 5 0,-1-4-19,0 2 0,1-3 1,-1 3-1,0 0-6,1 1 1,5-7 0,0 5 0,-2-3-6,-2 1 1,4 5 0,0-6 8,-2-1 0,4 4 1,-3-1-66,0 2 1,2-5 0,1 3 26,2 1 1,-4-5-1,3 7-13,-1-3 1,5 0 22,-1-1-44,3-4 163,2 5-74,0-7 1,7 0-15,4 0 1,-1-2-1,1-1-28,2-3 1,-4-5 0,2 4 19,2-3 1,2 1 0,1-4-34,1 2 1,-6 6 0,0-5 0,2 1 5,2 0 0,1 0 0,1-4-5,0 2 1,-1 5 0,1-3 0,0 0 12,-1-1 1,-5 5 0,0-6-21,2-2 1,-4 4 87,3-3 0,-7 7-33,6-6 0,-7 5 5,1-5-13,-3 8-6,-2-12 0,-5 11-4,-1-7 1,-7 7 0,2-1 1,2-3 3,-2 3 0,0-6 21,-6 5-22,1-7 1,-1 11-1,2-5 1,2 1 0,2 1 1,6-2-1,-7 3-2,0-2 0,-3-7 1,-2 4-1,1 0 0,1 0 0,2 5-4,2-2 0,0-5 0,-6 6 0,2-1-1,4-1 1,-4 3 0,4-5-14,-3 2 0,-3-5 0,0 5-4,1-2 1,-1 3 0,0-3 22,1 2 0,5 1 0,0 6 12,-2 0 0,3 0 0,-1 0 6,-2 0 0,4 0-74,-2 0-157,7 0 199,-3 0 0,7 2 1,2 2-32,3 1 1,-1 1 34,7-6 1,0 0 63,6 0 1,0 0 0,-1 0-39,1 0 1,-1 0 0,1 0 0,0 0-2,-1 0 0,1 0 0,0 0-4,-1 0 1,1 0 0,-1 2 20,1 3 1,0-1-33,-1 7 0,-1-6 0,-2 5 0,-2-1-4,2 0 1,0-3 0,0 5-3,-2 2 1,-2-4 0,4 0 0,-2 0 2,2 1 0,-4-1 0,1 4 1,-1-4-5,0-2 0,-3 5 2,5-7 1,-6 6 42,6-5 0,-7 1 54,2-1 84,-5-5 38,-1 7-272,0-8-33,8 0 46,-6 0 0,5 2 1,-9 1 3,-3 3 1,1-1 41,-7-5 0,0 0 188,-6 0-148,1 0 1,1 2 0,2 2-29,2 2 1,7 1 0,-3-3 3,-1 1 0,5 3 0,-7-3-22,3 6 1,-4-2 0,3 1 0,1-1-16,0 0 1,-1 0 0,5 4 4,-3-2 0,-1-1 0,1 3 0,-3-2-7,0 2 0,-6 1 0,6 3 13,-1 0 0,-3-6 1,6-2 8,-2-2 0,3 4 1,-3-3 5,2 1 1,-1-5-24,3 1 0,3-1-149,-4 1 87,5-3-142,1 6 33,0-8 0,0-2 0,1-2-181,5-1 0,-2-3 187,7 3 1,0-5-1,5-6 1</inkml:trace>
  <inkml:trace contextRef="#ctx0" brushRef="#br0" timeOffset="12.988">13947 9758 7369,'11'-11'-217,"0"1"0,2 3 1,0 1-1,0 1 214,-2-1 1,-6 1-1,6 5 37,2 0 1,-3 0-1,1 0-17,2 0 1,-4 0 0,2 0 0,2 2 23,2 3 1,1-3-1,1 4 1,-1-5-25,1-1 1,0 6 0,-1 0-37,1-3 1,1 1 0,5 0 0,2 1 26,1-1 0,6 3 0,-3-1-19,8-3 0,0-1 0,6-2 0,-1 0 73,1 0 1,3 0 0,7 0-1,3 0 4,-3 0 1,6 0 0,2 0-58,4 0 1,0 2 0,-3 2 0,-2 1-8,-3-1 1,6 4-1,-4-3 1,2-1-55,0-2 0,0-2 0,5 0-18,1 0 1,-8 0-1,-4 0 1,-3 0 71,-2 0 1,-8-6-1,-3-1 1,-4-1 80,-2 1 0,-7-1-75,-4 3 1,-5 1 51,-6-7 0,-5 7 0,-12-1-80,-5 3 0,-9-3 1,-3-1-1,1 2 16,-2 2 0,4 1 1,-8-3-1,-1-2-5,-3 3 0,-1 1 1,-2 2 0,-4 0 1,2 0 0,-9 0-1,-4 0-14,-3 0 0,-3 0 1,4 0-1,-3 0-30,-6 0 0,2 2 0,-2 1 11,-2 3 1,-1 5-1,-1-5 1,2-1 6,2 2 0,0-5 0,-5 6 1,-1-3 8,1 1 0,5-1 1,2-5 17,1 0 1,5 6-1,7-1 1,1-1 22,-1-2 0,6-2 0,1 2-11,4 3 1,7-3 0,2 4 0,2-3-16,4 3 1,1-4-1,3 3 1,1-1-36,4 2 41,-4-5 0,13 9 32,-3-5 0,10-3 1,6 4-1,6-5 1,5-1 0,-2 0 1,8 0-45,2 0 0,1 0 0,4 0 0,2 0 1,2 0 1,5 0 0,-1 0 0,3 0 7,6 0 1,1 0 0,-1-1 0,3-3-10,6-2 0,-2 1 0,2 3 14,2-4 0,2 5 0,1-5 0,1 4-6,-1 2 1,-5 0 0,-2 0 3,-1 0 0,2 0 0,-4 0 0,-3 0-19,-1 0 0,-8 6 0,-1-1 0,-2 1-4,-4 1 0,-2-5 0,-4 4 0,-1-5 44,-3-1 0,-6 0 0,1 0 283,-11 0-265,4 0 0,-15-1 0,0-3 14,-10-2 1,-4 1 0,-3 3-43,0-4 0,-1 5 1,-2-5-1,-4 4-36,-2 2 0,-2 0 1,-5 0-1,-2 0-42,-4 0 1,2 0-1,-7 0 62,-3 0-12,-8 0 1,-4 0 0,-6 0-2,4 0 1,-9 0 0,2-2 20,-6-3 1,4 3 0,-4-4 0,2 5 25,0 1 0,-2-6 1,2 1-1,-4 1-10,0 2 1,-3 2-1,7 0 1,4 0-27,5 0 1,2 0 0,9 2 24,4 3-7,9-3 1,1 6-324,10-8 178,11 0 0,17 0 0,9 0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16.960"/>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C7DE6AA6-FD6F-4273-90BA-562D2671E379}" emma:medium="tactile" emma:mode="ink">
          <msink:context xmlns:msink="http://schemas.microsoft.com/ink/2010/main" type="inkDrawing" rotatedBoundingBox="7456,10455 7890,10367 7892,10377 7458,10465" shapeName="Other"/>
        </emma:interpretation>
      </emma:emma>
    </inkml:annotationXML>
    <inkml:trace contextRef="#ctx0" brushRef="#br0">0 84,'0'0,"0"0,0 0,0 0,0 0,0 0,0 0,0 0,0 0,0 0,0 0,0 0,0 0,0 0,3 0,0 0,2 0,5 0,3-3,6 0,9-2,5 0,3-2,2 0,3 0,-5-2,-3 1,-3-1,-4 2,-4 1,-4 2,-4 2,-3 1,-4 1,-2 0,-2 0,-2 1,-1-1</inkml:trace>
  </inkml:traceGroup>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17.338"/>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1CE883AA-F9F2-4BAA-9657-42FDD84C55D2}" emma:medium="tactile" emma:mode="ink">
          <msink:context xmlns:msink="http://schemas.microsoft.com/ink/2010/main" type="inkDrawing" rotatedBoundingBox="7633,10470 7633,10824 7618,10824 7618,10470" shapeName="Other"/>
        </emma:interpretation>
      </emma:emma>
    </inkml:annotationXML>
    <inkml:trace contextRef="#ctx0" brushRef="#br0">0 0,'0'0,"0"0,0 0,0 0,0 0,0 0,0 2,0 4,0 4,0 9,0 7,0 8,0 4,0-1,0-2,0 1,0-5,0-4,0-5,0-6,0-6,0-5</inkml:trace>
  </inkml:traceGroup>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19.791"/>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47509861-965D-4F76-B3E1-90ADD65505EF}" emma:medium="tactile" emma:mode="ink">
          <msink:context xmlns:msink="http://schemas.microsoft.com/ink/2010/main" type="inkDrawing"/>
        </emma:interpretation>
      </emma:emma>
    </inkml:annotationXML>
    <inkml:trace contextRef="#ctx0" brushRef="#br0">1 40,'0'0,"0"0,0 0,0 0,0 0,0 0,0 0,0 0,0 0,0 0,2 0,1 2,2 1,1 5,1 0,1 4,3 5,1 1,1 0,2-1,2 0,0-4,-1-2,0-2,-2-1,1-1,-2-3,1-1,-3-2,-1 0,-2-3,0-4,-1-3,0-2,-1-1,1-4,-1-1,-1 0,-2 0,-1 2,-1 0,-1 1,0 2,-1 2,1 1,0 1,0 2,0-1,-1 1,1 2,0 1</inkml:trace>
  </inkml:traceGroup>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21.021"/>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9C93BCA4-3A1E-4E78-8D18-61B4F8701E21}" emma:medium="tactile" emma:mode="ink">
          <msink:context xmlns:msink="http://schemas.microsoft.com/ink/2010/main" type="inkDrawing"/>
        </emma:interpretation>
      </emma:emma>
    </inkml:annotationXML>
    <inkml:trace contextRef="#ctx0" brushRef="#br0">1 51,'0'0,"0"0,0 0,0 0,0 0,0 0,0 0,0 0,0 2,0 3,0 4,0 1,2 2,3 4,1 1,2 0,1 2,2-1,2 5,-3 0,1 0,-3 0,1-5,-2-3,-2-5,-2 0,-1-3,-1-3,-1-1,-1-2,3-3,1-3,2-4,2-2,5-4,3-6,1-5,2-4,1-2,-1 0,-2 1,0 1,-3 4,-2 3,-3 4,-2 4,-3 6</inkml:trace>
  </inkml:traceGroup>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6:01.438"/>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3D93C18C-EA3D-452F-A7DB-5A39A395CD0D}" emma:medium="tactile" emma:mode="ink">
          <msink:context xmlns:msink="http://schemas.microsoft.com/ink/2010/main" type="inkDrawing" rotatedBoundingBox="13547,11158 15557,12086 14866,13581 12857,12654" hotPoints="14878,11605 14753,13551 13130,12469" semanticType="enclosure" shapeName="EquilateralTriangle"/>
        </emma:interpretation>
      </emma:emma>
    </inkml:annotationXML>
    <inkml:trace contextRef="#ctx0" brushRef="#br0">0 1,'0'0,"0"0,0 0,0 0,0 2,0 1,0 0,0-1,0 0,0 1,0 1,0-1,0-1,0 0,0-1,0-1,0 0,0 0,0 2,0 1,3 2,0 1,0 0,1 1,1-2,1 1,0-1,1 2,0-2,0 2,2-1,-1 2,1-2,-2 1,1 0,1-2,1 0,2 0,-2 1,0 0,1-1,0 0,1 0,1 1,0 0,1 1,-1-1,1 1,-1-1,1 2,0-2,-1 1,1 2,-1-1,3 1,1 0,-1 2,0 1,-1-2,0 1,-1-3,0 0,-1-1,0 0,1 0,-1 0,1 1,-1 0,1 0,-1 2,1 1,-1 1,1 0,-1-1,1 0,-1 0,1 0,-1-1,1-1,-1 2,1 0,-1 0,3 2,1 0,1 1,1-1,-3-2,0 0,2 0,1 0,1 3,2 0,-1-2,1 1,-1-2,-1-1,-1 0,0-2,-1 1,-2 1,1-2,0 1,2 0,0 0,-1-1,-1 2,0 1,1-2,-1 1,-1 0,1 1,0 1,0 1,-1 0,-1 1,-1-1,0 1,0-3,-3 0,-1 0,1 0,0-1,1-1,0-1,1 0,0 1,1-2,-1 2,1 0,0 0,1-1,2 2,-3-1,-1 0,-1-2,1 1,-1-2,1 2,0-2,0 1,0 2,1 1,-1-1,1 0,-1-1,1 0,-3 2,-3-2,0-2,0 1,-1-2,1 1,-1 0,0-1,0-2,0 1,-1 0,1-1,-1-1,1 2,0 0,-2-1,-2-1,-1 0,-1-1,-1-1</inkml:trace>
    <inkml:trace contextRef="#ctx0" brushRef="#br0">-81 122,'0'0,"0"0,0 0,0 0,0 0,0 0,0 0,0 0,0 0,0 0,0 0,0 0,0 0,0 0,0 0,0 0,0 0,0 0,0 0,0 0,0 0,0 0,3 0,0 0,2 0,0 0,0 0,0 0,1 0,0 0,2 0,3-2,0-1,2-2,0-1,1-1,0 1,-1-2,1 2,0-2,0-1,-1-1,1 1,-1-1,3 2,1 0,1-1,1 1,2-1,-1 0,-2-2,4 1,2 1,0-1,-1 1,2 0,0-1,-1 1,-1 1,1-2,-1 1,-1 1,1-2,-1-1,1 2,-3-1,-1 2,1 0,-2 1,2 0,1-2,0-1,1 1,-1-2,0 0,4 2,2 0,1 0,0-1,1-1,-1-2,0 3,-1-1,-2 1,-1-2,3 0,0 0,1-2,-2 3,-1 1,-2 1,-1 1,-1 1,-1 0,0 1,0-3,0-2,0 0,0 2,0 1,0 2,1-1,1 0,-1 1,2 0,-3 1,-1 2,-1 1,-3 1,0-2,-1 1,-1-3,0-1,-2 2,-1 1,0 1,-1-2,0 1,-2 0,1 1,-2 0,1 1,-1 1,-1 0,0 0,0 0,-1 0,1 0,0 1,1-1,-1 0,0 0,-2 0,-1 0,-1 0</inkml:trace>
    <inkml:trace contextRef="#ctx0" brushRef="#br0">1810-526,'0'0,"0"0,0 0,0 0,0 0,0 0,0 0,0 0,0 0,0 0,0 0,0 0,0 0,0 0,0 0,0 0,0 2,0 3,0 1,0 0,0 2,0 3,-3 7,0 1,0 1,1-1,0-1,1 0,1 3,0-1,0-4,0-1,0 0,0 1,0-1,0 2,0 3,0 0,0 1,0 0,0-2,0 1,0-1,0 0,0 3,0-1,0 1,0-1,0 0,0-1,0-1,0 0,0 0,0-2,0 1,0 0,0 0,3 0,0 0,-1-1,1 2,-2-1,3 2,-1-1,1 1,-4 0,-2 1,0 1,0 0,1-2,0-3,0 2,0-1,1 1,0 0,0-1,0 0,1 3,-1 0,0-2,0 1,0-1,0-2,0 2,0-1,0 0,0-2,0 3,0 2,0 1,0-1,0 1,0-1,0 0,0-1,0-1,0-2,0-2,0 2,0 0,0-1,0-1,0 0,0-1,0 0,0 0,0-1,0 1,0-1,0 0,0 1,0-1,0-2,2 0,1-3,0 0,-1 1,0 1,-1-1,0-2,-1 0,0-1,0-2,0-1,-1-1,1-2,0 0</inkml:trace>
  </inkml:traceGroup>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6:03.237"/>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7F720AD9-2265-4F45-AB1A-C84BB7476939}" emma:medium="tactile" emma:mode="ink">
          <msink:context xmlns:msink="http://schemas.microsoft.com/ink/2010/main" type="writingRegion" rotatedBoundingBox="12672,12166 14739,13841 14431,14221 12364,12546"/>
        </emma:interpretation>
      </emma:emma>
    </inkml:annotationXML>
    <inkml:traceGroup>
      <inkml:annotationXML>
        <emma:emma xmlns:emma="http://www.w3.org/2003/04/emma" version="1.0">
          <emma:interpretation id="{1B367BA0-76EA-4F42-9EF4-B3C0BD1D3975}" emma:medium="tactile" emma:mode="ink">
            <msink:context xmlns:msink="http://schemas.microsoft.com/ink/2010/main" type="paragraph" rotatedBoundingBox="12672,12166 14739,13841 14431,14221 12364,12546" alignmentLevel="1"/>
          </emma:interpretation>
        </emma:emma>
      </inkml:annotationXML>
      <inkml:traceGroup>
        <inkml:annotationXML>
          <emma:emma xmlns:emma="http://www.w3.org/2003/04/emma" version="1.0">
            <emma:interpretation id="{B509961F-ED4E-4A8A-A3B5-C01659A4169A}" emma:medium="tactile" emma:mode="ink">
              <msink:context xmlns:msink="http://schemas.microsoft.com/ink/2010/main" type="line" rotatedBoundingBox="12672,12166 14739,13841 14431,14221 12364,12546"/>
            </emma:interpretation>
          </emma:emma>
        </inkml:annotationXML>
        <inkml:traceGroup>
          <inkml:annotationXML>
            <emma:emma xmlns:emma="http://www.w3.org/2003/04/emma" version="1.0">
              <emma:interpretation id="{EE302AEB-FDFC-47FA-9384-0F100A717B99}" emma:medium="tactile" emma:mode="ink">
                <msink:context xmlns:msink="http://schemas.microsoft.com/ink/2010/main" type="inkWord" rotatedBoundingBox="12672,12166 13039,12463 12731,12843 12364,12546"/>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5</emma:literal>
                </emma:interpretation>
              </emma:one-of>
            </emma:emma>
          </inkml:annotationXML>
          <inkml:trace contextRef="#ctx0" brushRef="#br0">14 1,'0'0,"0"0,0 0,0 0,0 0,0 0,0 0,0 0,0 2,0 3,0 3,0 8,0 4,0 5,-2 6,-1 8,0 8,1 1,0 0,1-5,1-7,-1-7,1-6,0-7,1-7,-1-4,0-3,0-5,0-3,0-6,0-8,0-7,2-8,1-5,0-1,2 0,0 3,-1 3,1 2,2 6,-2 4,-3 4,0 5,0 5,1 2,-1 2,2 4,3 2,0 4,1 3,1 2,4 4,2 5,1 3,0 5,2 2,-3-1,0 2,-2-1,0 1,0-4,0-3,0-1,0-2,-2-5,-3-4,-3-5,-2-3,-1-1,-2-3</inkml:trace>
          <inkml:trace contextRef="#ctx0" brushRef="#br0" timeOffset="262">0 392,'0'0,"0"0,0 0,0 0,0 0,2 0,1-2,5-1,3-2,6-3,8 0,-1 2,-4 2</inkml:trace>
          <inkml:trace contextRef="#ctx0" brushRef="#br0">393 150,'0'0,"0"0,0 0,0 0,0 0,0 0,0 0,0 0,0 0,0-2,0-1,-2 0,-1-2,-2 1,-1 0,2 1,-2 1,1 1,-2 1,1-1,-1 2,1-1,1 0,2 0,1 0,1 0,0 3,1 0,1 2,-1 0,0 0,3-2,0 0,2-2,1-3,-2-1,0 0,-2 1,-1 0,0 0,-1 2,0-1,-1 1,1-2,0-1,0 0,0 1,0 1,0 0,0 0,0 1</inkml:trace>
        </inkml:traceGroup>
        <inkml:traceGroup>
          <inkml:annotationXML>
            <emma:emma xmlns:emma="http://www.w3.org/2003/04/emma" version="1.0">
              <emma:interpretation id="{D6813184-E864-4C3D-AACE-5DF238CBC23B}" emma:medium="tactile" emma:mode="ink">
                <msink:context xmlns:msink="http://schemas.microsoft.com/ink/2010/main" type="inkWord" rotatedBoundingBox="14456,13713 14689,13902 14542,14084 14309,13895"/>
              </emma:interpretation>
              <emma:one-of disjunction-type="recognition" id="oneOf1">
                <emma:interpretation id="interp5" emma:lang="en-US" emma:confidence="1">
                  <emma:literal>c</emma:literal>
                </emma:interpretation>
                <emma:interpretation id="interp6" emma:lang="en-US" emma:confidence="0">
                  <emma:literal>C</emma:literal>
                </emma:interpretation>
                <emma:interpretation id="interp7" emma:lang="en-US" emma:confidence="0">
                  <emma:literal>s</emma:literal>
                </emma:interpretation>
                <emma:interpretation id="interp8" emma:lang="en-US" emma:confidence="0">
                  <emma:literal>x</emma:literal>
                </emma:interpretation>
                <emma:interpretation id="interp9" emma:lang="en-US" emma:confidence="0">
                  <emma:literal>S</emma:literal>
                </emma:interpretation>
              </emma:one-of>
            </emma:emma>
          </inkml:annotationXML>
          <inkml:trace contextRef="#ctx0" brushRef="#br0" timeOffset="8797">1959 1542,'0'0,"0"0,0 0,0 0,0 0,0 0,0 0,0 0,0 0,0 0,0-3,0 0,0 0,-2-1,-1-1,-3-1,1-2,-2 0,1-1,-2 2,2-1,-2 1,2 2,-2 3,0 4,-3 0,0 2,0 5,1 4,2 4,0 3,1 2,2 0,1 0,3 0,2-1,2-2,2 0,4 0,1-4,2-2,1-3,3-4,1-2,0-2,1-2,1 0,-1-1,-4 1,-2-1,-2 1,-2 0,-1-1,-2 1,-3 0</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54.455"/>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9BA78840-FDB4-4FEF-84AD-9834D8F569A6}" emma:medium="tactile" emma:mode="ink">
          <msink:context xmlns:msink="http://schemas.microsoft.com/ink/2010/main" type="inkDrawing" rotatedBoundingBox="14860,13590 14860,13618 14845,13618 14845,13590" shapeName="Other"/>
        </emma:interpretation>
      </emma:emma>
    </inkml:annotationXML>
    <inkml:trace contextRef="#ctx0" brushRef="#br0">0 29,'0'0,"0"0,0 0,0 0,0 0,0 0,0 0,0-3,0 0,0 0,0 1,0-2,0 0,0 0,0 2,0 0,0 1,0 1,0 0,0 0,0 0,0 0,0 0,0 3,0 0,0 0,0-1,0 0,0-1,0-1,0 1,0-1,0 0,0-1,0 1,0 0,0 0,0 0,0 0,0 0,0 0,0 0,0 0,0-2,0-1,0 0</inkml:trace>
  </inkml:traceGroup>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6:09.221"/>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4768ED65-3E13-4ABA-8694-0A80DD69901F}" emma:medium="tactile" emma:mode="ink">
          <msink:context xmlns:msink="http://schemas.microsoft.com/ink/2010/main" type="inkDrawing" rotatedBoundingBox="14931,11354 14949,11707 14714,11719 14696,11366" semanticType="callout" shapeName="Other">
            <msink:sourceLink direction="to" ref="{4E9B9D37-CDCA-48A2-B983-72CFD22441C2}"/>
            <msink:sourceLink direction="from" ref="{4E9B9D37-CDCA-48A2-B983-72CFD22441C2}"/>
          </msink:context>
        </emma:interpretation>
      </emma:emma>
    </inkml:annotationXML>
    <inkml:trace contextRef="#ctx0" brushRef="#br0">2122-851,'0'0,"0"0,0 0,0 0,0 0,0 0,0 0,0 0,2 2,1 1,3 2,-1 1,2 1,-1 1,2 3,-2 1,2 3,-2 1,2 3,-2 1,-1-2,-2-1,-1-3,-1-2,0-1,-2-2,1-3,0-2,0-2,-1-1,1-1,0-2,0-2,-2-2,-1-2,-2-2,-1-2,-1 2,1-1,1-2,1-2,2 0,1 0,0-2,4 1,0 0,2 0,3 0,3 1,0 0,5 1,0 2,-1 4,-2 3,0 2,-3 2,0 1,-3 0,-1 1,-3 2,-1 1,-2 1,0 1,-2 1,-2 2,-2 1,1 0,-2-1,0 0,2-3,1 0,2-1,1-1,0 1,1-1,3 0,3 3,2 0,1 0,0 0,2 2,0 1,-1 4,0 2,-1 0,-4-3,-1 0,-2-4,-1 0,-3 1,-4 0,-2 1,-3 1,-4 1,-2 0,0-1,3-2,1-1,3-3,4-2,2-3,2 0</inkml:trace>
  </inkml:traceGroup>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15:41.831"/>
    </inkml:context>
    <inkml:brush xml:id="br0">
      <inkml:brushProperty name="width" value="0.05" units="cm"/>
      <inkml:brushProperty name="height" value="0.05" units="cm"/>
      <inkml:brushProperty name="ignorePressure" value="1"/>
    </inkml:brush>
  </inkml:definitions>
  <inkml:traceGroup>
    <inkml:annotationXML>
      <emma:emma xmlns:emma="http://www.w3.org/2003/04/emma" version="1.0">
        <emma:interpretation id="{4E9B9D37-CDCA-48A2-B983-72CFD22441C2}" emma:medium="tactile" emma:mode="ink">
          <msink:context xmlns:msink="http://schemas.microsoft.com/ink/2010/main" type="inkDrawing" rotatedBoundingBox="14820,11740 14834,11740 14834,11755 14820,11755" shapeName="Other">
            <msink:destinationLink direction="to" ref="{4768ED65-3E13-4ABA-8694-0A80DD69901F}"/>
            <msink:destinationLink direction="from" ref="{4768ED65-3E13-4ABA-8694-0A80DD69901F}"/>
          </msink:context>
        </emma:interpretation>
      </emma:emma>
    </inkml:annotationXML>
    <inkml:trace contextRef="#ctx0" brushRef="#br0">2257-526,'0'0,"0"0,0 0,0 0,0 0,0 0,0 0,0 0,0 0,0 0,0 0,0 0,0 0,0 0,0 0,0 0,0 0,0 0,0 0,0 0,0 0,0 0,-3 0,0 0,0 0,1 0,0 0,1 0,1 0,0 0,0 0,0 0,0 0,0 0,0 0,0 0,0 0,0 0,0 0,0 0,0 0,0 0,0 0,0 0,0 0,0 0,0 0,0 0,0 0</inkml:trace>
  </inkml:traceGroup>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41:59.06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0,'8'0,"10"0,16 0,42 0,52 0,58 0,43 0,20 0,-10 0,-22 8,-18 2,-28 0,-20-3,-13-1,-14-3,-14-1,-18-1,-17-1,-6 0,-7-1,-7 1,-4-1,-5 1,7 0,0 0,7 0,9 0,22 0,12 0,10 0,9 0,-1 0,2 0,-6 7,1 4,-5 6,-6 1,-6-3,2-4,-1-4,-3 5,-3 0,-10 5,-5 1,-8-4,-10-3,-7-5,-6-2,-4-3,-2 0,-1-2,0 0,0 1,1-1,-1 1,1-1,1 1,-1 8,1 2,7-1,3 7,-1-1,6-2,0 4,-2 0,-4 3,-4 0,-1-5,-3-4,-2-4,1-4,-2-2,1-1,0 0,0-1,1 0,7 0,2 1,8-1,0 1,13 0,9 0,5 0,2 0,-6 0,-3 0,-7 0,-10 0,-15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7.748"/>
    </inkml:context>
    <inkml:brush xml:id="br0">
      <inkml:brushProperty name="width" value="0.09071" units="cm"/>
      <inkml:brushProperty name="height" value="0.09071" units="cm"/>
      <inkml:brushProperty name="color" value="#FF0000"/>
    </inkml:brush>
  </inkml:definitions>
  <inkml:trace contextRef="#ctx0" brushRef="#br0">13830 8744 6061,'-1'-10'-164,"-5"5"1,-5 3 163,-4 2 0,4 0 0,0 0 0,0-2 0,-6-3 0,-7 3 0,-2-6 0</inkml:trace>
  <inkml:trace contextRef="#ctx0" brushRef="#br0" timeOffset="1">7563 9226 8355,'-9'0'-330,"-4"-2"0,6-2 1,0-3-1,-3-1 0,1 1 421,-4 3-141,-2 3 1,-1 1 0,-1 0 0,0 0 23,1 0 1,-3 0-1,-3 0 1,-4 0 16,1 0 0,-9 0 0,3 0-52,-6 0 54,-9 0 0,3 0 0,-8 0-9,-5 0 0,-3 1 0,-7 3 0,-1 3 12,1 3 1,-1-5-1,1 4-2,-1-1 0,6 3 0,0-4 1,-2 3 5,-1 3 0,-1-4 0,2 2 0,1 2 2,-7 2 1,5 1 0,-7 1 116,3-1-116,13 8 0,-17-5 0,11 3 1,-4-3 1,-2 3 0,1 2 0,-1 2-6,1 3 1,5 1 0,2-1 0,0-1 5,0 1 0,11-3 0,-2 2 0,2 2 1,5-1 0,1 1 0,3-3 3,8 3 1,-3 1 0,7 4-1,-3 2 5,2 2 1,4 5-1,8-3-7,-1 2-7,8 1 0,-4 0 0,7 1 0,3 1 0,1-4 1,2 1-1,2-3-5,3-3 0,5 0 0,8 0 3,4 2 0,-1 0 1,6-6-1,3 0 0,1 0 1,4 1 0,4-1 0,4 0 1,-1 0 0,12-5 0,-3-2 3,7-2 0,4 4 0,9-6 1,2-2 24,3-1 0,0-3 1,3-1-1,-1-2 10,1-2 1,3-7-1,3 1-17,3-3 0,-1-2 0,5 0 0,-1 0-13,-4 0 1,3 0 0,1 0 0,-3 0-10,-3 0 1,8-5-1,-10-1-17,2 2 0,-8-3 0,-5 0 1,-3-3 43,-3-3 0,1-1 0,-3-3 5,-3 0 1,4-5-1,-4-2 1,3-2-7,3-3 0,5 3 0,2-2 0,-2 1-19,-4 1 0,8-6 0,-10 5-13,3-5 0,-1-3 0,-3-2 0,-4-3 0,-6-3 0,-9 1 1,-3-5-1,-4 1-25,-8-5 1,-5 4 0,-11-6 16,-4-1 1,-4-5 0,-11 2-1,-5 0 3,-7-1 0,-20-3 0,-2 6 35,-8 1 0,-12 5 0,-1 2 0,-4 5 73,-3 1 0,3 2 1,-11 6-1,4 0-63,3 0 1,-3 7 0,11 6-85,0 7 0,0 0 0,7 7 0,1 2-42,3 3 0,3 1 0,1 0-119,5 0 0,4 7 0,2 4 0,0 4 0,-1 2 0</inkml:trace>
  <inkml:trace contextRef="#ctx0" brushRef="#br0" timeOffset="2">2793 10489 6855,'2'-9'-51,"3"3"0,4 6 0,4 4 60,4 2 0,-2 1 1,12-3-1,3 1 0,1-1 13,3-2 0,6-2 0,4 0 0,5 0-36,0 0 1,-2 0-1,1 0-76,3 0 1,3 5-1,-4 1 1,-2-2-138,-4-3 108,11-1 0,-10 8 0,12 1 0</inkml:trace>
  <inkml:trace contextRef="#ctx0" brushRef="#br0" timeOffset="3">3990 10173 7706,'-17'0'-1364,"6"0"2223,0 0-1053,7 0 0,-1 2 1,10 2 154,6 1 1,4 6-1,2-3 1,-1-1 25,1 1 1,1 5-1,3-4 1,3 0 6,1-3 0,-2 1 1,2-2 6,-1-1 0,6 0 0,-4 0 15,0 1 0,3 3 0,-7-5 0,-3 5-14,-6 1 0,0-4 0,-8 6 0,-1 2 1,-4 2 0,-7 2 6,-10-1 0,-1 1 0,-10 0 0,-4-1 12,-5 1 1,2 0 0,-5-1 0,1 1-52,0-1 0,0 1 0,6 0-69,0-1 0,2 1-47,3-1 1,-4 9 0,7 0 0</inkml:trace>
  <inkml:trace contextRef="#ctx0" brushRef="#br0" timeOffset="4">748 10007 8355,'0'11'-492,"0"0"0,2 2 1,2 2 377,1 2 1,6 1-1,-3 4 1,1 6 168,4 3 1,2 3-1,1-1 1,1 0-20,-1 0 0,-1 1 0,-2-1-47,-2 0 1,-7-5 0,1-2-1,-3-2 18,-2-4 0,0-2 51,0-1 41,0 0 0,-2-10-88,-3-7 0,1-7 0,-5-12-54,2-3 0,-5-2 0,7-6 0,1 3-15,2-3 0,-3-3 1,-1-4 5,3-2 1,1-1 0,4 3 0,1-2 7,3 2 1,7 7-1,-2 4 1,4 2-50,1 4 1,3 4-1,1 4 22,2 7 1,8-4 0,-4-1 0</inkml:trace>
  <inkml:trace contextRef="#ctx0" brushRef="#br0" timeOffset="5">1679 9941 8173,'0'-17'-1295,"0"0"743,0 1 541,0 6 1,-2 3 22,-3 7 0,1 0 1,-5 2-1,-1 2 27,1 1 1,0 8 0,-4-2-18,2 4 0,2 2 1,-4 1-1,2 2-18,-2 3 1,3 6-1,-1-1 1,0 3-7,2 2 0,0 1 0,5-1 8,-1 0 0,-1-5 1,6-2-1,0-2 17,0-4 0,2-1-12,3-3 1,5-7 0,6-3 3,1-4 1,0-4 0,-1-4 0,1-7-87,-1-7 0,-4 2 0,-1-6 0,0 1-108,-2 1 0,4-5 0,-8 3 138,-1-2 1,-2 4 0,-2-4 38,0 2 0,0 0 1,2 3-1,1-1 16,3 2 0,0 1 1,-6 3-1,1 1 79,5 4 1,-2-2 27,7 7 1,0 1-69,5 5 0,-4 7 0,-3 4 0,-2 4 11,-3 2 0,5 5 0,0 0-32,1-2 1,4 4 0,-4-1 0,1-3-28,0-2 1,0-3-1,5-2 1,1-4-42,0-1 1,-1-3 0,1-5-20,0 0 0,1 0 0,2-2-114,2-3 1,1-4 0,-7-8 88,1 0 0,-8 1 38,-3-1 0,3-7 0,0-2 0</inkml:trace>
  <inkml:trace contextRef="#ctx0" brushRef="#br0" timeOffset="6">2095 9791 7014,'9'7'-40,"-2"3"1,-7 6 72,0 1 0,6 5 0,1 2 0,0 0-14,1 0 0,3-2 1,-4-5-1,3-1-25,2 1 1,3-2 0,2-4 21,-1-6 1,3-3-1,1-2 1,2 0-141,-1 0 1,-1-7 0,0-4 24,3-4 0,1-7 0,-4-2 1,2 0 13,-2 0 0,-7-6 0,-3 4 0,-1-1 91,0-1 1,-5 6 0,1-4 32,-3 2 0,-2-4 1,0 6 115,0 2 1,0 1 450,0 3-580,0 7 1,0 3-1,0 12-45,0 5 0,0 3 0,2 3 26,3 0 1,3-1-1,5 1-10,-2-1 0,-6 1 1,5 0-1,-3-1-57,-3 1 1,3 0 96,-1-1 0,5-5 256,-6 0-81,1-7 1,-6 2-178,0-12 1,0 2-17,0-7 1,0 6-68,0-6-3,0 7 0,0-5 6,0 3 33,0 4 7,0-5 0,0 9 19,0 3 0,0 6 1,0 10 141,0 1 0,2 2-17,3-2 0,-1 4-129,7 7 1,-5 0-1,3 3 1,0 0 20,0 3 1,0 6 0,4-5-18,-2 3 1,-5-5 0,3 7 0,-1 1 0,-5 2 0,-1-4 0,-2 1 0,-2 1 59,-3 2 0,1-4 0,-7 1-38,-2 1 1,-2-6 0,-1-1-1,-1-4-48,0-2 0,-7-1 1,-3-4-1,-7-8-47,-4-7 1,-1 0 0,-9-8-2,-4-1 0,-14-4 0,-1-7 0,-1-10-105,0-9 1,3 0 0,4-3 0,5-5-13,5-2 1,10-5 0,8 4-381,9-2 291,13 0 1,3 6 0,8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42:01.682"/>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0,'8'0,"25"0,29 0,43 8,41 10,33 1,17-1,6 2,5-1,22-4,16-4,6-5,12-3,-1-2,9-1,18-1,14 0,15 0,7 1,-6-1,-12 1,-13 0,-11 0,-15 0,-9 8,-24 2,-38-1,-38-1,-29-2,-30-3,-25-1,-17-1,-11-1,-6-1,13 1,20-1,36 1,28 7,30 11,23 9,3 0,-10 4,-13-4,-27-7,-25-6,-23-6,-21-4,-16-3,-11-2,3 0,-1 0,0 0,-2 0,-2 0,0 1,-1 0,0 0,-1 0,0 0,1 0,-1 0,1 0,-1 0,0 0,9 0,1 0,0 0,-1 0,-3 0,-10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7-01-20T00:42:02.388"/>
    </inkml:context>
    <inkml:brush xml:id="br0">
      <inkml:brushProperty name="width" value="0.2" units="cm"/>
      <inkml:brushProperty name="height" value="0.4" units="cm"/>
      <inkml:brushProperty name="color" value="#FFFF00"/>
      <inkml:brushProperty name="tip" value="rectangle"/>
      <inkml:brushProperty name="rasterOp" value="maskPen"/>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1-23T15:41:29.320"/>
    </inkml:context>
    <inkml:brush xml:id="br0">
      <inkml:brushProperty name="width" value="0.09071" units="cm"/>
      <inkml:brushProperty name="height" value="0.09071" units="cm"/>
      <inkml:brushProperty name="color" value="#3165BB"/>
    </inkml:brush>
  </inkml:definitions>
  <inkml:trace contextRef="#ctx0" brushRef="#br0">12733 6304 6655,'0'-6'0,"0"-18"0</inkml:trace>
  <inkml:trace contextRef="#ctx0" brushRef="#br0" timeOffset="-2">12688 3962 6615,'32'-32'0,"-28"28"2</inkml:trace>
  <inkml:trace contextRef="#ctx0" brushRef="#br0" timeOffset="-3">12769 3881 6650,'8'-8'7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7.804"/>
    </inkml:context>
    <inkml:brush xml:id="br0">
      <inkml:brushProperty name="width" value="0.09071" units="cm"/>
      <inkml:brushProperty name="height" value="0.09071" units="cm"/>
      <inkml:brushProperty name="color" value="#3165BB"/>
    </inkml:brush>
  </inkml:definitions>
  <inkml:trace contextRef="#ctx0" brushRef="#br0">7996 9924 7767,'2'-11'-214,"3"2"1,6-1 0,4 3-1,2 0 1,-3 1 0,-1 1-1,-2-1 1,0 0 205,-1-1 0,3 3 0,-6-5 123,2 2-60,-5 1-33,3-1 18,-7 5-82,0-5 65,0 7 1,-2 1-9,-3 5 1,-4 3 13,-8 8 1,6-6-1,0-2 3,-2-1 1,-2 3 0,-1-6-22,-1-1 1,0-2-10,1-2 0,-1 0 0,0 0 8,1 0 0,5-2 1,1-4-44,3-5 1,2-4 0,5-1 8,0-1 0,0 1 0,1 1 0,3 2 17,2 2 1,5 5-1,-4-3 1,2 2-1,4 3 9,-5 2 1,6-3-6,-2-1 2,-5 0 1,8 8 3,-4 4 0,-4-2 0,1 7 19,-1 2 0,-5-4 1,3 2 9,-3 2 1,-2-4-13,0 2 1,0 0 2,0 6 0,-2-8 0,-3-3 2,-6-5 1,-4-1-3,-2 0-35,8 0 0,-6 0 1,6-1 10,0-5 0,0-3-7,3-8 1,4 1-1,-3-1 1,3 0 1,4 6-1,3 0 3,6-2 1,2 4 0,0 0 2,-2 1 1,0 3 0,6 5 0,0-2-6,-1-4 1,-5 5-1,0-5 6,2 4 1,-3 2-1,-1 2 1,0 2 12,0 1 0,-5 8 0,1-2 3,-3 4 1,-2-4-1,0 0 4,0 2 0,-2-4 0,-1 3 0,-5-1 1,-1-2 1,5 0-1,-3-5-12,0 1 0,-3 1 2,-6-6 0,5 0 0,0-2 0,-2-4 0,3-3 1,1-7-22,2-1 0,1 0 0,4 1 39,-3-1 0,3 0 40,-3 1-80,3 7 0,4 1 1,5 8-14,10 0 1,-1 0 0,6 0-1,-1 0-23,1 0 1,-4 2-1,4 2-27,-3 1 0,-4 8 1,-4-2-74,-6 4 1,-3 2 35,-2-1 0,0 1 0,0 0 0</inkml:trace>
  <inkml:trace contextRef="#ctx0" brushRef="#br0" timeOffset="1">8012 9808 5754,'-9'0'35,"2"0"-49,7 0 0,7 0 0,2 0 1</inkml:trace>
  <inkml:trace contextRef="#ctx0" brushRef="#br0" timeOffset="2">12467 9492 5771,'11'0'0,"0"0"1,1 2-1,-3 3-5,-4 6 1,-3-2 0,-2 3 3,0 0 0,0-2 0,0 1 1,0-6 0,0 6 0,0 2-6,0 2 1,0 2-1,0-1 1</inkml:trace>
  <inkml:trace contextRef="#ctx0" brushRef="#br0" timeOffset="3">12517 9658 8355,'-2'9'-406,"-3"-3"1,1-4-1273,-7-2 1633,0 0 1,0 0 159,0 0-78,7 0 1,-1 0-28,10 0 0,-3-2 0,5-2 33,1-1-27,-6-1-44,12 6 22,-12 0 1,6 2 4,-8 3 108,0-3-32,0 6 1,0-7-40,0 5-34,0-4-22,0 5 17,0-7-50,0 0 51,0 8 2,0-7-19,0 7-65,0-8-99,0 0 129,0 7 1,0 2-1,0 8 1</inkml:trace>
  <inkml:trace contextRef="#ctx0" brushRef="#br0" timeOffset="4">17105 9857 8355,'-9'-1'-2452,"3"-5"2453,4 4 1,4-5 1,4 7 1,-2 0-1,5-2 6,-2-4 0,-1 5 1,-4-7 0,1 6 22,3-3-25,-1 3 1,-5-7-14,0 3 1,0 4-1,0-5 7,0 7 0,-1 6 2,-5-1 1,2 2-3,-7-1 0,6-4 2,-6 3 7,7-3 20,-11-2 0,13-2-8,-3-3 0,3 1-12,2-7 1,0 6-9,0-7 0,0 7-4,0-6-19,0 7 1,7-3-4,4 7 1,4 0 16,2 0 1,-6 0 35,0 0 24,-7 0 20,3 0 0,-9 5-16,-3 1 1,1 5-33,-7-6 0,2 3 1,-4-4 0,2 1 1,5 1-19,-5-6 0,0 0-26,-6 0 9,8 0 1,2-2-12,7-4 1,0-3-26,0-8 0,1 6 6,5 0 0,3 6 0,8-5 1,-1 1 5,1 0 0,-2 3 1,-2-3 23,-2 2 0,0 1 1,4 4 21,-4-3 0,-2 3-2,-3-4 0,-5 6 18,5 6 0,-4-2 47,-2 7 1,-2 0-30,-4 5 1,-1-4 0,-6-3-21,2-2 0,6 4-6,-7-5 1,1-1-12,-5-5 0,5 0-21,0 0 0,5 0 10,-5 0 1,7-2-7,-1-3 0,3 1 7,2-7 0,2 2 0,3-4-24,6 2 0,-1 7-41,1-1 0,0 3 40,5 2 24,1 0 59,0 0-16,-8 7 1,-2-3 79,-7 7-22,0-7-75,-7 3 0,3-7-21,-7 0 1,6 0-7,-7 0-52,9 0 0,-6 0-58,3 0 57,4 0 41,-5 0-25,7 0 384,0 0-443,0-7-55,0 5 1,2-6-55,3 8 94,-3 0 0,5 0 0,-7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2T19:24:49.195"/>
    </inkml:context>
    <inkml:brush xml:id="br0">
      <inkml:brushProperty name="width" value="0.08571" units="cm"/>
      <inkml:brushProperty name="height" value="0.08571" units="cm"/>
      <inkml:brushProperty name="color" value="#00A0D7"/>
    </inkml:brush>
  </inkml:definitions>
  <inkml:trace contextRef="#ctx0" brushRef="#br0">1 1 7569,'0'10'0,"0"-1"0,0-6-327,0 4 200,0-7 0,1 0-107,4 0 281,3 6-102,7-4 0,-6 4-255,1-6 216,-7 7 0,4 1 94,-7 6 0,-7 1 0,-1-1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1-21T21:14:48.191"/>
    </inkml:context>
    <inkml:brush xml:id="br0">
      <inkml:brushProperty name="width" value="0.09071" units="cm"/>
      <inkml:brushProperty name="height" value="0.09071" units="cm"/>
    </inkml:brush>
  </inkml:definitions>
  <inkml:trace contextRef="#ctx0" brushRef="#br0">9591 1280 8355,'-9'-11'-234,"4"0"472,3-2 1,4-2-1,1-2 1,3 1-88,-2-1 1,5 6 0,2 0-1,4 0-94,1 2 1,1-6 0,0 6-52,-1 0 0,6-4 1,1 7-1,-1 2 0,2 2 1,-6 2 0,4 0-1,-3 0-21,-3 0 1,1 2 55,0 4 0,-3 3 1,-2 8-195,-7-1 1,-3 3 120,-2 3 1,0-4 0,0 5 0,0-3 79,0 2 0,-7-3 0,-5 3 29,-2-4 0,3-3 0,0-2 0,-2-2 26,-2 2 0,4-4 15,0 2-111,0 0 0,1-3-216,5-8 1,9-8 0,3-6-256,2 2 1,-5-2-1,3 4 1,-1-1-74,-1 0 0,8 0 0,-4-5 1</inkml:trace>
</inkml:ink>
</file>

<file path=ppt/ink/ink9.xml><?xml version="1.0" encoding="utf-8"?>
<inkml:ink xmlns:inkml="http://www.w3.org/2003/InkML">
  <inkml:definitions/>
  <inkml:traceGroup>
    <inkml:annotationXML>
      <emma:emma xmlns:emma="http://www.w3.org/2003/04/emma" version="1.0">
        <emma:interpretation id="{F52C80C7-3D61-4B3C-81F2-F9DD557BE7B6}" emma:medium="tactile" emma:mode="ink">
          <msink:context xmlns:msink="http://schemas.microsoft.com/ink/2010/main" type="writingRegion" rotatedBoundingBox="11544,9445 7829,11014 7068,9212 10783,7643"/>
        </emma:interpretation>
      </emma:emma>
    </inkml:annotationXML>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8D655E7-EE21-4892-9EB8-A7C8037DD178}" type="datetimeFigureOut">
              <a:rPr lang="en-US" smtClean="0"/>
              <a:t>1/15/2020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130C4EC-A7A7-4D73-B986-A6EAB7DC2D39}" type="slidenum">
              <a:rPr lang="en-US" smtClean="0"/>
              <a:t>‹#›</a:t>
            </a:fld>
            <a:endParaRPr lang="en-US"/>
          </a:p>
        </p:txBody>
      </p:sp>
    </p:spTree>
    <p:extLst>
      <p:ext uri="{BB962C8B-B14F-4D97-AF65-F5344CB8AC3E}">
        <p14:creationId xmlns:p14="http://schemas.microsoft.com/office/powerpoint/2010/main" val="198520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0C4EC-A7A7-4D73-B986-A6EAB7DC2D39}" type="slidenum">
              <a:rPr lang="en-US" smtClean="0"/>
              <a:t>32</a:t>
            </a:fld>
            <a:endParaRPr lang="en-US"/>
          </a:p>
        </p:txBody>
      </p:sp>
    </p:spTree>
    <p:extLst>
      <p:ext uri="{BB962C8B-B14F-4D97-AF65-F5344CB8AC3E}">
        <p14:creationId xmlns:p14="http://schemas.microsoft.com/office/powerpoint/2010/main" val="33323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06BE4D24-D055-414F-9A4C-D9A1D97E3DAA}" type="datetimeFigureOut">
              <a:rPr lang="en-US" smtClean="0"/>
              <a:t>1/15/2020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D693C7E-AE61-4622-B78B-D7838173598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BE4D24-D055-414F-9A4C-D9A1D97E3DA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BE4D24-D055-414F-9A4C-D9A1D97E3DA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BE4D24-D055-414F-9A4C-D9A1D97E3DA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6BE4D24-D055-414F-9A4C-D9A1D97E3DAA}"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6BE4D24-D055-414F-9A4C-D9A1D97E3DA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06BE4D24-D055-414F-9A4C-D9A1D97E3DAA}" type="datetimeFigureOut">
              <a:rPr lang="en-US" smtClean="0"/>
              <a:t>1/15/2020</a:t>
            </a:fld>
            <a:endParaRPr lang="en-US"/>
          </a:p>
        </p:txBody>
      </p:sp>
      <p:sp>
        <p:nvSpPr>
          <p:cNvPr id="27" name="Slide Number Placeholder 26"/>
          <p:cNvSpPr>
            <a:spLocks noGrp="1"/>
          </p:cNvSpPr>
          <p:nvPr>
            <p:ph type="sldNum" sz="quarter" idx="11"/>
          </p:nvPr>
        </p:nvSpPr>
        <p:spPr/>
        <p:txBody>
          <a:bodyPr rtlCol="0"/>
          <a:lstStyle/>
          <a:p>
            <a:fld id="{CD693C7E-AE61-4622-B78B-D78381735983}"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06BE4D24-D055-414F-9A4C-D9A1D97E3DAA}" type="datetimeFigureOut">
              <a:rPr lang="en-US" smtClean="0"/>
              <a:t>1/15/2020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D693C7E-AE61-4622-B78B-D7838173598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BE4D24-D055-414F-9A4C-D9A1D97E3DAA}"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6BE4D24-D055-414F-9A4C-D9A1D97E3DA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BE4D24-D055-414F-9A4C-D9A1D97E3DAA}"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93C7E-AE61-4622-B78B-D7838173598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6BE4D24-D055-414F-9A4C-D9A1D97E3DAA}" type="datetimeFigureOut">
              <a:rPr lang="en-US" smtClean="0"/>
              <a:t>1/15/2020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D693C7E-AE61-4622-B78B-D7838173598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10.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tmp"/><Relationship Id="rId25" Type="http://schemas.openxmlformats.org/officeDocument/2006/relationships/image" Target="../media/image86.png"/><Relationship Id="rId2" Type="http://schemas.openxmlformats.org/officeDocument/2006/relationships/image" Target="../media/image18.tmp"/><Relationship Id="rId1" Type="http://schemas.openxmlformats.org/officeDocument/2006/relationships/slideLayout" Target="../slideLayouts/slideLayout7.xml"/><Relationship Id="rId4" Type="http://schemas.openxmlformats.org/officeDocument/2006/relationships/customXml" Target="../ink/ink7.xml"/></Relationships>
</file>

<file path=ppt/slides/_rels/slide1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0.tmp"/><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41.png"/><Relationship Id="rId3" Type="http://schemas.openxmlformats.org/officeDocument/2006/relationships/customXml" Target="../ink/ink9.xml"/><Relationship Id="rId7" Type="http://schemas.openxmlformats.org/officeDocument/2006/relationships/customXml" Target="../ink/ink1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90.png"/><Relationship Id="rId5" Type="http://schemas.openxmlformats.org/officeDocument/2006/relationships/customXml" Target="../ink/ink10.xml"/><Relationship Id="rId4" Type="http://schemas.openxmlformats.org/officeDocument/2006/relationships/image" Target="../media/image1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customXml" Target="../ink/ink17.xml"/><Relationship Id="rId3" Type="http://schemas.openxmlformats.org/officeDocument/2006/relationships/customXml" Target="../ink/ink12.xml"/><Relationship Id="rId7" Type="http://schemas.openxmlformats.org/officeDocument/2006/relationships/customXml" Target="../ink/ink14.xml"/><Relationship Id="rId12" Type="http://schemas.openxmlformats.org/officeDocument/2006/relationships/image" Target="../media/image240.png"/><Relationship Id="rId2" Type="http://schemas.openxmlformats.org/officeDocument/2006/relationships/image" Target="../media/image21.png"/><Relationship Id="rId16" Type="http://schemas.openxmlformats.org/officeDocument/2006/relationships/image" Target="../media/image261.png"/><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customXml" Target="../ink/ink16.xml"/><Relationship Id="rId5" Type="http://schemas.openxmlformats.org/officeDocument/2006/relationships/customXml" Target="../ink/ink13.xml"/><Relationship Id="rId15" Type="http://schemas.openxmlformats.org/officeDocument/2006/relationships/customXml" Target="../ink/ink18.xml"/><Relationship Id="rId10" Type="http://schemas.openxmlformats.org/officeDocument/2006/relationships/image" Target="../media/image230.png"/><Relationship Id="rId4" Type="http://schemas.openxmlformats.org/officeDocument/2006/relationships/image" Target="../media/image200.png"/><Relationship Id="rId9" Type="http://schemas.openxmlformats.org/officeDocument/2006/relationships/customXml" Target="../ink/ink15.xml"/><Relationship Id="rId14" Type="http://schemas.openxmlformats.org/officeDocument/2006/relationships/image" Target="../media/image25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90.png"/><Relationship Id="rId3" Type="http://schemas.openxmlformats.org/officeDocument/2006/relationships/customXml" Target="../ink/ink19.xml"/><Relationship Id="rId7" Type="http://schemas.openxmlformats.org/officeDocument/2006/relationships/customXml" Target="../ink/ink21.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customXml" Target="../ink/ink20.xml"/><Relationship Id="rId4" Type="http://schemas.openxmlformats.org/officeDocument/2006/relationships/image" Target="../media/image2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image" Target="../media/image21.png"/><Relationship Id="rId20" Type="http://schemas.openxmlformats.org/officeDocument/2006/relationships/image" Target="../media/image191.png"/><Relationship Id="rId1" Type="http://schemas.openxmlformats.org/officeDocument/2006/relationships/slideLayout" Target="../slideLayouts/slideLayout2.xml"/><Relationship Id="rId5" Type="http://schemas.openxmlformats.org/officeDocument/2006/relationships/customXml" Target="../ink/ink23.xml"/><Relationship Id="rId4" Type="http://schemas.openxmlformats.org/officeDocument/2006/relationships/image" Target="../media/image30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customXml" Target="../ink/ink29.xml"/><Relationship Id="rId18" Type="http://schemas.openxmlformats.org/officeDocument/2006/relationships/image" Target="../media/image400.png"/><Relationship Id="rId26" Type="http://schemas.openxmlformats.org/officeDocument/2006/relationships/customXml" Target="../ink/ink35.xml"/><Relationship Id="rId3" Type="http://schemas.openxmlformats.org/officeDocument/2006/relationships/customXml" Target="../ink/ink24.xml"/><Relationship Id="rId21" Type="http://schemas.openxmlformats.org/officeDocument/2006/relationships/customXml" Target="../ink/ink33.xml"/><Relationship Id="rId7" Type="http://schemas.openxmlformats.org/officeDocument/2006/relationships/customXml" Target="../ink/ink26.xml"/><Relationship Id="rId12" Type="http://schemas.openxmlformats.org/officeDocument/2006/relationships/image" Target="../media/image370.png"/><Relationship Id="rId17" Type="http://schemas.openxmlformats.org/officeDocument/2006/relationships/customXml" Target="../ink/ink31.xml"/><Relationship Id="rId25" Type="http://schemas.openxmlformats.org/officeDocument/2006/relationships/image" Target="../media/image440.png"/><Relationship Id="rId33" Type="http://schemas.openxmlformats.org/officeDocument/2006/relationships/image" Target="../media/image480.png"/><Relationship Id="rId2" Type="http://schemas.openxmlformats.org/officeDocument/2006/relationships/image" Target="../media/image23.tmp"/><Relationship Id="rId16" Type="http://schemas.openxmlformats.org/officeDocument/2006/relationships/image" Target="../media/image390.png"/><Relationship Id="rId20" Type="http://schemas.openxmlformats.org/officeDocument/2006/relationships/image" Target="../media/image410.png"/><Relationship Id="rId29"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340.png"/><Relationship Id="rId11" Type="http://schemas.openxmlformats.org/officeDocument/2006/relationships/customXml" Target="../ink/ink28.xml"/><Relationship Id="rId24" Type="http://schemas.openxmlformats.org/officeDocument/2006/relationships/customXml" Target="../ink/ink34.xml"/><Relationship Id="rId32" Type="http://schemas.openxmlformats.org/officeDocument/2006/relationships/customXml" Target="../ink/ink38.xml"/><Relationship Id="rId5" Type="http://schemas.openxmlformats.org/officeDocument/2006/relationships/customXml" Target="../ink/ink25.xml"/><Relationship Id="rId15" Type="http://schemas.openxmlformats.org/officeDocument/2006/relationships/customXml" Target="../ink/ink30.xml"/><Relationship Id="rId23" Type="http://schemas.openxmlformats.org/officeDocument/2006/relationships/image" Target="../media/image24.tmp"/><Relationship Id="rId28" Type="http://schemas.openxmlformats.org/officeDocument/2006/relationships/customXml" Target="../ink/ink36.xml"/><Relationship Id="rId10" Type="http://schemas.openxmlformats.org/officeDocument/2006/relationships/image" Target="../media/image360.png"/><Relationship Id="rId19" Type="http://schemas.openxmlformats.org/officeDocument/2006/relationships/customXml" Target="../ink/ink32.xml"/><Relationship Id="rId31" Type="http://schemas.openxmlformats.org/officeDocument/2006/relationships/image" Target="../media/image470.png"/><Relationship Id="rId4" Type="http://schemas.openxmlformats.org/officeDocument/2006/relationships/image" Target="../media/image330.png"/><Relationship Id="rId9" Type="http://schemas.openxmlformats.org/officeDocument/2006/relationships/customXml" Target="../ink/ink27.xml"/><Relationship Id="rId14" Type="http://schemas.openxmlformats.org/officeDocument/2006/relationships/image" Target="../media/image380.png"/><Relationship Id="rId22" Type="http://schemas.openxmlformats.org/officeDocument/2006/relationships/image" Target="../media/image420.png"/><Relationship Id="rId27" Type="http://schemas.openxmlformats.org/officeDocument/2006/relationships/image" Target="../media/image450.png"/><Relationship Id="rId30" Type="http://schemas.openxmlformats.org/officeDocument/2006/relationships/customXml" Target="../ink/ink37.xml"/></Relationships>
</file>

<file path=ppt/slides/_rels/slide2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customXml" Target="../ink/ink39.xml"/><Relationship Id="rId1" Type="http://schemas.openxmlformats.org/officeDocument/2006/relationships/slideLayout" Target="../slideLayouts/slideLayout2.xml"/><Relationship Id="rId6" Type="http://schemas.openxmlformats.org/officeDocument/2006/relationships/customXml" Target="../ink/ink41.xml"/><Relationship Id="rId5" Type="http://schemas.openxmlformats.org/officeDocument/2006/relationships/image" Target="../media/image520.png"/><Relationship Id="rId4" Type="http://schemas.openxmlformats.org/officeDocument/2006/relationships/customXml" Target="../ink/ink40.xml"/></Relationships>
</file>

<file path=ppt/slides/_rels/slide32.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tmp"/></Relationships>
</file>

<file path=ppt/slides/_rels/slide33.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FZ4zTXHqGB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10.png"/><Relationship Id="rId2" Type="http://schemas.openxmlformats.org/officeDocument/2006/relationships/customXml" Target="../ink/ink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EF54-BC21-E645-9477-39AF0BD88BCC}"/>
              </a:ext>
            </a:extLst>
          </p:cNvPr>
          <p:cNvSpPr>
            <a:spLocks noGrp="1"/>
          </p:cNvSpPr>
          <p:nvPr>
            <p:ph type="title"/>
          </p:nvPr>
        </p:nvSpPr>
        <p:spPr/>
        <p:txBody>
          <a:bodyPr/>
          <a:lstStyle/>
          <a:p>
            <a:r>
              <a:rPr lang="en-US" dirty="0"/>
              <a:t>Bellringer</a:t>
            </a:r>
          </a:p>
        </p:txBody>
      </p:sp>
      <p:sp>
        <p:nvSpPr>
          <p:cNvPr id="3" name="Content Placeholder 2">
            <a:extLst>
              <a:ext uri="{FF2B5EF4-FFF2-40B4-BE49-F238E27FC236}">
                <a16:creationId xmlns:a16="http://schemas.microsoft.com/office/drawing/2014/main" id="{A38CB15A-F507-9240-8BFB-43CA3E3E114F}"/>
              </a:ext>
            </a:extLst>
          </p:cNvPr>
          <p:cNvSpPr>
            <a:spLocks noGrp="1"/>
          </p:cNvSpPr>
          <p:nvPr>
            <p:ph idx="1"/>
          </p:nvPr>
        </p:nvSpPr>
        <p:spPr/>
        <p:txBody>
          <a:bodyPr/>
          <a:lstStyle/>
          <a:p>
            <a:r>
              <a:rPr lang="en-US" dirty="0"/>
              <a:t>Work on the Tuesday column of the white sheet</a:t>
            </a:r>
          </a:p>
          <a:p>
            <a:r>
              <a:rPr lang="en-US" dirty="0"/>
              <a:t>Do NOT work on any other column </a:t>
            </a:r>
          </a:p>
          <a:p>
            <a:r>
              <a:rPr lang="en-US" dirty="0"/>
              <a:t>Have your homework (</a:t>
            </a:r>
            <a:r>
              <a:rPr lang="en-US" dirty="0" err="1"/>
              <a:t>pg</a:t>
            </a:r>
            <a:r>
              <a:rPr lang="en-US" dirty="0"/>
              <a:t> 839) on your desk</a:t>
            </a:r>
          </a:p>
        </p:txBody>
      </p:sp>
      <p:sp>
        <p:nvSpPr>
          <p:cNvPr id="5" name="TextBox 4">
            <a:extLst>
              <a:ext uri="{FF2B5EF4-FFF2-40B4-BE49-F238E27FC236}">
                <a16:creationId xmlns:a16="http://schemas.microsoft.com/office/drawing/2014/main" id="{AD988926-0BF8-FE4C-AF04-9AC6483B3512}"/>
              </a:ext>
            </a:extLst>
          </p:cNvPr>
          <p:cNvSpPr txBox="1"/>
          <p:nvPr/>
        </p:nvSpPr>
        <p:spPr>
          <a:xfrm>
            <a:off x="304800" y="4168098"/>
            <a:ext cx="8839200" cy="1384995"/>
          </a:xfrm>
          <a:prstGeom prst="rect">
            <a:avLst/>
          </a:prstGeom>
          <a:noFill/>
        </p:spPr>
        <p:txBody>
          <a:bodyPr wrap="square" rtlCol="0">
            <a:spAutoFit/>
          </a:bodyPr>
          <a:lstStyle/>
          <a:p>
            <a:r>
              <a:rPr lang="en-US" sz="2800" b="1" dirty="0">
                <a:solidFill>
                  <a:srgbClr val="604A7B"/>
                </a:solidFill>
              </a:rPr>
              <a:t>NEED THESE SUPPLIES:</a:t>
            </a:r>
          </a:p>
          <a:p>
            <a:pPr marL="457200" indent="-457200">
              <a:buFont typeface="Arial" panose="020B0604020202020204" pitchFamily="34" charset="0"/>
              <a:buChar char="•"/>
            </a:pPr>
            <a:r>
              <a:rPr lang="en-US" sz="2800" dirty="0">
                <a:solidFill>
                  <a:srgbClr val="604A7B"/>
                </a:solidFill>
              </a:rPr>
              <a:t>Ruler </a:t>
            </a:r>
          </a:p>
          <a:p>
            <a:pPr marL="457200" indent="-457200">
              <a:buFont typeface="Arial" panose="020B0604020202020204" pitchFamily="34" charset="0"/>
              <a:buChar char="•"/>
            </a:pPr>
            <a:r>
              <a:rPr lang="en-US" sz="2800" dirty="0">
                <a:solidFill>
                  <a:srgbClr val="604A7B"/>
                </a:solidFill>
              </a:rPr>
              <a:t>One sheet of Patty Paper from the Supply Table</a:t>
            </a:r>
          </a:p>
        </p:txBody>
      </p:sp>
    </p:spTree>
    <p:extLst>
      <p:ext uri="{BB962C8B-B14F-4D97-AF65-F5344CB8AC3E}">
        <p14:creationId xmlns:p14="http://schemas.microsoft.com/office/powerpoint/2010/main" val="3428653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stCxn id="10" idx="4"/>
            <a:endCxn id="6" idx="4"/>
          </p:cNvCxnSpPr>
          <p:nvPr/>
        </p:nvCxnSpPr>
        <p:spPr>
          <a:xfrm>
            <a:off x="3886200" y="5638800"/>
            <a:ext cx="1295400"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a:stCxn id="10" idx="0"/>
            <a:endCxn id="6" idx="0"/>
          </p:cNvCxnSpPr>
          <p:nvPr/>
        </p:nvCxnSpPr>
        <p:spPr>
          <a:xfrm>
            <a:off x="2895600" y="3505200"/>
            <a:ext cx="3290935"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685800"/>
            <a:ext cx="8229600" cy="1066800"/>
          </a:xfrm>
        </p:spPr>
        <p:txBody>
          <a:bodyPr/>
          <a:lstStyle/>
          <a:p>
            <a:r>
              <a:rPr lang="en-US" dirty="0"/>
              <a:t>IMPORTANT IDEA:</a:t>
            </a:r>
          </a:p>
        </p:txBody>
      </p:sp>
      <p:sp>
        <p:nvSpPr>
          <p:cNvPr id="4" name="Content Placeholder 3"/>
          <p:cNvSpPr>
            <a:spLocks noGrp="1"/>
          </p:cNvSpPr>
          <p:nvPr>
            <p:ph idx="1"/>
          </p:nvPr>
        </p:nvSpPr>
        <p:spPr>
          <a:xfrm>
            <a:off x="457200" y="1600200"/>
            <a:ext cx="8229600" cy="4974336"/>
          </a:xfrm>
        </p:spPr>
        <p:txBody>
          <a:bodyPr>
            <a:normAutofit/>
          </a:bodyPr>
          <a:lstStyle/>
          <a:p>
            <a:r>
              <a:rPr lang="en-US" sz="2400" dirty="0"/>
              <a:t>In a reflection, each vertex of the preimage is the same distance away from the line of reflection as its corresponding vertex in the image</a:t>
            </a:r>
          </a:p>
        </p:txBody>
      </p:sp>
      <p:cxnSp>
        <p:nvCxnSpPr>
          <p:cNvPr id="9" name="Straight Arrow Connector 8"/>
          <p:cNvCxnSpPr/>
          <p:nvPr/>
        </p:nvCxnSpPr>
        <p:spPr>
          <a:xfrm>
            <a:off x="4495800" y="2895600"/>
            <a:ext cx="0" cy="3733800"/>
          </a:xfrm>
          <a:prstGeom prst="straightConnector1">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a:off x="2895600" y="3505200"/>
            <a:ext cx="990600" cy="2133600"/>
          </a:xfrm>
          <a:prstGeom prst="rtTriangl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p:cNvSpPr/>
          <p:nvPr/>
        </p:nvSpPr>
        <p:spPr>
          <a:xfrm flipH="1">
            <a:off x="5181600" y="3505200"/>
            <a:ext cx="1004935" cy="2133600"/>
          </a:xfrm>
          <a:prstGeom prst="rtTriangle">
            <a:avLst/>
          </a:pr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3733800" y="3352800"/>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0" y="3352800"/>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65756" y="3334693"/>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241956" y="3334693"/>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191000" y="5477347"/>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00600" y="5477347"/>
            <a:ext cx="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E9E095F3-A1E3-1441-B09B-EAD7FE0000F0}"/>
                  </a:ext>
                </a:extLst>
              </p14:cNvPr>
              <p14:cNvContentPartPr/>
              <p14:nvPr/>
            </p14:nvContentPartPr>
            <p14:xfrm>
              <a:off x="2848680" y="3417120"/>
              <a:ext cx="3345480" cy="155880"/>
            </p14:xfrm>
          </p:contentPart>
        </mc:Choice>
        <mc:Fallback xmlns="">
          <p:pic>
            <p:nvPicPr>
              <p:cNvPr id="3" name="Ink 2">
                <a:extLst>
                  <a:ext uri="{FF2B5EF4-FFF2-40B4-BE49-F238E27FC236}">
                    <a16:creationId xmlns:a16="http://schemas.microsoft.com/office/drawing/2014/main" id="{E9E095F3-A1E3-1441-B09B-EAD7FE0000F0}"/>
                  </a:ext>
                </a:extLst>
              </p:cNvPr>
              <p:cNvPicPr/>
              <p:nvPr/>
            </p:nvPicPr>
            <p:blipFill>
              <a:blip r:embed="rId3"/>
              <a:stretch>
                <a:fillRect/>
              </a:stretch>
            </p:blipFill>
            <p:spPr>
              <a:xfrm>
                <a:off x="2832480" y="3400920"/>
                <a:ext cx="3377880" cy="188280"/>
              </a:xfrm>
              <a:prstGeom prst="rect">
                <a:avLst/>
              </a:prstGeom>
            </p:spPr>
          </p:pic>
        </mc:Fallback>
      </mc:AlternateContent>
    </p:spTree>
    <p:extLst>
      <p:ext uri="{BB962C8B-B14F-4D97-AF65-F5344CB8AC3E}">
        <p14:creationId xmlns:p14="http://schemas.microsoft.com/office/powerpoint/2010/main" val="373295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ALSO IMPORTANT:</a:t>
            </a:r>
          </a:p>
        </p:txBody>
      </p:sp>
      <p:sp>
        <p:nvSpPr>
          <p:cNvPr id="6" name="Freeform 5"/>
          <p:cNvSpPr/>
          <p:nvPr/>
        </p:nvSpPr>
        <p:spPr>
          <a:xfrm>
            <a:off x="1960075" y="3023857"/>
            <a:ext cx="2109458" cy="1548143"/>
          </a:xfrm>
          <a:custGeom>
            <a:avLst/>
            <a:gdLst>
              <a:gd name="connsiteX0" fmla="*/ 2109458 w 2109458"/>
              <a:gd name="connsiteY0" fmla="*/ 1548143 h 1548143"/>
              <a:gd name="connsiteX1" fmla="*/ 1584357 w 2109458"/>
              <a:gd name="connsiteY1" fmla="*/ 0 h 1548143"/>
              <a:gd name="connsiteX2" fmla="*/ 153909 w 2109458"/>
              <a:gd name="connsiteY2" fmla="*/ 470781 h 1548143"/>
              <a:gd name="connsiteX3" fmla="*/ 0 w 2109458"/>
              <a:gd name="connsiteY3" fmla="*/ 1539089 h 1548143"/>
              <a:gd name="connsiteX4" fmla="*/ 2109458 w 2109458"/>
              <a:gd name="connsiteY4" fmla="*/ 1548143 h 15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458" h="1548143">
                <a:moveTo>
                  <a:pt x="2109458" y="1548143"/>
                </a:moveTo>
                <a:lnTo>
                  <a:pt x="1584357" y="0"/>
                </a:lnTo>
                <a:lnTo>
                  <a:pt x="153909" y="470781"/>
                </a:lnTo>
                <a:lnTo>
                  <a:pt x="0" y="1539089"/>
                </a:lnTo>
                <a:lnTo>
                  <a:pt x="2109458" y="1548143"/>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rot="2915393" flipH="1">
            <a:off x="4300545" y="4095081"/>
            <a:ext cx="2109457" cy="1548143"/>
          </a:xfrm>
          <a:custGeom>
            <a:avLst/>
            <a:gdLst>
              <a:gd name="connsiteX0" fmla="*/ 2109458 w 2109458"/>
              <a:gd name="connsiteY0" fmla="*/ 1548143 h 1548143"/>
              <a:gd name="connsiteX1" fmla="*/ 1584357 w 2109458"/>
              <a:gd name="connsiteY1" fmla="*/ 0 h 1548143"/>
              <a:gd name="connsiteX2" fmla="*/ 153909 w 2109458"/>
              <a:gd name="connsiteY2" fmla="*/ 470781 h 1548143"/>
              <a:gd name="connsiteX3" fmla="*/ 0 w 2109458"/>
              <a:gd name="connsiteY3" fmla="*/ 1539089 h 1548143"/>
              <a:gd name="connsiteX4" fmla="*/ 2109458 w 2109458"/>
              <a:gd name="connsiteY4" fmla="*/ 1548143 h 15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458" h="1548143">
                <a:moveTo>
                  <a:pt x="2109458" y="1548143"/>
                </a:moveTo>
                <a:lnTo>
                  <a:pt x="1584357" y="0"/>
                </a:lnTo>
                <a:lnTo>
                  <a:pt x="153909" y="470781"/>
                </a:lnTo>
                <a:lnTo>
                  <a:pt x="0" y="1539089"/>
                </a:lnTo>
                <a:lnTo>
                  <a:pt x="2109458" y="1548143"/>
                </a:lnTo>
                <a:close/>
              </a:path>
            </a:pathLst>
          </a:custGeom>
          <a:noFill/>
          <a:ln w="508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3048000" y="2438400"/>
            <a:ext cx="1981200" cy="4419600"/>
          </a:xfrm>
          <a:prstGeom prst="straightConnector1">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7" name="Content Placeholder 3"/>
          <p:cNvSpPr>
            <a:spLocks noGrp="1"/>
          </p:cNvSpPr>
          <p:nvPr>
            <p:ph idx="1"/>
          </p:nvPr>
        </p:nvSpPr>
        <p:spPr>
          <a:xfrm>
            <a:off x="457200" y="1600200"/>
            <a:ext cx="8229600" cy="4974336"/>
          </a:xfrm>
        </p:spPr>
        <p:txBody>
          <a:bodyPr>
            <a:normAutofit/>
          </a:bodyPr>
          <a:lstStyle/>
          <a:p>
            <a:r>
              <a:rPr lang="en-US" sz="2400" dirty="0"/>
              <a:t>These “connecting lines” MUST be drawn </a:t>
            </a:r>
            <a:r>
              <a:rPr lang="en-US" sz="2400" b="1" dirty="0"/>
              <a:t>perpendicular</a:t>
            </a:r>
            <a:r>
              <a:rPr lang="en-US" sz="2400" dirty="0"/>
              <a:t> to the line of reflection. </a:t>
            </a:r>
          </a:p>
        </p:txBody>
      </p:sp>
      <p:cxnSp>
        <p:nvCxnSpPr>
          <p:cNvPr id="8" name="Straight Connector 7"/>
          <p:cNvCxnSpPr>
            <a:stCxn id="6" idx="1"/>
            <a:endCxn id="5" idx="1"/>
          </p:cNvCxnSpPr>
          <p:nvPr/>
        </p:nvCxnSpPr>
        <p:spPr>
          <a:xfrm>
            <a:off x="3544432" y="3023857"/>
            <a:ext cx="2041072" cy="936073"/>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endCxn id="5" idx="3"/>
          </p:cNvCxnSpPr>
          <p:nvPr/>
        </p:nvCxnSpPr>
        <p:spPr>
          <a:xfrm>
            <a:off x="1960075" y="4572000"/>
            <a:ext cx="3519084" cy="159420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5" idx="2"/>
          </p:cNvCxnSpPr>
          <p:nvPr/>
        </p:nvCxnSpPr>
        <p:spPr>
          <a:xfrm>
            <a:off x="2112475" y="3491893"/>
            <a:ext cx="4066107" cy="1852259"/>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rot="1476291">
            <a:off x="4349804" y="3439720"/>
            <a:ext cx="176150" cy="176150"/>
          </a:xfrm>
          <a:custGeom>
            <a:avLst/>
            <a:gdLst>
              <a:gd name="connsiteX0" fmla="*/ 0 w 198646"/>
              <a:gd name="connsiteY0" fmla="*/ 0 h 239636"/>
              <a:gd name="connsiteX1" fmla="*/ 0 w 198646"/>
              <a:gd name="connsiteY1" fmla="*/ 239636 h 239636"/>
              <a:gd name="connsiteX2" fmla="*/ 198646 w 198646"/>
              <a:gd name="connsiteY2" fmla="*/ 239636 h 239636"/>
            </a:gdLst>
            <a:ahLst/>
            <a:cxnLst>
              <a:cxn ang="0">
                <a:pos x="connsiteX0" y="connsiteY0"/>
              </a:cxn>
              <a:cxn ang="0">
                <a:pos x="connsiteX1" y="connsiteY1"/>
              </a:cxn>
              <a:cxn ang="0">
                <a:pos x="connsiteX2" y="connsiteY2"/>
              </a:cxn>
            </a:cxnLst>
            <a:rect l="l" t="t" r="r" b="b"/>
            <a:pathLst>
              <a:path w="198646" h="239636">
                <a:moveTo>
                  <a:pt x="0" y="0"/>
                </a:moveTo>
                <a:lnTo>
                  <a:pt x="0" y="239636"/>
                </a:lnTo>
                <a:lnTo>
                  <a:pt x="198646" y="239636"/>
                </a:ln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476291">
            <a:off x="3940705" y="4367176"/>
            <a:ext cx="176150" cy="176150"/>
          </a:xfrm>
          <a:custGeom>
            <a:avLst/>
            <a:gdLst>
              <a:gd name="connsiteX0" fmla="*/ 0 w 198646"/>
              <a:gd name="connsiteY0" fmla="*/ 0 h 239636"/>
              <a:gd name="connsiteX1" fmla="*/ 0 w 198646"/>
              <a:gd name="connsiteY1" fmla="*/ 239636 h 239636"/>
              <a:gd name="connsiteX2" fmla="*/ 198646 w 198646"/>
              <a:gd name="connsiteY2" fmla="*/ 239636 h 239636"/>
            </a:gdLst>
            <a:ahLst/>
            <a:cxnLst>
              <a:cxn ang="0">
                <a:pos x="connsiteX0" y="connsiteY0"/>
              </a:cxn>
              <a:cxn ang="0">
                <a:pos x="connsiteX1" y="connsiteY1"/>
              </a:cxn>
              <a:cxn ang="0">
                <a:pos x="connsiteX2" y="connsiteY2"/>
              </a:cxn>
            </a:cxnLst>
            <a:rect l="l" t="t" r="r" b="b"/>
            <a:pathLst>
              <a:path w="198646" h="239636">
                <a:moveTo>
                  <a:pt x="0" y="0"/>
                </a:moveTo>
                <a:lnTo>
                  <a:pt x="0" y="239636"/>
                </a:lnTo>
                <a:lnTo>
                  <a:pt x="198646" y="239636"/>
                </a:ln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476291">
            <a:off x="3514793" y="5357776"/>
            <a:ext cx="176150" cy="176150"/>
          </a:xfrm>
          <a:custGeom>
            <a:avLst/>
            <a:gdLst>
              <a:gd name="connsiteX0" fmla="*/ 0 w 198646"/>
              <a:gd name="connsiteY0" fmla="*/ 0 h 239636"/>
              <a:gd name="connsiteX1" fmla="*/ 0 w 198646"/>
              <a:gd name="connsiteY1" fmla="*/ 239636 h 239636"/>
              <a:gd name="connsiteX2" fmla="*/ 198646 w 198646"/>
              <a:gd name="connsiteY2" fmla="*/ 239636 h 239636"/>
            </a:gdLst>
            <a:ahLst/>
            <a:cxnLst>
              <a:cxn ang="0">
                <a:pos x="connsiteX0" y="connsiteY0"/>
              </a:cxn>
              <a:cxn ang="0">
                <a:pos x="connsiteX1" y="connsiteY1"/>
              </a:cxn>
              <a:cxn ang="0">
                <a:pos x="connsiteX2" y="connsiteY2"/>
              </a:cxn>
            </a:cxnLst>
            <a:rect l="l" t="t" r="r" b="b"/>
            <a:pathLst>
              <a:path w="198646" h="239636">
                <a:moveTo>
                  <a:pt x="0" y="0"/>
                </a:moveTo>
                <a:lnTo>
                  <a:pt x="0" y="239636"/>
                </a:lnTo>
                <a:lnTo>
                  <a:pt x="198646" y="239636"/>
                </a:lnTo>
              </a:path>
            </a:pathLst>
          </a:cu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819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a:t>
            </a:r>
          </a:p>
        </p:txBody>
      </p:sp>
      <p:cxnSp>
        <p:nvCxnSpPr>
          <p:cNvPr id="4" name="Straight Arrow Connector 3"/>
          <p:cNvCxnSpPr/>
          <p:nvPr/>
        </p:nvCxnSpPr>
        <p:spPr>
          <a:xfrm flipH="1">
            <a:off x="1752600" y="3314700"/>
            <a:ext cx="5715000" cy="2019300"/>
          </a:xfrm>
          <a:prstGeom prst="straightConnector1">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2162175" y="3152775"/>
            <a:ext cx="3495675" cy="1562100"/>
          </a:xfrm>
          <a:custGeom>
            <a:avLst/>
            <a:gdLst>
              <a:gd name="connsiteX0" fmla="*/ 0 w 3495675"/>
              <a:gd name="connsiteY0" fmla="*/ 628650 h 1562100"/>
              <a:gd name="connsiteX1" fmla="*/ 1524000 w 3495675"/>
              <a:gd name="connsiteY1" fmla="*/ 0 h 1562100"/>
              <a:gd name="connsiteX2" fmla="*/ 3495675 w 3495675"/>
              <a:gd name="connsiteY2" fmla="*/ 1562100 h 1562100"/>
              <a:gd name="connsiteX3" fmla="*/ 0 w 3495675"/>
              <a:gd name="connsiteY3" fmla="*/ 628650 h 1562100"/>
            </a:gdLst>
            <a:ahLst/>
            <a:cxnLst>
              <a:cxn ang="0">
                <a:pos x="connsiteX0" y="connsiteY0"/>
              </a:cxn>
              <a:cxn ang="0">
                <a:pos x="connsiteX1" y="connsiteY1"/>
              </a:cxn>
              <a:cxn ang="0">
                <a:pos x="connsiteX2" y="connsiteY2"/>
              </a:cxn>
              <a:cxn ang="0">
                <a:pos x="connsiteX3" y="connsiteY3"/>
              </a:cxn>
            </a:cxnLst>
            <a:rect l="l" t="t" r="r" b="b"/>
            <a:pathLst>
              <a:path w="3495675" h="1562100">
                <a:moveTo>
                  <a:pt x="0" y="628650"/>
                </a:moveTo>
                <a:lnTo>
                  <a:pt x="1524000" y="0"/>
                </a:lnTo>
                <a:lnTo>
                  <a:pt x="3495675" y="1562100"/>
                </a:lnTo>
                <a:lnTo>
                  <a:pt x="0" y="628650"/>
                </a:lnTo>
                <a:close/>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30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this look on GRAPH PAPER???</a:t>
            </a:r>
          </a:p>
        </p:txBody>
      </p:sp>
      <p:sp>
        <p:nvSpPr>
          <p:cNvPr id="3" name="Content Placeholder 2"/>
          <p:cNvSpPr>
            <a:spLocks noGrp="1"/>
          </p:cNvSpPr>
          <p:nvPr>
            <p:ph idx="1"/>
          </p:nvPr>
        </p:nvSpPr>
        <p:spPr/>
        <p:txBody>
          <a:bodyPr/>
          <a:lstStyle/>
          <a:p>
            <a:endParaRPr lang="en-US" dirty="0"/>
          </a:p>
          <a:p>
            <a:r>
              <a:rPr lang="en-US" b="1" dirty="0"/>
              <a:t>How do we </a:t>
            </a:r>
            <a:r>
              <a:rPr lang="en-US" b="1" u="sng" dirty="0"/>
              <a:t>know</a:t>
            </a:r>
            <a:r>
              <a:rPr lang="en-US" dirty="0"/>
              <a:t> </a:t>
            </a:r>
            <a:r>
              <a:rPr lang="en-US" b="1" dirty="0"/>
              <a:t>that we drew our connecting lines perpendicular?</a:t>
            </a:r>
          </a:p>
          <a:p>
            <a:endParaRPr lang="en-US" b="1" dirty="0"/>
          </a:p>
          <a:p>
            <a:r>
              <a:rPr lang="en-US" b="1" dirty="0"/>
              <a:t>How could we prove mathematically that the transformation was a rigid motion?</a:t>
            </a:r>
          </a:p>
          <a:p>
            <a:endParaRPr lang="en-US" dirty="0"/>
          </a:p>
        </p:txBody>
      </p:sp>
    </p:spTree>
    <p:extLst>
      <p:ext uri="{BB962C8B-B14F-4D97-AF65-F5344CB8AC3E}">
        <p14:creationId xmlns:p14="http://schemas.microsoft.com/office/powerpoint/2010/main" val="15251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Perpendicular Lines in the </a:t>
            </a:r>
            <a:br>
              <a:rPr lang="en-US" dirty="0"/>
            </a:br>
            <a:r>
              <a:rPr lang="en-US" dirty="0"/>
              <a:t>Coordinate Plane</a:t>
            </a:r>
          </a:p>
        </p:txBody>
      </p:sp>
      <p:grpSp>
        <p:nvGrpSpPr>
          <p:cNvPr id="4" name="Group 9"/>
          <p:cNvGrpSpPr>
            <a:grpSpLocks/>
          </p:cNvGrpSpPr>
          <p:nvPr/>
        </p:nvGrpSpPr>
        <p:grpSpPr bwMode="auto">
          <a:xfrm>
            <a:off x="457200" y="2667000"/>
            <a:ext cx="8458200" cy="1447800"/>
            <a:chOff x="432" y="768"/>
            <a:chExt cx="5328" cy="912"/>
          </a:xfrm>
        </p:grpSpPr>
        <p:sp>
          <p:nvSpPr>
            <p:cNvPr id="5" name="Text Box 3"/>
            <p:cNvSpPr txBox="1">
              <a:spLocks noChangeArrowheads="1"/>
            </p:cNvSpPr>
            <p:nvPr/>
          </p:nvSpPr>
          <p:spPr bwMode="auto">
            <a:xfrm>
              <a:off x="432" y="768"/>
              <a:ext cx="5328"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lnSpc>
                  <a:spcPct val="175000"/>
                </a:lnSpc>
                <a:spcBef>
                  <a:spcPct val="50000"/>
                </a:spcBef>
                <a:spcAft>
                  <a:spcPct val="0"/>
                </a:spcAft>
              </a:pPr>
              <a:r>
                <a:rPr lang="en-US" sz="2400" dirty="0">
                  <a:solidFill>
                    <a:srgbClr val="000000"/>
                  </a:solidFill>
                  <a:latin typeface="Verdana" charset="0"/>
                  <a:ea typeface="ＭＳ Ｐゴシック" charset="0"/>
                </a:rPr>
                <a:t>If a line has a slope of    , then the slope of a perpendicular line is     .</a:t>
              </a:r>
            </a:p>
          </p:txBody>
        </p:sp>
        <p:pic>
          <p:nvPicPr>
            <p:cNvPr id="6" name="Picture 5"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6" y="816"/>
              <a:ext cx="146" cy="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1262"/>
              <a:ext cx="266" cy="4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11"/>
          <p:cNvGrpSpPr>
            <a:grpSpLocks/>
          </p:cNvGrpSpPr>
          <p:nvPr/>
        </p:nvGrpSpPr>
        <p:grpSpPr bwMode="auto">
          <a:xfrm>
            <a:off x="457200" y="4305300"/>
            <a:ext cx="8305800" cy="733425"/>
            <a:chOff x="528" y="1824"/>
            <a:chExt cx="5232" cy="462"/>
          </a:xfrm>
        </p:grpSpPr>
        <p:pic>
          <p:nvPicPr>
            <p:cNvPr id="9" name="Picture 7" desc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2" y="1824"/>
              <a:ext cx="156" cy="4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 y="1824"/>
              <a:ext cx="294" cy="4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528" y="1920"/>
              <a:ext cx="52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fontAlgn="base">
                <a:spcBef>
                  <a:spcPct val="50000"/>
                </a:spcBef>
                <a:spcAft>
                  <a:spcPct val="0"/>
                </a:spcAft>
              </a:pPr>
              <a:r>
                <a:rPr lang="en-US" sz="2400">
                  <a:solidFill>
                    <a:srgbClr val="000000"/>
                  </a:solidFill>
                  <a:latin typeface="Verdana" charset="0"/>
                  <a:ea typeface="ＭＳ Ｐゴシック" charset="0"/>
                </a:rPr>
                <a:t>The ratios     and      are called </a:t>
              </a:r>
              <a:r>
                <a:rPr lang="en-US" sz="2400" i="1">
                  <a:solidFill>
                    <a:srgbClr val="000000"/>
                  </a:solidFill>
                  <a:latin typeface="Verdana" charset="0"/>
                  <a:ea typeface="ＭＳ Ｐゴシック" charset="0"/>
                </a:rPr>
                <a:t>opposite reciprocals</a:t>
              </a:r>
              <a:r>
                <a:rPr lang="en-US" sz="2400">
                  <a:solidFill>
                    <a:srgbClr val="000000"/>
                  </a:solidFill>
                  <a:latin typeface="Verdana" charset="0"/>
                  <a:ea typeface="ＭＳ Ｐゴシック" charset="0"/>
                </a:rPr>
                <a:t>.</a:t>
              </a:r>
            </a:p>
          </p:txBody>
        </p:sp>
      </p:grpSp>
    </p:spTree>
    <p:extLst>
      <p:ext uri="{BB962C8B-B14F-4D97-AF65-F5344CB8AC3E}">
        <p14:creationId xmlns:p14="http://schemas.microsoft.com/office/powerpoint/2010/main" val="95654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6600" y="609600"/>
            <a:ext cx="8229600" cy="1066800"/>
          </a:xfrm>
        </p:spPr>
        <p:txBody>
          <a:bodyPr>
            <a:normAutofit/>
          </a:bodyPr>
          <a:lstStyle/>
          <a:p>
            <a:r>
              <a:rPr lang="en-US" sz="2800" dirty="0"/>
              <a:t>Pg. 844 A</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445" y="2372751"/>
            <a:ext cx="3733800" cy="3938393"/>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4840" y="2372751"/>
            <a:ext cx="3922646" cy="3657600"/>
          </a:xfrm>
          <a:prstGeom prst="rect">
            <a:avLst/>
          </a:prstGeom>
        </p:spPr>
      </p:pic>
    </p:spTree>
    <p:extLst>
      <p:ext uri="{BB962C8B-B14F-4D97-AF65-F5344CB8AC3E}">
        <p14:creationId xmlns:p14="http://schemas.microsoft.com/office/powerpoint/2010/main" val="32612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538658"/>
            <a:ext cx="3679252" cy="3485252"/>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405958"/>
            <a:ext cx="4038600" cy="3918642"/>
          </a:xfrm>
          <a:prstGeom prst="rect">
            <a:avLst/>
          </a:prstGeom>
        </p:spPr>
      </p:pic>
      <mc:AlternateContent xmlns:mc="http://schemas.openxmlformats.org/markup-compatibility/2006" xmlns:p14="http://schemas.microsoft.com/office/powerpoint/2010/main">
        <mc:Choice Requires="p14">
          <p:contentPart p14:bwMode="auto" r:id="rId4">
            <p14:nvContentPartPr>
              <p14:cNvPr id="93" name="Ink 92">
                <a:extLst>
                  <a:ext uri="{FF2B5EF4-FFF2-40B4-BE49-F238E27FC236}">
                    <a16:creationId xmlns:a16="http://schemas.microsoft.com/office/drawing/2014/main" id="{8007BE1F-7D03-2847-BF9D-F25E72CE3744}"/>
                  </a:ext>
                </a:extLst>
              </p14:cNvPr>
              <p14:cNvContentPartPr/>
              <p14:nvPr/>
            </p14:nvContentPartPr>
            <p14:xfrm>
              <a:off x="7018025" y="5489823"/>
              <a:ext cx="21240" cy="36720"/>
            </p14:xfrm>
          </p:contentPart>
        </mc:Choice>
        <mc:Fallback xmlns="">
          <p:pic>
            <p:nvPicPr>
              <p:cNvPr id="93" name="Ink 92">
                <a:extLst>
                  <a:ext uri="{FF2B5EF4-FFF2-40B4-BE49-F238E27FC236}">
                    <a16:creationId xmlns:a16="http://schemas.microsoft.com/office/drawing/2014/main" id="{8007BE1F-7D03-2847-BF9D-F25E72CE3744}"/>
                  </a:ext>
                </a:extLst>
              </p:cNvPr>
              <p:cNvPicPr/>
              <p:nvPr/>
            </p:nvPicPr>
            <p:blipFill>
              <a:blip r:embed="rId25"/>
              <a:stretch>
                <a:fillRect/>
              </a:stretch>
            </p:blipFill>
            <p:spPr>
              <a:xfrm>
                <a:off x="7002905" y="5474703"/>
                <a:ext cx="51840" cy="67320"/>
              </a:xfrm>
              <a:prstGeom prst="rect">
                <a:avLst/>
              </a:prstGeom>
            </p:spPr>
          </p:pic>
        </mc:Fallback>
      </mc:AlternateContent>
    </p:spTree>
    <p:extLst>
      <p:ext uri="{BB962C8B-B14F-4D97-AF65-F5344CB8AC3E}">
        <p14:creationId xmlns:p14="http://schemas.microsoft.com/office/powerpoint/2010/main" val="1505067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val="0"/>
              </a:ext>
            </a:extLst>
          </a:blip>
          <a:srcRect l="4049" t="23405" r="61399"/>
          <a:stretch/>
        </p:blipFill>
        <p:spPr>
          <a:xfrm>
            <a:off x="381000" y="1676400"/>
            <a:ext cx="4114800" cy="3798277"/>
          </a:xfrm>
          <a:prstGeom prst="rect">
            <a:avLst/>
          </a:prstGeom>
        </p:spPr>
      </p:pic>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val="0"/>
              </a:ext>
            </a:extLst>
          </a:blip>
          <a:srcRect l="62494" t="21277"/>
          <a:stretch/>
        </p:blipFill>
        <p:spPr>
          <a:xfrm>
            <a:off x="3962400" y="1534800"/>
            <a:ext cx="4495800" cy="3929326"/>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FC799C9-DACA-2642-A35E-0747DFB0796C}"/>
                  </a:ext>
                </a:extLst>
              </p14:cNvPr>
              <p14:cNvContentPartPr/>
              <p14:nvPr/>
            </p14:nvContentPartPr>
            <p14:xfrm>
              <a:off x="3447000" y="388800"/>
              <a:ext cx="126000" cy="117000"/>
            </p14:xfrm>
          </p:contentPart>
        </mc:Choice>
        <mc:Fallback xmlns="">
          <p:pic>
            <p:nvPicPr>
              <p:cNvPr id="2" name="Ink 1">
                <a:extLst>
                  <a:ext uri="{FF2B5EF4-FFF2-40B4-BE49-F238E27FC236}">
                    <a16:creationId xmlns:a16="http://schemas.microsoft.com/office/drawing/2014/main" id="{3FC799C9-DACA-2642-A35E-0747DFB0796C}"/>
                  </a:ext>
                </a:extLst>
              </p:cNvPr>
              <p:cNvPicPr/>
              <p:nvPr/>
            </p:nvPicPr>
            <p:blipFill>
              <a:blip r:embed="rId4"/>
              <a:stretch>
                <a:fillRect/>
              </a:stretch>
            </p:blipFill>
            <p:spPr>
              <a:xfrm>
                <a:off x="3430800" y="372600"/>
                <a:ext cx="158400" cy="149400"/>
              </a:xfrm>
              <a:prstGeom prst="rect">
                <a:avLst/>
              </a:prstGeom>
            </p:spPr>
          </p:pic>
        </mc:Fallback>
      </mc:AlternateContent>
    </p:spTree>
    <p:extLst>
      <p:ext uri="{BB962C8B-B14F-4D97-AF65-F5344CB8AC3E}">
        <p14:creationId xmlns:p14="http://schemas.microsoft.com/office/powerpoint/2010/main" val="3366267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types of reflections…</a:t>
            </a:r>
          </a:p>
        </p:txBody>
      </p:sp>
      <p:sp>
        <p:nvSpPr>
          <p:cNvPr id="3" name="Content Placeholder 2"/>
          <p:cNvSpPr>
            <a:spLocks noGrp="1"/>
          </p:cNvSpPr>
          <p:nvPr>
            <p:ph idx="1"/>
          </p:nvPr>
        </p:nvSpPr>
        <p:spPr/>
        <p:txBody>
          <a:bodyPr/>
          <a:lstStyle/>
          <a:p>
            <a:r>
              <a:rPr lang="en-US" dirty="0"/>
              <a:t>These reflections are very common:</a:t>
            </a:r>
          </a:p>
          <a:p>
            <a:pPr lvl="1"/>
            <a:r>
              <a:rPr lang="en-US" dirty="0"/>
              <a:t>Reflect across the x-axis</a:t>
            </a:r>
          </a:p>
          <a:p>
            <a:pPr lvl="1"/>
            <a:r>
              <a:rPr lang="en-US" dirty="0"/>
              <a:t>Reflect across the y-axis</a:t>
            </a:r>
          </a:p>
          <a:p>
            <a:pPr lvl="1"/>
            <a:r>
              <a:rPr lang="en-US" dirty="0"/>
              <a:t>Reflect across the line y = x</a:t>
            </a:r>
          </a:p>
          <a:p>
            <a:pPr lvl="1"/>
            <a:r>
              <a:rPr lang="en-US" dirty="0"/>
              <a:t>Reflect across the line y = -x</a:t>
            </a:r>
          </a:p>
          <a:p>
            <a:pPr lvl="1"/>
            <a:endParaRPr lang="en-US" dirty="0"/>
          </a:p>
          <a:p>
            <a:pPr lvl="1"/>
            <a:endParaRPr lang="en-US" dirty="0"/>
          </a:p>
          <a:p>
            <a:r>
              <a:rPr lang="en-US" dirty="0"/>
              <a:t>Let’s look at each one a little more closely.</a:t>
            </a:r>
          </a:p>
          <a:p>
            <a:pPr lvl="1"/>
            <a:endParaRPr lang="en-US" dirty="0"/>
          </a:p>
          <a:p>
            <a:pPr lvl="1"/>
            <a:endParaRPr lang="en-US" dirty="0"/>
          </a:p>
          <a:p>
            <a:pPr marL="109728" indent="0">
              <a:buNone/>
            </a:pPr>
            <a:endParaRPr lang="en-US" dirty="0"/>
          </a:p>
        </p:txBody>
      </p:sp>
    </p:spTree>
    <p:extLst>
      <p:ext uri="{BB962C8B-B14F-4D97-AF65-F5344CB8AC3E}">
        <p14:creationId xmlns:p14="http://schemas.microsoft.com/office/powerpoint/2010/main" val="12955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Reflecting across the x-axis:</a:t>
            </a:r>
          </a:p>
        </p:txBody>
      </p:sp>
      <p:grpSp>
        <p:nvGrpSpPr>
          <p:cNvPr id="73" name="Group 72"/>
          <p:cNvGrpSpPr/>
          <p:nvPr/>
        </p:nvGrpSpPr>
        <p:grpSpPr>
          <a:xfrm>
            <a:off x="1066800" y="1295400"/>
            <a:ext cx="6400800" cy="6074407"/>
            <a:chOff x="1676400" y="1524000"/>
            <a:chExt cx="5105400" cy="4724400"/>
          </a:xfrm>
        </p:grpSpPr>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676400" y="1524000"/>
              <a:ext cx="5105400" cy="4724400"/>
            </a:xfrm>
            <a:prstGeom prst="rect">
              <a:avLst/>
            </a:prstGeom>
          </p:spPr>
        </p:pic>
        <mc:AlternateContent xmlns:mc="http://schemas.openxmlformats.org/markup-compatibility/2006" xmlns:p14="http://schemas.microsoft.com/office/powerpoint/2010/main">
          <mc:Choice Requires="p14">
            <p:contentPart p14:bwMode="auto" r:id="rId3">
              <p14:nvContentPartPr>
                <p14:cNvPr id="46" name="Ink 45"/>
                <p14:cNvContentPartPr/>
                <p14:nvPr/>
              </p14:nvContentPartPr>
              <p14:xfrm>
                <a:off x="2835232" y="2981336"/>
                <a:ext cx="567720" cy="340920"/>
              </p14:xfrm>
            </p:contentPart>
          </mc:Choice>
          <mc:Fallback xmlns="">
            <p:pic>
              <p:nvPicPr>
                <p:cNvPr id="46" name="Ink 45"/>
                <p:cNvPicPr/>
                <p:nvPr/>
              </p:nvPicPr>
              <p:blipFill>
                <a:blip r:embed="rId4"/>
                <a:stretch>
                  <a:fillRect/>
                </a:stretch>
              </p:blipFill>
              <p:spPr>
                <a:xfrm>
                  <a:off x="2828053" y="2974338"/>
                  <a:ext cx="582078" cy="3549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k 69"/>
                <p14:cNvContentPartPr/>
                <p14:nvPr/>
              </p14:nvContentPartPr>
              <p14:xfrm>
                <a:off x="2530312" y="2763896"/>
                <a:ext cx="1398600" cy="738720"/>
              </p14:xfrm>
            </p:contentPart>
          </mc:Choice>
          <mc:Fallback xmlns="">
            <p:pic>
              <p:nvPicPr>
                <p:cNvPr id="70" name="Ink 69"/>
                <p:cNvPicPr/>
                <p:nvPr/>
              </p:nvPicPr>
              <p:blipFill>
                <a:blip r:embed="rId6"/>
                <a:stretch>
                  <a:fillRect/>
                </a:stretch>
              </p:blipFill>
              <p:spPr>
                <a:xfrm>
                  <a:off x="2523134" y="2756895"/>
                  <a:ext cx="1412956" cy="752722"/>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B2E66560-BCE1-3B42-8E04-3E4FAAC029B9}"/>
                  </a:ext>
                </a:extLst>
              </p14:cNvPr>
              <p14:cNvContentPartPr/>
              <p14:nvPr/>
            </p14:nvContentPartPr>
            <p14:xfrm>
              <a:off x="4017960" y="4340160"/>
              <a:ext cx="11160" cy="2160"/>
            </p14:xfrm>
          </p:contentPart>
        </mc:Choice>
        <mc:Fallback xmlns="">
          <p:pic>
            <p:nvPicPr>
              <p:cNvPr id="4" name="Ink 3">
                <a:extLst>
                  <a:ext uri="{FF2B5EF4-FFF2-40B4-BE49-F238E27FC236}">
                    <a16:creationId xmlns:a16="http://schemas.microsoft.com/office/drawing/2014/main" id="{B2E66560-BCE1-3B42-8E04-3E4FAAC029B9}"/>
                  </a:ext>
                </a:extLst>
              </p:cNvPr>
              <p:cNvPicPr/>
              <p:nvPr/>
            </p:nvPicPr>
            <p:blipFill>
              <a:blip r:embed="rId8"/>
              <a:stretch>
                <a:fillRect/>
              </a:stretch>
            </p:blipFill>
            <p:spPr>
              <a:xfrm>
                <a:off x="4001760" y="4323960"/>
                <a:ext cx="43560" cy="34200"/>
              </a:xfrm>
              <a:prstGeom prst="rect">
                <a:avLst/>
              </a:prstGeom>
            </p:spPr>
          </p:pic>
        </mc:Fallback>
      </mc:AlternateContent>
    </p:spTree>
    <p:extLst>
      <p:ext uri="{BB962C8B-B14F-4D97-AF65-F5344CB8AC3E}">
        <p14:creationId xmlns:p14="http://schemas.microsoft.com/office/powerpoint/2010/main" val="399123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Objective:</a:t>
            </a:r>
          </a:p>
        </p:txBody>
      </p:sp>
      <p:sp>
        <p:nvSpPr>
          <p:cNvPr id="3" name="Content Placeholder 2"/>
          <p:cNvSpPr>
            <a:spLocks noGrp="1"/>
          </p:cNvSpPr>
          <p:nvPr>
            <p:ph idx="1"/>
          </p:nvPr>
        </p:nvSpPr>
        <p:spPr/>
        <p:txBody>
          <a:bodyPr/>
          <a:lstStyle/>
          <a:p>
            <a:r>
              <a:rPr lang="en-US" dirty="0"/>
              <a:t>Identify and draw reflections</a:t>
            </a:r>
          </a:p>
        </p:txBody>
      </p:sp>
    </p:spTree>
    <p:extLst>
      <p:ext uri="{BB962C8B-B14F-4D97-AF65-F5344CB8AC3E}">
        <p14:creationId xmlns:p14="http://schemas.microsoft.com/office/powerpoint/2010/main" val="1439941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across the x-axis</a:t>
            </a:r>
          </a:p>
        </p:txBody>
      </p:sp>
      <p:sp>
        <p:nvSpPr>
          <p:cNvPr id="3" name="Content Placeholder 2"/>
          <p:cNvSpPr>
            <a:spLocks noGrp="1"/>
          </p:cNvSpPr>
          <p:nvPr>
            <p:ph idx="1"/>
          </p:nvPr>
        </p:nvSpPr>
        <p:spPr/>
        <p:txBody>
          <a:bodyPr/>
          <a:lstStyle/>
          <a:p>
            <a:r>
              <a:rPr lang="en-US" dirty="0"/>
              <a:t>When you reflect across the x-axis, you are performing this transformation in coordinate notation:</a:t>
            </a:r>
          </a:p>
          <a:p>
            <a:pPr lvl="1"/>
            <a:r>
              <a:rPr lang="en-US" sz="4000" b="1" dirty="0"/>
              <a:t>(x, y) </a:t>
            </a:r>
            <a:r>
              <a:rPr lang="en-US" sz="4000" b="1" dirty="0">
                <a:sym typeface="Wingdings" panose="05000000000000000000" pitchFamily="2" charset="2"/>
              </a:rPr>
              <a:t> (x, -y)</a:t>
            </a:r>
          </a:p>
          <a:p>
            <a:pPr lvl="1"/>
            <a:endParaRPr lang="en-US" dirty="0"/>
          </a:p>
        </p:txBody>
      </p:sp>
    </p:spTree>
    <p:extLst>
      <p:ext uri="{BB962C8B-B14F-4D97-AF65-F5344CB8AC3E}">
        <p14:creationId xmlns:p14="http://schemas.microsoft.com/office/powerpoint/2010/main" val="569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a:t>Reflecting across the y-axis:</a:t>
            </a:r>
          </a:p>
        </p:txBody>
      </p:sp>
      <p:grpSp>
        <p:nvGrpSpPr>
          <p:cNvPr id="67" name="Group 66"/>
          <p:cNvGrpSpPr/>
          <p:nvPr/>
        </p:nvGrpSpPr>
        <p:grpSpPr>
          <a:xfrm>
            <a:off x="1272670" y="1454583"/>
            <a:ext cx="5753100" cy="5638800"/>
            <a:chOff x="2133600" y="1905000"/>
            <a:chExt cx="4293609" cy="4038600"/>
          </a:xfrm>
        </p:grpSpPr>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133600" y="1905000"/>
              <a:ext cx="4293609" cy="4038600"/>
            </a:xfrm>
            <a:prstGeom prst="rect">
              <a:avLst/>
            </a:prstGeom>
          </p:spPr>
        </p:pic>
        <mc:AlternateContent xmlns:mc="http://schemas.openxmlformats.org/markup-compatibility/2006" xmlns:p14="http://schemas.microsoft.com/office/powerpoint/2010/main">
          <mc:Choice Requires="p14">
            <p:contentPart p14:bwMode="auto" r:id="rId3">
              <p14:nvContentPartPr>
                <p14:cNvPr id="48" name="Ink 47"/>
                <p14:cNvContentPartPr/>
                <p14:nvPr/>
              </p14:nvContentPartPr>
              <p14:xfrm>
                <a:off x="4563097" y="4245584"/>
                <a:ext cx="480240" cy="125280"/>
              </p14:xfrm>
            </p:contentPart>
          </mc:Choice>
          <mc:Fallback xmlns="">
            <p:pic>
              <p:nvPicPr>
                <p:cNvPr id="48" name="Ink 47"/>
                <p:cNvPicPr/>
                <p:nvPr/>
              </p:nvPicPr>
              <p:blipFill>
                <a:blip r:embed="rId4"/>
                <a:stretch>
                  <a:fillRect/>
                </a:stretch>
              </p:blipFill>
              <p:spPr>
                <a:xfrm>
                  <a:off x="4556378" y="4239140"/>
                  <a:ext cx="493677" cy="13816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9" name="Ink 58"/>
                <p14:cNvContentPartPr/>
                <p14:nvPr/>
              </p14:nvContentPartPr>
              <p14:xfrm>
                <a:off x="4470577" y="4400024"/>
                <a:ext cx="671400" cy="335160"/>
              </p14:xfrm>
            </p:contentPart>
          </mc:Choice>
          <mc:Fallback xmlns="">
            <p:pic>
              <p:nvPicPr>
                <p:cNvPr id="59" name="Ink 58"/>
                <p:cNvPicPr/>
                <p:nvPr/>
              </p:nvPicPr>
              <p:blipFill>
                <a:blip r:embed="rId6"/>
                <a:stretch>
                  <a:fillRect/>
                </a:stretch>
              </p:blipFill>
              <p:spPr>
                <a:xfrm>
                  <a:off x="4463860" y="4393579"/>
                  <a:ext cx="684833" cy="34805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0" name="Ink 59"/>
                <p14:cNvContentPartPr/>
                <p14:nvPr/>
              </p14:nvContentPartPr>
              <p14:xfrm>
                <a:off x="4303537" y="4769024"/>
                <a:ext cx="88560" cy="44640"/>
              </p14:xfrm>
            </p:contentPart>
          </mc:Choice>
          <mc:Fallback xmlns="">
            <p:pic>
              <p:nvPicPr>
                <p:cNvPr id="60" name="Ink 59"/>
                <p:cNvPicPr/>
                <p:nvPr/>
              </p:nvPicPr>
              <p:blipFill>
                <a:blip r:embed="rId8"/>
                <a:stretch>
                  <a:fillRect/>
                </a:stretch>
              </p:blipFill>
              <p:spPr>
                <a:xfrm>
                  <a:off x="4296808" y="4762573"/>
                  <a:ext cx="102019" cy="5754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1" name="Ink 60"/>
                <p14:cNvContentPartPr/>
                <p14:nvPr/>
              </p14:nvContentPartPr>
              <p14:xfrm>
                <a:off x="4356457" y="4787384"/>
                <a:ext cx="23040" cy="66240"/>
              </p14:xfrm>
            </p:contentPart>
          </mc:Choice>
          <mc:Fallback xmlns="">
            <p:pic>
              <p:nvPicPr>
                <p:cNvPr id="61" name="Ink 60"/>
                <p:cNvPicPr/>
                <p:nvPr/>
              </p:nvPicPr>
              <p:blipFill>
                <a:blip r:embed="rId10"/>
                <a:stretch>
                  <a:fillRect/>
                </a:stretch>
              </p:blipFill>
              <p:spPr>
                <a:xfrm>
                  <a:off x="4349681" y="4780940"/>
                  <a:ext cx="36593" cy="7912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4" name="Ink 63"/>
                <p14:cNvContentPartPr/>
                <p14:nvPr/>
              </p14:nvContentPartPr>
              <p14:xfrm>
                <a:off x="4958737" y="4396064"/>
                <a:ext cx="185040" cy="321840"/>
              </p14:xfrm>
            </p:contentPart>
          </mc:Choice>
          <mc:Fallback xmlns="">
            <p:pic>
              <p:nvPicPr>
                <p:cNvPr id="64" name="Ink 63"/>
                <p:cNvPicPr/>
                <p:nvPr/>
              </p:nvPicPr>
              <p:blipFill>
                <a:blip r:embed="rId12"/>
                <a:stretch>
                  <a:fillRect/>
                </a:stretch>
              </p:blipFill>
              <p:spPr>
                <a:xfrm>
                  <a:off x="4952033" y="4389617"/>
                  <a:ext cx="198449" cy="3347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5" name="Ink 64"/>
                <p14:cNvContentPartPr/>
                <p14:nvPr/>
              </p14:nvContentPartPr>
              <p14:xfrm>
                <a:off x="4461937" y="4409024"/>
                <a:ext cx="206640" cy="326160"/>
              </p14:xfrm>
            </p:contentPart>
          </mc:Choice>
          <mc:Fallback xmlns="">
            <p:pic>
              <p:nvPicPr>
                <p:cNvPr id="65" name="Ink 64"/>
                <p:cNvPicPr/>
                <p:nvPr/>
              </p:nvPicPr>
              <p:blipFill>
                <a:blip r:embed="rId14"/>
                <a:stretch>
                  <a:fillRect/>
                </a:stretch>
              </p:blipFill>
              <p:spPr>
                <a:xfrm>
                  <a:off x="4455219" y="4402578"/>
                  <a:ext cx="220076" cy="339052"/>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66" name="Ink 65"/>
                <p14:cNvContentPartPr/>
                <p14:nvPr/>
              </p14:nvContentPartPr>
              <p14:xfrm>
                <a:off x="5178337" y="4643384"/>
                <a:ext cx="101160" cy="108720"/>
              </p14:xfrm>
            </p:contentPart>
          </mc:Choice>
          <mc:Fallback xmlns="">
            <p:pic>
              <p:nvPicPr>
                <p:cNvPr id="66" name="Ink 65"/>
                <p:cNvPicPr/>
                <p:nvPr/>
              </p:nvPicPr>
              <p:blipFill>
                <a:blip r:embed="rId16"/>
                <a:stretch>
                  <a:fillRect/>
                </a:stretch>
              </p:blipFill>
              <p:spPr>
                <a:xfrm>
                  <a:off x="5171611" y="4636943"/>
                  <a:ext cx="114612" cy="121602"/>
                </a:xfrm>
                <a:prstGeom prst="rect">
                  <a:avLst/>
                </a:prstGeom>
              </p:spPr>
            </p:pic>
          </mc:Fallback>
        </mc:AlternateContent>
      </p:grpSp>
    </p:spTree>
    <p:extLst>
      <p:ext uri="{BB962C8B-B14F-4D97-AF65-F5344CB8AC3E}">
        <p14:creationId xmlns:p14="http://schemas.microsoft.com/office/powerpoint/2010/main" val="41314215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across the y-axis</a:t>
            </a:r>
          </a:p>
        </p:txBody>
      </p:sp>
      <p:sp>
        <p:nvSpPr>
          <p:cNvPr id="3" name="Content Placeholder 2"/>
          <p:cNvSpPr>
            <a:spLocks noGrp="1"/>
          </p:cNvSpPr>
          <p:nvPr>
            <p:ph idx="1"/>
          </p:nvPr>
        </p:nvSpPr>
        <p:spPr/>
        <p:txBody>
          <a:bodyPr/>
          <a:lstStyle/>
          <a:p>
            <a:r>
              <a:rPr lang="en-US" dirty="0"/>
              <a:t>When you reflect across the y-axis, you are performing this transformation in coordinate notation:</a:t>
            </a:r>
          </a:p>
          <a:p>
            <a:pPr lvl="1"/>
            <a:r>
              <a:rPr lang="en-US" sz="4000" b="1" dirty="0"/>
              <a:t>(x, y) </a:t>
            </a:r>
            <a:r>
              <a:rPr lang="en-US" sz="4000" b="1" dirty="0">
                <a:sym typeface="Wingdings" panose="05000000000000000000" pitchFamily="2" charset="2"/>
              </a:rPr>
              <a:t> (-x, y)</a:t>
            </a:r>
          </a:p>
          <a:p>
            <a:pPr lvl="1"/>
            <a:endParaRPr lang="en-US" dirty="0"/>
          </a:p>
        </p:txBody>
      </p:sp>
    </p:spTree>
    <p:extLst>
      <p:ext uri="{BB962C8B-B14F-4D97-AF65-F5344CB8AC3E}">
        <p14:creationId xmlns:p14="http://schemas.microsoft.com/office/powerpoint/2010/main" val="35909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Reflecting across the line y = x</a:t>
            </a:r>
          </a:p>
        </p:txBody>
      </p:sp>
      <p:grpSp>
        <p:nvGrpSpPr>
          <p:cNvPr id="25" name="Group 24"/>
          <p:cNvGrpSpPr/>
          <p:nvPr/>
        </p:nvGrpSpPr>
        <p:grpSpPr>
          <a:xfrm>
            <a:off x="1755321" y="1447800"/>
            <a:ext cx="6019800" cy="5715000"/>
            <a:chOff x="2425195" y="2438400"/>
            <a:chExt cx="4293609" cy="40386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25195" y="2438400"/>
              <a:ext cx="4293609" cy="4038600"/>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p14:cNvContentPartPr/>
                <p14:nvPr/>
              </p14:nvContentPartPr>
              <p14:xfrm>
                <a:off x="4356457" y="3934938"/>
                <a:ext cx="147240" cy="88560"/>
              </p14:xfrm>
            </p:contentPart>
          </mc:Choice>
          <mc:Fallback xmlns="">
            <p:pic>
              <p:nvPicPr>
                <p:cNvPr id="11" name="Ink 10"/>
                <p:cNvPicPr/>
                <p:nvPr/>
              </p:nvPicPr>
              <p:blipFill>
                <a:blip r:embed="rId4"/>
                <a:stretch>
                  <a:fillRect/>
                </a:stretch>
              </p:blipFill>
              <p:spPr>
                <a:xfrm>
                  <a:off x="4350033" y="3928576"/>
                  <a:ext cx="160088" cy="10128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Ink 18"/>
                <p14:cNvContentPartPr/>
                <p14:nvPr/>
              </p14:nvContentPartPr>
              <p14:xfrm>
                <a:off x="3723217" y="3648669"/>
                <a:ext cx="681840" cy="365400"/>
              </p14:xfrm>
            </p:contentPart>
          </mc:Choice>
          <mc:Fallback xmlns="">
            <p:pic>
              <p:nvPicPr>
                <p:cNvPr id="19" name="Ink 18"/>
                <p:cNvPicPr/>
                <p:nvPr/>
              </p:nvPicPr>
              <p:blipFill>
                <a:blip r:embed="rId6"/>
                <a:stretch>
                  <a:fillRect/>
                </a:stretch>
              </p:blipFill>
              <p:spPr>
                <a:xfrm>
                  <a:off x="3716797" y="3642308"/>
                  <a:ext cx="694681" cy="3781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p14:cNvContentPartPr/>
                <p14:nvPr/>
              </p14:nvContentPartPr>
              <p14:xfrm>
                <a:off x="3542137" y="3467658"/>
                <a:ext cx="164160" cy="635040"/>
              </p14:xfrm>
            </p:contentPart>
          </mc:Choice>
          <mc:Fallback xmlns="">
            <p:pic>
              <p:nvPicPr>
                <p:cNvPr id="23" name="Ink 22"/>
                <p:cNvPicPr/>
                <p:nvPr/>
              </p:nvPicPr>
              <p:blipFill>
                <a:blip r:embed="rId8"/>
                <a:stretch>
                  <a:fillRect/>
                </a:stretch>
              </p:blipFill>
              <p:spPr>
                <a:xfrm>
                  <a:off x="3535724" y="3461297"/>
                  <a:ext cx="176985" cy="647761"/>
                </a:xfrm>
                <a:prstGeom prst="rect">
                  <a:avLst/>
                </a:prstGeom>
              </p:spPr>
            </p:pic>
          </mc:Fallback>
        </mc:AlternateContent>
      </p:grpSp>
    </p:spTree>
    <p:extLst>
      <p:ext uri="{BB962C8B-B14F-4D97-AF65-F5344CB8AC3E}">
        <p14:creationId xmlns:p14="http://schemas.microsoft.com/office/powerpoint/2010/main" val="2888955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across the line y = x</a:t>
            </a:r>
          </a:p>
        </p:txBody>
      </p:sp>
      <p:sp>
        <p:nvSpPr>
          <p:cNvPr id="3" name="Content Placeholder 2"/>
          <p:cNvSpPr>
            <a:spLocks noGrp="1"/>
          </p:cNvSpPr>
          <p:nvPr>
            <p:ph idx="1"/>
          </p:nvPr>
        </p:nvSpPr>
        <p:spPr/>
        <p:txBody>
          <a:bodyPr/>
          <a:lstStyle/>
          <a:p>
            <a:r>
              <a:rPr lang="en-US" dirty="0"/>
              <a:t>When you reflect across the line y = x, you are performing this transformation in coordinate notation:</a:t>
            </a:r>
          </a:p>
          <a:p>
            <a:pPr lvl="1"/>
            <a:r>
              <a:rPr lang="en-US" sz="4000" b="1" dirty="0"/>
              <a:t>(x, y) </a:t>
            </a:r>
            <a:r>
              <a:rPr lang="en-US" sz="4000" b="1" dirty="0">
                <a:sym typeface="Wingdings" panose="05000000000000000000" pitchFamily="2" charset="2"/>
              </a:rPr>
              <a:t> (y, x)</a:t>
            </a:r>
          </a:p>
          <a:p>
            <a:pPr lvl="1"/>
            <a:endParaRPr lang="en-US" dirty="0"/>
          </a:p>
        </p:txBody>
      </p:sp>
    </p:spTree>
    <p:extLst>
      <p:ext uri="{BB962C8B-B14F-4D97-AF65-F5344CB8AC3E}">
        <p14:creationId xmlns:p14="http://schemas.microsoft.com/office/powerpoint/2010/main" val="105897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a:t>Reflecting across the line y = -x</a:t>
            </a:r>
          </a:p>
        </p:txBody>
      </p:sp>
      <p:grpSp>
        <p:nvGrpSpPr>
          <p:cNvPr id="22" name="Group 21"/>
          <p:cNvGrpSpPr/>
          <p:nvPr/>
        </p:nvGrpSpPr>
        <p:grpSpPr>
          <a:xfrm>
            <a:off x="1790700" y="1676400"/>
            <a:ext cx="5562600" cy="5334000"/>
            <a:chOff x="2667000" y="2535936"/>
            <a:chExt cx="4293609" cy="403860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667000" y="2535936"/>
              <a:ext cx="4293609" cy="4038600"/>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5054857" y="3591789"/>
                <a:ext cx="534960" cy="753480"/>
              </p14:xfrm>
            </p:contentPart>
          </mc:Choice>
          <mc:Fallback xmlns="">
            <p:pic>
              <p:nvPicPr>
                <p:cNvPr id="7" name="Ink 6"/>
                <p:cNvPicPr/>
                <p:nvPr/>
              </p:nvPicPr>
              <p:blipFill>
                <a:blip r:embed="rId4"/>
                <a:stretch>
                  <a:fillRect/>
                </a:stretch>
              </p:blipFill>
              <p:spPr>
                <a:xfrm>
                  <a:off x="5047906" y="3584976"/>
                  <a:ext cx="548862" cy="767105"/>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44" name="Ink 43">
                <a:extLst>
                  <a:ext uri="{FF2B5EF4-FFF2-40B4-BE49-F238E27FC236}">
                    <a16:creationId xmlns:a16="http://schemas.microsoft.com/office/drawing/2014/main" id="{FE133025-49DF-5946-B582-EE3E78098984}"/>
                  </a:ext>
                </a:extLst>
              </p14:cNvPr>
              <p14:cNvContentPartPr/>
              <p14:nvPr/>
            </p14:nvContentPartPr>
            <p14:xfrm>
              <a:off x="4353305" y="4579383"/>
              <a:ext cx="360" cy="10800"/>
            </p14:xfrm>
          </p:contentPart>
        </mc:Choice>
        <mc:Fallback xmlns="">
          <p:pic>
            <p:nvPicPr>
              <p:cNvPr id="44" name="Ink 43">
                <a:extLst>
                  <a:ext uri="{FF2B5EF4-FFF2-40B4-BE49-F238E27FC236}">
                    <a16:creationId xmlns:a16="http://schemas.microsoft.com/office/drawing/2014/main" id="{FE133025-49DF-5946-B582-EE3E78098984}"/>
                  </a:ext>
                </a:extLst>
              </p:cNvPr>
              <p:cNvPicPr/>
              <p:nvPr/>
            </p:nvPicPr>
            <p:blipFill>
              <a:blip r:embed="rId20"/>
              <a:stretch>
                <a:fillRect/>
              </a:stretch>
            </p:blipFill>
            <p:spPr>
              <a:xfrm>
                <a:off x="4337825" y="4564263"/>
                <a:ext cx="30960" cy="41400"/>
              </a:xfrm>
              <a:prstGeom prst="rect">
                <a:avLst/>
              </a:prstGeom>
            </p:spPr>
          </p:pic>
        </mc:Fallback>
      </mc:AlternateContent>
    </p:spTree>
    <p:extLst>
      <p:ext uri="{BB962C8B-B14F-4D97-AF65-F5344CB8AC3E}">
        <p14:creationId xmlns:p14="http://schemas.microsoft.com/office/powerpoint/2010/main" val="1213216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Reflecting across the line y = -x</a:t>
            </a:r>
          </a:p>
        </p:txBody>
      </p:sp>
      <p:sp>
        <p:nvSpPr>
          <p:cNvPr id="3" name="Content Placeholder 2"/>
          <p:cNvSpPr>
            <a:spLocks noGrp="1"/>
          </p:cNvSpPr>
          <p:nvPr>
            <p:ph idx="1"/>
          </p:nvPr>
        </p:nvSpPr>
        <p:spPr/>
        <p:txBody>
          <a:bodyPr/>
          <a:lstStyle/>
          <a:p>
            <a:r>
              <a:rPr lang="en-US" dirty="0"/>
              <a:t>When you reflect across the line y = -x, you are performing this transformation in coordinate notation:</a:t>
            </a:r>
          </a:p>
          <a:p>
            <a:pPr lvl="1"/>
            <a:r>
              <a:rPr lang="en-US" sz="4000" b="1" dirty="0"/>
              <a:t>(x, y) </a:t>
            </a:r>
            <a:r>
              <a:rPr lang="en-US" sz="4000" b="1" dirty="0">
                <a:sym typeface="Wingdings" panose="05000000000000000000" pitchFamily="2" charset="2"/>
              </a:rPr>
              <a:t> (-y, -x)</a:t>
            </a:r>
          </a:p>
          <a:p>
            <a:pPr lvl="1"/>
            <a:endParaRPr lang="en-US" sz="4000" b="1" dirty="0">
              <a:sym typeface="Wingdings" panose="05000000000000000000" pitchFamily="2" charset="2"/>
            </a:endParaRPr>
          </a:p>
          <a:p>
            <a:pPr lvl="1"/>
            <a:endParaRPr lang="en-US" sz="4000" b="1" dirty="0"/>
          </a:p>
          <a:p>
            <a:pPr lvl="1"/>
            <a:endParaRPr lang="en-US" dirty="0"/>
          </a:p>
        </p:txBody>
      </p:sp>
    </p:spTree>
    <p:extLst>
      <p:ext uri="{BB962C8B-B14F-4D97-AF65-F5344CB8AC3E}">
        <p14:creationId xmlns:p14="http://schemas.microsoft.com/office/powerpoint/2010/main" val="25221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Chart on pg. 846</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37935"/>
            <a:ext cx="8077200" cy="3213964"/>
          </a:xfrm>
          <a:prstGeom prst="rect">
            <a:avLst/>
          </a:prstGeom>
        </p:spPr>
      </p:pic>
    </p:spTree>
    <p:extLst>
      <p:ext uri="{BB962C8B-B14F-4D97-AF65-F5344CB8AC3E}">
        <p14:creationId xmlns:p14="http://schemas.microsoft.com/office/powerpoint/2010/main" val="2873231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try:</a:t>
            </a:r>
          </a:p>
        </p:txBody>
      </p:sp>
      <p:grpSp>
        <p:nvGrpSpPr>
          <p:cNvPr id="62" name="Group 61"/>
          <p:cNvGrpSpPr/>
          <p:nvPr/>
        </p:nvGrpSpPr>
        <p:grpSpPr>
          <a:xfrm>
            <a:off x="641854" y="2407612"/>
            <a:ext cx="3686689" cy="2972215"/>
            <a:chOff x="657268" y="2367176"/>
            <a:chExt cx="3686689" cy="2972215"/>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68" y="2367176"/>
              <a:ext cx="3686689" cy="2972215"/>
            </a:xfrm>
            <a:prstGeom prst="rect">
              <a:avLst/>
            </a:prstGeom>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1478689" y="3079249"/>
                <a:ext cx="1150200" cy="720360"/>
              </p14:xfrm>
            </p:contentPart>
          </mc:Choice>
          <mc:Fallback xmlns="">
            <p:pic>
              <p:nvPicPr>
                <p:cNvPr id="10" name="Ink 9"/>
                <p:cNvPicPr/>
                <p:nvPr/>
              </p:nvPicPr>
              <p:blipFill>
                <a:blip r:embed="rId4"/>
                <a:stretch>
                  <a:fillRect/>
                </a:stretch>
              </p:blipFill>
              <p:spPr>
                <a:xfrm>
                  <a:off x="1469689" y="3070249"/>
                  <a:ext cx="1168200" cy="738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2" name="Ink 31"/>
                <p14:cNvContentPartPr/>
                <p14:nvPr/>
              </p14:nvContentPartPr>
              <p14:xfrm>
                <a:off x="1458889" y="3146569"/>
                <a:ext cx="15491" cy="640080"/>
              </p14:xfrm>
            </p:contentPart>
          </mc:Choice>
          <mc:Fallback xmlns="">
            <p:pic>
              <p:nvPicPr>
                <p:cNvPr id="32" name="Ink 31"/>
                <p:cNvPicPr/>
                <p:nvPr/>
              </p:nvPicPr>
              <p:blipFill>
                <a:blip r:embed="rId6"/>
                <a:stretch>
                  <a:fillRect/>
                </a:stretch>
              </p:blipFill>
              <p:spPr>
                <a:xfrm>
                  <a:off x="1449668" y="3137569"/>
                  <a:ext cx="33933"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3" name="Ink 32"/>
                <p14:cNvContentPartPr/>
                <p14:nvPr/>
              </p14:nvContentPartPr>
              <p14:xfrm>
                <a:off x="1454209" y="3793527"/>
                <a:ext cx="1173240" cy="24840"/>
              </p14:xfrm>
            </p:contentPart>
          </mc:Choice>
          <mc:Fallback xmlns="">
            <p:pic>
              <p:nvPicPr>
                <p:cNvPr id="33" name="Ink 32"/>
                <p:cNvPicPr/>
                <p:nvPr/>
              </p:nvPicPr>
              <p:blipFill>
                <a:blip r:embed="rId8"/>
                <a:stretch>
                  <a:fillRect/>
                </a:stretch>
              </p:blipFill>
              <p:spPr>
                <a:xfrm>
                  <a:off x="1445209" y="3784527"/>
                  <a:ext cx="1191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Ink 33"/>
                <p14:cNvContentPartPr/>
                <p14:nvPr/>
              </p14:nvContentPartPr>
              <p14:xfrm>
                <a:off x="2622049" y="3794569"/>
                <a:ext cx="14400" cy="24840"/>
              </p14:xfrm>
            </p:contentPart>
          </mc:Choice>
          <mc:Fallback xmlns="">
            <p:pic>
              <p:nvPicPr>
                <p:cNvPr id="34" name="Ink 33"/>
                <p:cNvPicPr/>
                <p:nvPr/>
              </p:nvPicPr>
              <p:blipFill>
                <a:blip r:embed="rId10"/>
                <a:stretch>
                  <a:fillRect/>
                </a:stretch>
              </p:blipFill>
              <p:spPr>
                <a:xfrm>
                  <a:off x="2613049" y="3785569"/>
                  <a:ext cx="324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Ink 34"/>
                <p14:cNvContentPartPr/>
                <p14:nvPr/>
              </p14:nvContentPartPr>
              <p14:xfrm>
                <a:off x="1477969" y="3102687"/>
                <a:ext cx="1153440" cy="705960"/>
              </p14:xfrm>
            </p:contentPart>
          </mc:Choice>
          <mc:Fallback xmlns="">
            <p:pic>
              <p:nvPicPr>
                <p:cNvPr id="35" name="Ink 34"/>
                <p:cNvPicPr/>
                <p:nvPr/>
              </p:nvPicPr>
              <p:blipFill>
                <a:blip r:embed="rId12"/>
                <a:stretch>
                  <a:fillRect/>
                </a:stretch>
              </p:blipFill>
              <p:spPr>
                <a:xfrm>
                  <a:off x="1468969" y="3093687"/>
                  <a:ext cx="117144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6" name="Ink 35"/>
                <p14:cNvContentPartPr/>
                <p14:nvPr/>
              </p14:nvContentPartPr>
              <p14:xfrm>
                <a:off x="2693689" y="2996847"/>
                <a:ext cx="88560" cy="164880"/>
              </p14:xfrm>
            </p:contentPart>
          </mc:Choice>
          <mc:Fallback xmlns="">
            <p:pic>
              <p:nvPicPr>
                <p:cNvPr id="36" name="Ink 35"/>
                <p:cNvPicPr/>
                <p:nvPr/>
              </p:nvPicPr>
              <p:blipFill>
                <a:blip r:embed="rId14"/>
                <a:stretch>
                  <a:fillRect/>
                </a:stretch>
              </p:blipFill>
              <p:spPr>
                <a:xfrm>
                  <a:off x="2684689" y="2987847"/>
                  <a:ext cx="106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7" name="Ink 36"/>
                <p14:cNvContentPartPr/>
                <p14:nvPr/>
              </p14:nvContentPartPr>
              <p14:xfrm>
                <a:off x="2684689" y="3734487"/>
                <a:ext cx="156960" cy="30240"/>
              </p14:xfrm>
            </p:contentPart>
          </mc:Choice>
          <mc:Fallback xmlns="">
            <p:pic>
              <p:nvPicPr>
                <p:cNvPr id="37" name="Ink 36"/>
                <p:cNvPicPr/>
                <p:nvPr/>
              </p:nvPicPr>
              <p:blipFill>
                <a:blip r:embed="rId16"/>
                <a:stretch>
                  <a:fillRect/>
                </a:stretch>
              </p:blipFill>
              <p:spPr>
                <a:xfrm>
                  <a:off x="2675689" y="3725487"/>
                  <a:ext cx="174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8" name="Ink 37"/>
                <p14:cNvContentPartPr/>
                <p14:nvPr/>
              </p14:nvContentPartPr>
              <p14:xfrm>
                <a:off x="2748049" y="3769407"/>
                <a:ext cx="360" cy="127800"/>
              </p14:xfrm>
            </p:contentPart>
          </mc:Choice>
          <mc:Fallback xmlns="">
            <p:pic>
              <p:nvPicPr>
                <p:cNvPr id="38" name="Ink 37"/>
                <p:cNvPicPr/>
                <p:nvPr/>
              </p:nvPicPr>
              <p:blipFill>
                <a:blip r:embed="rId18"/>
                <a:stretch>
                  <a:fillRect/>
                </a:stretch>
              </p:blipFill>
              <p:spPr>
                <a:xfrm>
                  <a:off x="2739049" y="3760407"/>
                  <a:ext cx="18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9" name="Ink 38"/>
                <p14:cNvContentPartPr/>
                <p14:nvPr/>
              </p14:nvContentPartPr>
              <p14:xfrm>
                <a:off x="1240009" y="3779487"/>
                <a:ext cx="102960" cy="78120"/>
              </p14:xfrm>
            </p:contentPart>
          </mc:Choice>
          <mc:Fallback xmlns="">
            <p:pic>
              <p:nvPicPr>
                <p:cNvPr id="39" name="Ink 38"/>
                <p:cNvPicPr/>
                <p:nvPr/>
              </p:nvPicPr>
              <p:blipFill>
                <a:blip r:embed="rId20"/>
                <a:stretch>
                  <a:fillRect/>
                </a:stretch>
              </p:blipFill>
              <p:spPr>
                <a:xfrm>
                  <a:off x="1231009" y="3770487"/>
                  <a:ext cx="1209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0" name="Ink 39"/>
                <p14:cNvContentPartPr/>
                <p14:nvPr/>
              </p14:nvContentPartPr>
              <p14:xfrm>
                <a:off x="1288609" y="3041127"/>
                <a:ext cx="107640" cy="121320"/>
              </p14:xfrm>
            </p:contentPart>
          </mc:Choice>
          <mc:Fallback xmlns="">
            <p:pic>
              <p:nvPicPr>
                <p:cNvPr id="40" name="Ink 39"/>
                <p:cNvPicPr/>
                <p:nvPr/>
              </p:nvPicPr>
              <p:blipFill>
                <a:blip r:embed="rId22"/>
                <a:stretch>
                  <a:fillRect/>
                </a:stretch>
              </p:blipFill>
              <p:spPr>
                <a:xfrm>
                  <a:off x="1279579" y="3032127"/>
                  <a:ext cx="125700" cy="139320"/>
                </a:xfrm>
                <a:prstGeom prst="rect">
                  <a:avLst/>
                </a:prstGeom>
              </p:spPr>
            </p:pic>
          </mc:Fallback>
        </mc:AlternateContent>
      </p:grpSp>
      <p:grpSp>
        <p:nvGrpSpPr>
          <p:cNvPr id="63" name="Group 62"/>
          <p:cNvGrpSpPr/>
          <p:nvPr/>
        </p:nvGrpSpPr>
        <p:grpSpPr>
          <a:xfrm>
            <a:off x="4241056" y="2316550"/>
            <a:ext cx="4067743" cy="3077004"/>
            <a:chOff x="4296289" y="2314782"/>
            <a:chExt cx="4067743" cy="3077004"/>
          </a:xfrm>
        </p:grpSpPr>
        <p:pic>
          <p:nvPicPr>
            <p:cNvPr id="8" name="Picture 7" descr="Screen Clippi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96289" y="2314782"/>
              <a:ext cx="4067743" cy="3077004"/>
            </a:xfrm>
            <a:prstGeom prst="rect">
              <a:avLst/>
            </a:prstGeom>
          </p:spPr>
        </p:pic>
        <mc:AlternateContent xmlns:mc="http://schemas.openxmlformats.org/markup-compatibility/2006" xmlns:p14="http://schemas.microsoft.com/office/powerpoint/2010/main">
          <mc:Choice Requires="p14">
            <p:contentPart p14:bwMode="auto" r:id="rId24">
              <p14:nvContentPartPr>
                <p14:cNvPr id="50" name="Ink 49"/>
                <p14:cNvContentPartPr/>
                <p14:nvPr/>
              </p14:nvContentPartPr>
              <p14:xfrm>
                <a:off x="4664152" y="4226094"/>
                <a:ext cx="691737" cy="662400"/>
              </p14:xfrm>
            </p:contentPart>
          </mc:Choice>
          <mc:Fallback xmlns="">
            <p:pic>
              <p:nvPicPr>
                <p:cNvPr id="50" name="Ink 49"/>
                <p:cNvPicPr/>
                <p:nvPr/>
              </p:nvPicPr>
              <p:blipFill>
                <a:blip r:embed="rId25"/>
                <a:stretch>
                  <a:fillRect/>
                </a:stretch>
              </p:blipFill>
              <p:spPr>
                <a:xfrm>
                  <a:off x="4655150" y="4217094"/>
                  <a:ext cx="709742"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 name="Ink 54"/>
                <p14:cNvContentPartPr/>
                <p14:nvPr/>
              </p14:nvContentPartPr>
              <p14:xfrm>
                <a:off x="4527889" y="4416350"/>
                <a:ext cx="730080" cy="628744"/>
              </p14:xfrm>
            </p:contentPart>
          </mc:Choice>
          <mc:Fallback xmlns="">
            <p:pic>
              <p:nvPicPr>
                <p:cNvPr id="55" name="Ink 54"/>
                <p:cNvPicPr/>
                <p:nvPr/>
              </p:nvPicPr>
              <p:blipFill>
                <a:blip r:embed="rId27"/>
                <a:stretch>
                  <a:fillRect/>
                </a:stretch>
              </p:blipFill>
              <p:spPr>
                <a:xfrm>
                  <a:off x="4518885" y="4407353"/>
                  <a:ext cx="748089" cy="64673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6" name="Ink 55"/>
                <p14:cNvContentPartPr/>
                <p14:nvPr/>
              </p14:nvContentPartPr>
              <p14:xfrm>
                <a:off x="5349952" y="4892454"/>
                <a:ext cx="360" cy="10440"/>
              </p14:xfrm>
            </p:contentPart>
          </mc:Choice>
          <mc:Fallback xmlns="">
            <p:pic>
              <p:nvPicPr>
                <p:cNvPr id="56" name="Ink 55"/>
                <p:cNvPicPr/>
                <p:nvPr/>
              </p:nvPicPr>
              <p:blipFill>
                <a:blip r:embed="rId29"/>
                <a:stretch>
                  <a:fillRect/>
                </a:stretch>
              </p:blipFill>
              <p:spPr>
                <a:xfrm>
                  <a:off x="5340952" y="4883454"/>
                  <a:ext cx="1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9" name="Ink 58"/>
                <p14:cNvContentPartPr/>
                <p14:nvPr/>
              </p14:nvContentPartPr>
              <p14:xfrm>
                <a:off x="5291809" y="4089110"/>
                <a:ext cx="88560" cy="128344"/>
              </p14:xfrm>
            </p:contentPart>
          </mc:Choice>
          <mc:Fallback xmlns="">
            <p:pic>
              <p:nvPicPr>
                <p:cNvPr id="59" name="Ink 58"/>
                <p:cNvPicPr/>
                <p:nvPr/>
              </p:nvPicPr>
              <p:blipFill>
                <a:blip r:embed="rId31"/>
                <a:stretch>
                  <a:fillRect/>
                </a:stretch>
              </p:blipFill>
              <p:spPr>
                <a:xfrm>
                  <a:off x="5282809" y="4080122"/>
                  <a:ext cx="106560" cy="14631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0" name="Ink 59"/>
                <p14:cNvContentPartPr/>
                <p14:nvPr/>
              </p14:nvContentPartPr>
              <p14:xfrm>
                <a:off x="5335369" y="4226630"/>
                <a:ext cx="5400" cy="360"/>
              </p14:xfrm>
            </p:contentPart>
          </mc:Choice>
          <mc:Fallback xmlns="">
            <p:pic>
              <p:nvPicPr>
                <p:cNvPr id="60" name="Ink 59"/>
                <p:cNvPicPr/>
                <p:nvPr/>
              </p:nvPicPr>
              <p:blipFill>
                <a:blip r:embed="rId33"/>
                <a:stretch>
                  <a:fillRect/>
                </a:stretch>
              </p:blipFill>
              <p:spPr>
                <a:xfrm>
                  <a:off x="5326369" y="4217630"/>
                  <a:ext cx="23400" cy="18360"/>
                </a:xfrm>
                <a:prstGeom prst="rect">
                  <a:avLst/>
                </a:prstGeom>
              </p:spPr>
            </p:pic>
          </mc:Fallback>
        </mc:AlternateContent>
      </p:grpSp>
    </p:spTree>
    <p:extLst>
      <p:ext uri="{BB962C8B-B14F-4D97-AF65-F5344CB8AC3E}">
        <p14:creationId xmlns:p14="http://schemas.microsoft.com/office/powerpoint/2010/main" val="3709757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981200"/>
            <a:ext cx="3610479" cy="3229426"/>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981200"/>
            <a:ext cx="3277057" cy="3181794"/>
          </a:xfrm>
          <a:prstGeom prst="rect">
            <a:avLst/>
          </a:prstGeom>
        </p:spPr>
      </p:pic>
    </p:spTree>
    <p:extLst>
      <p:ext uri="{BB962C8B-B14F-4D97-AF65-F5344CB8AC3E}">
        <p14:creationId xmlns:p14="http://schemas.microsoft.com/office/powerpoint/2010/main" val="2051396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5-08-21 at 6.32.3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298" y="2632916"/>
            <a:ext cx="5727700" cy="952500"/>
          </a:xfrm>
          <a:prstGeom prst="rect">
            <a:avLst/>
          </a:prstGeom>
        </p:spPr>
      </p:pic>
      <p:pic>
        <p:nvPicPr>
          <p:cNvPr id="11" name="Picture 10" descr="Screen Shot 2015-08-21 at 6.32.1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466224"/>
          </a:xfrm>
          <a:prstGeom prst="rect">
            <a:avLst/>
          </a:prstGeom>
        </p:spPr>
      </p:pic>
      <p:pic>
        <p:nvPicPr>
          <p:cNvPr id="12" name="Picture 11" descr="Screen Shot 2015-08-21 at 6.32.5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96" y="3739688"/>
            <a:ext cx="3060700" cy="2921000"/>
          </a:xfrm>
          <a:prstGeom prst="rect">
            <a:avLst/>
          </a:prstGeom>
        </p:spPr>
      </p:pic>
      <p:pic>
        <p:nvPicPr>
          <p:cNvPr id="13" name="Picture 12" descr="Screen Shot 2015-08-21 at 6.32.45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8494" y="3585416"/>
            <a:ext cx="3060700" cy="2971800"/>
          </a:xfrm>
          <a:prstGeom prst="rect">
            <a:avLst/>
          </a:prstGeom>
        </p:spPr>
      </p:pic>
      <p:sp>
        <p:nvSpPr>
          <p:cNvPr id="14" name="TextBox 13"/>
          <p:cNvSpPr txBox="1"/>
          <p:nvPr/>
        </p:nvSpPr>
        <p:spPr>
          <a:xfrm>
            <a:off x="7962260" y="0"/>
            <a:ext cx="1181740" cy="369332"/>
          </a:xfrm>
          <a:prstGeom prst="rect">
            <a:avLst/>
          </a:prstGeom>
          <a:solidFill>
            <a:srgbClr val="FFFFFF"/>
          </a:solidFill>
        </p:spPr>
        <p:txBody>
          <a:bodyPr wrap="square" rtlCol="0">
            <a:spAutoFit/>
          </a:bodyPr>
          <a:lstStyle/>
          <a:p>
            <a:endParaRPr lang="en-US" dirty="0"/>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342CDA5C-D9F8-0141-BFFD-3B16B78EA1FE}"/>
                  </a:ext>
                </a:extLst>
              </p14:cNvPr>
              <p14:cNvContentPartPr/>
              <p14:nvPr/>
            </p14:nvContentPartPr>
            <p14:xfrm>
              <a:off x="221400" y="574560"/>
              <a:ext cx="7328520" cy="4045680"/>
            </p14:xfrm>
          </p:contentPart>
        </mc:Choice>
        <mc:Fallback xmlns="">
          <p:pic>
            <p:nvPicPr>
              <p:cNvPr id="2" name="Ink 1">
                <a:extLst>
                  <a:ext uri="{FF2B5EF4-FFF2-40B4-BE49-F238E27FC236}">
                    <a16:creationId xmlns:a16="http://schemas.microsoft.com/office/drawing/2014/main" id="{342CDA5C-D9F8-0141-BFFD-3B16B78EA1FE}"/>
                  </a:ext>
                </a:extLst>
              </p:cNvPr>
              <p:cNvPicPr/>
              <p:nvPr/>
            </p:nvPicPr>
            <p:blipFill>
              <a:blip r:embed="rId7"/>
              <a:stretch>
                <a:fillRect/>
              </a:stretch>
            </p:blipFill>
            <p:spPr>
              <a:xfrm>
                <a:off x="205200" y="558360"/>
                <a:ext cx="7360920" cy="4078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F9D1C25E-3F34-914F-8B1B-DB8AF1D3CD54}"/>
                  </a:ext>
                </a:extLst>
              </p14:cNvPr>
              <p14:cNvContentPartPr/>
              <p14:nvPr/>
            </p14:nvContentPartPr>
            <p14:xfrm>
              <a:off x="6606720" y="376920"/>
              <a:ext cx="1771560" cy="1993320"/>
            </p14:xfrm>
          </p:contentPart>
        </mc:Choice>
        <mc:Fallback xmlns="">
          <p:pic>
            <p:nvPicPr>
              <p:cNvPr id="3" name="Ink 2">
                <a:extLst>
                  <a:ext uri="{FF2B5EF4-FFF2-40B4-BE49-F238E27FC236}">
                    <a16:creationId xmlns:a16="http://schemas.microsoft.com/office/drawing/2014/main" id="{F9D1C25E-3F34-914F-8B1B-DB8AF1D3CD54}"/>
                  </a:ext>
                </a:extLst>
              </p:cNvPr>
              <p:cNvPicPr/>
              <p:nvPr/>
            </p:nvPicPr>
            <p:blipFill>
              <a:blip r:embed="rId9"/>
              <a:stretch>
                <a:fillRect/>
              </a:stretch>
            </p:blipFill>
            <p:spPr>
              <a:xfrm>
                <a:off x="6590520" y="360720"/>
                <a:ext cx="1803960" cy="2025720"/>
              </a:xfrm>
              <a:prstGeom prst="rect">
                <a:avLst/>
              </a:prstGeom>
            </p:spPr>
          </p:pic>
        </mc:Fallback>
      </mc:AlternateContent>
    </p:spTree>
    <p:extLst>
      <p:ext uri="{BB962C8B-B14F-4D97-AF65-F5344CB8AC3E}">
        <p14:creationId xmlns:p14="http://schemas.microsoft.com/office/powerpoint/2010/main" val="2444599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14400"/>
          </a:xfrm>
        </p:spPr>
        <p:txBody>
          <a:bodyPr/>
          <a:lstStyle/>
          <a:p>
            <a:r>
              <a:rPr lang="en-US" dirty="0"/>
              <a:t>Finding the line of reflection</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200400" y="1524000"/>
            <a:ext cx="5486400" cy="5160548"/>
          </a:xfrm>
          <a:prstGeom prst="rect">
            <a:avLst/>
          </a:prstGeom>
        </p:spPr>
      </p:pic>
      <p:sp>
        <p:nvSpPr>
          <p:cNvPr id="5" name="TextBox 4"/>
          <p:cNvSpPr txBox="1"/>
          <p:nvPr/>
        </p:nvSpPr>
        <p:spPr>
          <a:xfrm>
            <a:off x="111071" y="2667000"/>
            <a:ext cx="3352800" cy="954107"/>
          </a:xfrm>
          <a:prstGeom prst="rect">
            <a:avLst/>
          </a:prstGeom>
          <a:noFill/>
        </p:spPr>
        <p:txBody>
          <a:bodyPr wrap="square" rtlCol="0">
            <a:spAutoFit/>
          </a:bodyPr>
          <a:lstStyle/>
          <a:p>
            <a:r>
              <a:rPr lang="en-US" sz="2800" b="1" dirty="0">
                <a:solidFill>
                  <a:srgbClr val="7030A0"/>
                </a:solidFill>
              </a:rPr>
              <a:t>Who thinks they can draw it???</a:t>
            </a:r>
          </a:p>
        </p:txBody>
      </p:sp>
      <p:sp>
        <p:nvSpPr>
          <p:cNvPr id="8" name="Freeform 7"/>
          <p:cNvSpPr/>
          <p:nvPr/>
        </p:nvSpPr>
        <p:spPr>
          <a:xfrm>
            <a:off x="4858719" y="3276600"/>
            <a:ext cx="1542081" cy="821410"/>
          </a:xfrm>
          <a:custGeom>
            <a:avLst/>
            <a:gdLst>
              <a:gd name="connsiteX0" fmla="*/ 441702 w 1542081"/>
              <a:gd name="connsiteY0" fmla="*/ 821410 h 821410"/>
              <a:gd name="connsiteX1" fmla="*/ 0 w 1542081"/>
              <a:gd name="connsiteY1" fmla="*/ 0 h 821410"/>
              <a:gd name="connsiteX2" fmla="*/ 1542081 w 1542081"/>
              <a:gd name="connsiteY2" fmla="*/ 619932 h 821410"/>
              <a:gd name="connsiteX3" fmla="*/ 441702 w 1542081"/>
              <a:gd name="connsiteY3" fmla="*/ 821410 h 821410"/>
            </a:gdLst>
            <a:ahLst/>
            <a:cxnLst>
              <a:cxn ang="0">
                <a:pos x="connsiteX0" y="connsiteY0"/>
              </a:cxn>
              <a:cxn ang="0">
                <a:pos x="connsiteX1" y="connsiteY1"/>
              </a:cxn>
              <a:cxn ang="0">
                <a:pos x="connsiteX2" y="connsiteY2"/>
              </a:cxn>
              <a:cxn ang="0">
                <a:pos x="connsiteX3" y="connsiteY3"/>
              </a:cxn>
            </a:cxnLst>
            <a:rect l="l" t="t" r="r" b="b"/>
            <a:pathLst>
              <a:path w="1542081" h="821410">
                <a:moveTo>
                  <a:pt x="441702" y="821410"/>
                </a:moveTo>
                <a:lnTo>
                  <a:pt x="0" y="0"/>
                </a:lnTo>
                <a:lnTo>
                  <a:pt x="1542081" y="619932"/>
                </a:lnTo>
                <a:lnTo>
                  <a:pt x="441702" y="821410"/>
                </a:lnTo>
                <a:close/>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rot="16200000" flipH="1">
            <a:off x="3686660" y="4390540"/>
            <a:ext cx="1447800" cy="896319"/>
          </a:xfrm>
          <a:custGeom>
            <a:avLst/>
            <a:gdLst>
              <a:gd name="connsiteX0" fmla="*/ 441702 w 1542081"/>
              <a:gd name="connsiteY0" fmla="*/ 821410 h 821410"/>
              <a:gd name="connsiteX1" fmla="*/ 0 w 1542081"/>
              <a:gd name="connsiteY1" fmla="*/ 0 h 821410"/>
              <a:gd name="connsiteX2" fmla="*/ 1542081 w 1542081"/>
              <a:gd name="connsiteY2" fmla="*/ 619932 h 821410"/>
              <a:gd name="connsiteX3" fmla="*/ 441702 w 1542081"/>
              <a:gd name="connsiteY3" fmla="*/ 821410 h 821410"/>
            </a:gdLst>
            <a:ahLst/>
            <a:cxnLst>
              <a:cxn ang="0">
                <a:pos x="connsiteX0" y="connsiteY0"/>
              </a:cxn>
              <a:cxn ang="0">
                <a:pos x="connsiteX1" y="connsiteY1"/>
              </a:cxn>
              <a:cxn ang="0">
                <a:pos x="connsiteX2" y="connsiteY2"/>
              </a:cxn>
              <a:cxn ang="0">
                <a:pos x="connsiteX3" y="connsiteY3"/>
              </a:cxn>
            </a:cxnLst>
            <a:rect l="l" t="t" r="r" b="b"/>
            <a:pathLst>
              <a:path w="1542081" h="821410">
                <a:moveTo>
                  <a:pt x="441702" y="821410"/>
                </a:moveTo>
                <a:lnTo>
                  <a:pt x="0" y="0"/>
                </a:lnTo>
                <a:lnTo>
                  <a:pt x="1542081" y="619932"/>
                </a:lnTo>
                <a:lnTo>
                  <a:pt x="441702" y="821410"/>
                </a:lnTo>
                <a:close/>
              </a:path>
            </a:pathLst>
          </a:custGeom>
          <a:noFill/>
          <a:ln w="349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68220" y="2959387"/>
            <a:ext cx="381000" cy="369332"/>
          </a:xfrm>
          <a:prstGeom prst="rect">
            <a:avLst/>
          </a:prstGeom>
          <a:noFill/>
        </p:spPr>
        <p:txBody>
          <a:bodyPr wrap="square" rtlCol="0">
            <a:spAutoFit/>
          </a:bodyPr>
          <a:lstStyle/>
          <a:p>
            <a:r>
              <a:rPr lang="en-US" b="1" dirty="0">
                <a:solidFill>
                  <a:srgbClr val="FF0000"/>
                </a:solidFill>
              </a:rPr>
              <a:t>A</a:t>
            </a:r>
          </a:p>
        </p:txBody>
      </p:sp>
      <p:sp>
        <p:nvSpPr>
          <p:cNvPr id="11" name="TextBox 10"/>
          <p:cNvSpPr txBox="1"/>
          <p:nvPr/>
        </p:nvSpPr>
        <p:spPr>
          <a:xfrm>
            <a:off x="6324600" y="3687305"/>
            <a:ext cx="381000" cy="369332"/>
          </a:xfrm>
          <a:prstGeom prst="rect">
            <a:avLst/>
          </a:prstGeom>
          <a:noFill/>
        </p:spPr>
        <p:txBody>
          <a:bodyPr wrap="square" rtlCol="0">
            <a:spAutoFit/>
          </a:bodyPr>
          <a:lstStyle/>
          <a:p>
            <a:r>
              <a:rPr lang="en-US" b="1" dirty="0">
                <a:solidFill>
                  <a:srgbClr val="FF0000"/>
                </a:solidFill>
              </a:rPr>
              <a:t>B</a:t>
            </a:r>
          </a:p>
        </p:txBody>
      </p:sp>
      <p:sp>
        <p:nvSpPr>
          <p:cNvPr id="12" name="TextBox 11"/>
          <p:cNvSpPr txBox="1"/>
          <p:nvPr/>
        </p:nvSpPr>
        <p:spPr>
          <a:xfrm>
            <a:off x="5181600" y="4056637"/>
            <a:ext cx="381000" cy="369332"/>
          </a:xfrm>
          <a:prstGeom prst="rect">
            <a:avLst/>
          </a:prstGeom>
          <a:noFill/>
        </p:spPr>
        <p:txBody>
          <a:bodyPr wrap="square" rtlCol="0">
            <a:spAutoFit/>
          </a:bodyPr>
          <a:lstStyle/>
          <a:p>
            <a:r>
              <a:rPr lang="en-US" b="1" dirty="0">
                <a:solidFill>
                  <a:srgbClr val="FF0000"/>
                </a:solidFill>
              </a:rPr>
              <a:t>C</a:t>
            </a:r>
          </a:p>
        </p:txBody>
      </p:sp>
      <p:sp>
        <p:nvSpPr>
          <p:cNvPr id="13" name="TextBox 12"/>
          <p:cNvSpPr txBox="1"/>
          <p:nvPr/>
        </p:nvSpPr>
        <p:spPr>
          <a:xfrm>
            <a:off x="3733800" y="3745468"/>
            <a:ext cx="457200" cy="369332"/>
          </a:xfrm>
          <a:prstGeom prst="rect">
            <a:avLst/>
          </a:prstGeom>
          <a:noFill/>
        </p:spPr>
        <p:txBody>
          <a:bodyPr wrap="square" rtlCol="0">
            <a:spAutoFit/>
          </a:bodyPr>
          <a:lstStyle/>
          <a:p>
            <a:r>
              <a:rPr lang="en-US" b="1" dirty="0">
                <a:solidFill>
                  <a:srgbClr val="0070C0"/>
                </a:solidFill>
              </a:rPr>
              <a:t>A’</a:t>
            </a:r>
          </a:p>
        </p:txBody>
      </p:sp>
      <p:sp>
        <p:nvSpPr>
          <p:cNvPr id="14" name="TextBox 13"/>
          <p:cNvSpPr txBox="1"/>
          <p:nvPr/>
        </p:nvSpPr>
        <p:spPr>
          <a:xfrm>
            <a:off x="4433807" y="5574268"/>
            <a:ext cx="533400" cy="369332"/>
          </a:xfrm>
          <a:prstGeom prst="rect">
            <a:avLst/>
          </a:prstGeom>
          <a:noFill/>
        </p:spPr>
        <p:txBody>
          <a:bodyPr wrap="square" rtlCol="0">
            <a:spAutoFit/>
          </a:bodyPr>
          <a:lstStyle/>
          <a:p>
            <a:r>
              <a:rPr lang="en-US" b="1" dirty="0">
                <a:solidFill>
                  <a:srgbClr val="0070C0"/>
                </a:solidFill>
              </a:rPr>
              <a:t>B’</a:t>
            </a:r>
          </a:p>
        </p:txBody>
      </p:sp>
      <p:sp>
        <p:nvSpPr>
          <p:cNvPr id="15" name="TextBox 14"/>
          <p:cNvSpPr txBox="1"/>
          <p:nvPr/>
        </p:nvSpPr>
        <p:spPr>
          <a:xfrm>
            <a:off x="4800600" y="4431268"/>
            <a:ext cx="533400" cy="369332"/>
          </a:xfrm>
          <a:prstGeom prst="rect">
            <a:avLst/>
          </a:prstGeom>
          <a:noFill/>
        </p:spPr>
        <p:txBody>
          <a:bodyPr wrap="square" rtlCol="0">
            <a:spAutoFit/>
          </a:bodyPr>
          <a:lstStyle/>
          <a:p>
            <a:r>
              <a:rPr lang="en-US" b="1" dirty="0">
                <a:solidFill>
                  <a:srgbClr val="0070C0"/>
                </a:solidFill>
              </a:rPr>
              <a:t>C’</a:t>
            </a:r>
          </a:p>
        </p:txBody>
      </p:sp>
    </p:spTree>
    <p:extLst>
      <p:ext uri="{BB962C8B-B14F-4D97-AF65-F5344CB8AC3E}">
        <p14:creationId xmlns:p14="http://schemas.microsoft.com/office/powerpoint/2010/main" val="979791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find the line of reflection, find the midpoint of each connecting line. Then connect these midpoints.</a:t>
            </a:r>
          </a:p>
          <a:p>
            <a:endParaRPr lang="en-US" dirty="0"/>
          </a:p>
          <a:p>
            <a:r>
              <a:rPr lang="en-US" dirty="0"/>
              <a:t>You can always use the midpoint formula to find the midpoints (like in p. 847 Example A), but a lot of times you will be able to find the midpoint by counting squares.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502328" y="2422232"/>
              <a:ext cx="2612880" cy="146160"/>
            </p14:xfrm>
          </p:contentPart>
        </mc:Choice>
        <mc:Fallback xmlns="">
          <p:pic>
            <p:nvPicPr>
              <p:cNvPr id="4" name="Ink 3"/>
              <p:cNvPicPr/>
              <p:nvPr/>
            </p:nvPicPr>
            <p:blipFill>
              <a:blip r:embed="rId3"/>
              <a:stretch>
                <a:fillRect/>
              </a:stretch>
            </p:blipFill>
            <p:spPr>
              <a:xfrm>
                <a:off x="5466328" y="2350232"/>
                <a:ext cx="26848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042648" y="2823272"/>
              <a:ext cx="3415320" cy="130680"/>
            </p14:xfrm>
          </p:contentPart>
        </mc:Choice>
        <mc:Fallback xmlns="">
          <p:pic>
            <p:nvPicPr>
              <p:cNvPr id="5" name="Ink 4"/>
              <p:cNvPicPr/>
              <p:nvPr/>
            </p:nvPicPr>
            <p:blipFill>
              <a:blip r:embed="rId5"/>
              <a:stretch>
                <a:fillRect/>
              </a:stretch>
            </p:blipFill>
            <p:spPr>
              <a:xfrm>
                <a:off x="1006648" y="2751470"/>
                <a:ext cx="3487320" cy="27428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p14:cNvContentPartPr/>
              <p14:nvPr/>
            </p14:nvContentPartPr>
            <p14:xfrm>
              <a:off x="10074328" y="3849992"/>
              <a:ext cx="360" cy="360"/>
            </p14:xfrm>
          </p:contentPart>
        </mc:Choice>
        <mc:Fallback xmlns="">
          <p:pic>
            <p:nvPicPr>
              <p:cNvPr id="6" name="Ink 5"/>
              <p:cNvPicPr/>
              <p:nvPr/>
            </p:nvPicPr>
            <p:blipFill/>
            <p:spPr/>
          </p:pic>
        </mc:Fallback>
      </mc:AlternateContent>
    </p:spTree>
    <p:extLst>
      <p:ext uri="{BB962C8B-B14F-4D97-AF65-F5344CB8AC3E}">
        <p14:creationId xmlns:p14="http://schemas.microsoft.com/office/powerpoint/2010/main" val="20136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057400"/>
            <a:ext cx="4191000" cy="3935711"/>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532" y="2158094"/>
            <a:ext cx="4205068" cy="4120967"/>
          </a:xfrm>
          <a:prstGeom prst="rect">
            <a:avLst/>
          </a:prstGeom>
        </p:spPr>
      </p:pic>
    </p:spTree>
    <p:extLst>
      <p:ext uri="{BB962C8B-B14F-4D97-AF65-F5344CB8AC3E}">
        <p14:creationId xmlns:p14="http://schemas.microsoft.com/office/powerpoint/2010/main" val="15448294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52600"/>
            <a:ext cx="4267200" cy="4175924"/>
          </a:xfrm>
          <a:prstGeom prst="rect">
            <a:avLst/>
          </a:prstGeo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994" y="1599157"/>
            <a:ext cx="3962400" cy="4310610"/>
          </a:xfrm>
          <a:prstGeom prst="rect">
            <a:avLst/>
          </a:prstGeom>
        </p:spPr>
      </p:pic>
    </p:spTree>
    <p:extLst>
      <p:ext uri="{BB962C8B-B14F-4D97-AF65-F5344CB8AC3E}">
        <p14:creationId xmlns:p14="http://schemas.microsoft.com/office/powerpoint/2010/main" val="929103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Real-World Application That Will Allow You To Be Really Good At Mini-Golf Or Pool Or Anything Else Where You Have To Bounce A Ball Off A Wall</a:t>
            </a:r>
          </a:p>
        </p:txBody>
      </p:sp>
      <p:sp>
        <p:nvSpPr>
          <p:cNvPr id="3" name="Content Placeholder 2"/>
          <p:cNvSpPr>
            <a:spLocks noGrp="1"/>
          </p:cNvSpPr>
          <p:nvPr>
            <p:ph idx="1"/>
          </p:nvPr>
        </p:nvSpPr>
        <p:spPr>
          <a:xfrm>
            <a:off x="457200" y="2971800"/>
            <a:ext cx="8229600" cy="3602736"/>
          </a:xfrm>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79" t="37845" r="61897" b="40511"/>
          <a:stretch/>
        </p:blipFill>
        <p:spPr bwMode="auto">
          <a:xfrm>
            <a:off x="0" y="2819400"/>
            <a:ext cx="7841954" cy="4038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259473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602736"/>
          </a:xfrm>
        </p:spPr>
        <p:txBody>
          <a:bodyPr/>
          <a:lstStyle/>
          <a:p>
            <a:endParaRPr lang="en-US" dirty="0"/>
          </a:p>
        </p:txBody>
      </p:sp>
      <p:sp>
        <p:nvSpPr>
          <p:cNvPr id="4" name="Title 3"/>
          <p:cNvSpPr>
            <a:spLocks noGrp="1"/>
          </p:cNvSpPr>
          <p:nvPr>
            <p:ph type="title"/>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58" t="14329" r="17933" b="19697"/>
          <a:stretch/>
        </p:blipFill>
        <p:spPr bwMode="auto">
          <a:xfrm>
            <a:off x="609600" y="914399"/>
            <a:ext cx="7543800" cy="59507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 name="Straight Connector 6"/>
          <p:cNvCxnSpPr/>
          <p:nvPr/>
        </p:nvCxnSpPr>
        <p:spPr>
          <a:xfrm flipV="1">
            <a:off x="3048000" y="2499360"/>
            <a:ext cx="4015047" cy="199644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715000" y="2499360"/>
            <a:ext cx="685800" cy="320040"/>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00800" y="1828800"/>
            <a:ext cx="0" cy="3505200"/>
          </a:xfrm>
          <a:prstGeom prst="straightConnector1">
            <a:avLst/>
          </a:prstGeom>
          <a:ln w="698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25887" y="2362200"/>
            <a:ext cx="1112520" cy="743456"/>
            <a:chOff x="6925887" y="2362200"/>
            <a:chExt cx="1112520" cy="743456"/>
          </a:xfrm>
        </p:grpSpPr>
        <p:sp>
          <p:nvSpPr>
            <p:cNvPr id="5" name="Oval 4"/>
            <p:cNvSpPr/>
            <p:nvPr/>
          </p:nvSpPr>
          <p:spPr>
            <a:xfrm>
              <a:off x="6925887" y="2362200"/>
              <a:ext cx="274320" cy="27432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200207" y="2397770"/>
              <a:ext cx="838200" cy="707886"/>
            </a:xfrm>
            <a:prstGeom prst="rect">
              <a:avLst/>
            </a:prstGeom>
            <a:noFill/>
          </p:spPr>
          <p:txBody>
            <a:bodyPr wrap="square" rtlCol="0">
              <a:spAutoFit/>
            </a:bodyPr>
            <a:lstStyle/>
            <a:p>
              <a:r>
                <a:rPr lang="en-US" sz="4000" b="1" i="1" dirty="0">
                  <a:latin typeface="Calibri" panose="020F0502020204030204" pitchFamily="34" charset="0"/>
                </a:rPr>
                <a:t>H’</a:t>
              </a:r>
            </a:p>
          </p:txBody>
        </p:sp>
      </p:grpSp>
    </p:spTree>
    <p:extLst>
      <p:ext uri="{BB962C8B-B14F-4D97-AF65-F5344CB8AC3E}">
        <p14:creationId xmlns:p14="http://schemas.microsoft.com/office/powerpoint/2010/main" val="3136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a:t>YOU TRY: p.850 (15)</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14" t="22504" r="49301" b="67620"/>
          <a:stretch/>
        </p:blipFill>
        <p:spPr bwMode="auto">
          <a:xfrm>
            <a:off x="152400" y="1089559"/>
            <a:ext cx="6524500" cy="114596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99" t="38059" r="32800" b="50253"/>
          <a:stretch/>
        </p:blipFill>
        <p:spPr bwMode="auto">
          <a:xfrm>
            <a:off x="685800" y="5642172"/>
            <a:ext cx="7162800" cy="11409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876" t="17370" r="31241" b="61093"/>
          <a:stretch/>
        </p:blipFill>
        <p:spPr bwMode="auto">
          <a:xfrm>
            <a:off x="4794664" y="2133600"/>
            <a:ext cx="3790184" cy="36516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846520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p.851 (1 </a:t>
            </a:r>
            <a:r>
              <a:rPr lang="en-US"/>
              <a:t>– 12) </a:t>
            </a:r>
            <a:r>
              <a:rPr lang="en-US" dirty="0"/>
              <a:t>use a ruler on 1 – 4 </a:t>
            </a:r>
          </a:p>
        </p:txBody>
      </p:sp>
    </p:spTree>
    <p:extLst>
      <p:ext uri="{BB962C8B-B14F-4D97-AF65-F5344CB8AC3E}">
        <p14:creationId xmlns:p14="http://schemas.microsoft.com/office/powerpoint/2010/main" val="2030070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8-21 at 6.32.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12" y="532709"/>
            <a:ext cx="3162300" cy="2844800"/>
          </a:xfrm>
          <a:prstGeom prst="rect">
            <a:avLst/>
          </a:prstGeom>
        </p:spPr>
      </p:pic>
      <p:pic>
        <p:nvPicPr>
          <p:cNvPr id="6" name="Picture 5" descr="Screen Shot 2015-08-21 at 6.33.0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7447" y="289417"/>
            <a:ext cx="4902200" cy="1638300"/>
          </a:xfrm>
          <a:prstGeom prst="rect">
            <a:avLst/>
          </a:prstGeom>
        </p:spPr>
      </p:pic>
      <p:pic>
        <p:nvPicPr>
          <p:cNvPr id="7" name="Picture 6" descr="Screen Shot 2015-08-21 at 6.33.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8400" y="2395821"/>
            <a:ext cx="4762500" cy="1295400"/>
          </a:xfrm>
          <a:prstGeom prst="rect">
            <a:avLst/>
          </a:prstGeom>
        </p:spPr>
      </p:pic>
      <p:pic>
        <p:nvPicPr>
          <p:cNvPr id="8" name="Picture 7" descr="Screen Shot 2015-08-21 at 6.33.1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47" y="3977134"/>
            <a:ext cx="7848600" cy="2768600"/>
          </a:xfrm>
          <a:prstGeom prst="rect">
            <a:avLst/>
          </a:prstGeom>
        </p:spPr>
      </p:pic>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F678EFF-4BFC-BC4C-BF6C-73AC21EBD797}"/>
                  </a:ext>
                </a:extLst>
              </p14:cNvPr>
              <p14:cNvContentPartPr/>
              <p14:nvPr/>
            </p14:nvContentPartPr>
            <p14:xfrm>
              <a:off x="2046600" y="3363120"/>
              <a:ext cx="3758040" cy="790200"/>
            </p14:xfrm>
          </p:contentPart>
        </mc:Choice>
        <mc:Fallback xmlns="">
          <p:pic>
            <p:nvPicPr>
              <p:cNvPr id="2" name="Ink 1">
                <a:extLst>
                  <a:ext uri="{FF2B5EF4-FFF2-40B4-BE49-F238E27FC236}">
                    <a16:creationId xmlns:a16="http://schemas.microsoft.com/office/drawing/2014/main" id="{DF678EFF-4BFC-BC4C-BF6C-73AC21EBD797}"/>
                  </a:ext>
                </a:extLst>
              </p:cNvPr>
              <p:cNvPicPr/>
              <p:nvPr/>
            </p:nvPicPr>
            <p:blipFill>
              <a:blip r:embed="rId7"/>
              <a:stretch>
                <a:fillRect/>
              </a:stretch>
            </p:blipFill>
            <p:spPr>
              <a:xfrm>
                <a:off x="2030400" y="3346920"/>
                <a:ext cx="3790440" cy="82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a:extLst>
                  <a:ext uri="{FF2B5EF4-FFF2-40B4-BE49-F238E27FC236}">
                    <a16:creationId xmlns:a16="http://schemas.microsoft.com/office/drawing/2014/main" id="{C6C98881-9D60-7D45-9037-EA7896294196}"/>
                  </a:ext>
                </a:extLst>
              </p14:cNvPr>
              <p14:cNvContentPartPr/>
              <p14:nvPr/>
            </p14:nvContentPartPr>
            <p14:xfrm>
              <a:off x="269280" y="3135600"/>
              <a:ext cx="4709880" cy="862200"/>
            </p14:xfrm>
          </p:contentPart>
        </mc:Choice>
        <mc:Fallback xmlns="">
          <p:pic>
            <p:nvPicPr>
              <p:cNvPr id="3" name="Ink 2">
                <a:extLst>
                  <a:ext uri="{FF2B5EF4-FFF2-40B4-BE49-F238E27FC236}">
                    <a16:creationId xmlns:a16="http://schemas.microsoft.com/office/drawing/2014/main" id="{C6C98881-9D60-7D45-9037-EA7896294196}"/>
                  </a:ext>
                </a:extLst>
              </p:cNvPr>
              <p:cNvPicPr/>
              <p:nvPr/>
            </p:nvPicPr>
            <p:blipFill>
              <a:blip r:embed="rId9"/>
              <a:stretch>
                <a:fillRect/>
              </a:stretch>
            </p:blipFill>
            <p:spPr>
              <a:xfrm>
                <a:off x="253080" y="3119400"/>
                <a:ext cx="4742280" cy="894600"/>
              </a:xfrm>
              <a:prstGeom prst="rect">
                <a:avLst/>
              </a:prstGeom>
            </p:spPr>
          </p:pic>
        </mc:Fallback>
      </mc:AlternateContent>
    </p:spTree>
    <p:extLst>
      <p:ext uri="{BB962C8B-B14F-4D97-AF65-F5344CB8AC3E}">
        <p14:creationId xmlns:p14="http://schemas.microsoft.com/office/powerpoint/2010/main" val="4217830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Remember:</a:t>
            </a:r>
            <a:br>
              <a:rPr lang="en-US" dirty="0"/>
            </a:br>
            <a:r>
              <a:rPr lang="en-US" dirty="0"/>
              <a:t> we are learning about rigid motions!</a:t>
            </a:r>
          </a:p>
        </p:txBody>
      </p:sp>
      <p:sp>
        <p:nvSpPr>
          <p:cNvPr id="3" name="Content Placeholder 2"/>
          <p:cNvSpPr>
            <a:spLocks noGrp="1"/>
          </p:cNvSpPr>
          <p:nvPr>
            <p:ph idx="1"/>
          </p:nvPr>
        </p:nvSpPr>
        <p:spPr/>
        <p:txBody>
          <a:bodyPr/>
          <a:lstStyle/>
          <a:p>
            <a:r>
              <a:rPr lang="en-US" dirty="0"/>
              <a:t>Translations</a:t>
            </a:r>
          </a:p>
          <a:p>
            <a:r>
              <a:rPr lang="en-US" dirty="0"/>
              <a:t>Rotations</a:t>
            </a:r>
          </a:p>
          <a:p>
            <a:r>
              <a:rPr lang="en-US" dirty="0"/>
              <a:t>Reflections</a:t>
            </a:r>
          </a:p>
          <a:p>
            <a:endParaRPr lang="en-US" dirty="0"/>
          </a:p>
          <a:p>
            <a:r>
              <a:rPr lang="en-US" dirty="0"/>
              <a:t>These transformations preserve size and shape!</a:t>
            </a:r>
          </a:p>
        </p:txBody>
      </p:sp>
    </p:spTree>
    <p:extLst>
      <p:ext uri="{BB962C8B-B14F-4D97-AF65-F5344CB8AC3E}">
        <p14:creationId xmlns:p14="http://schemas.microsoft.com/office/powerpoint/2010/main" val="123244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SIMPLIEST way to draw a reflection…</a:t>
            </a:r>
          </a:p>
        </p:txBody>
      </p:sp>
      <p:sp>
        <p:nvSpPr>
          <p:cNvPr id="3" name="Content Placeholder 2"/>
          <p:cNvSpPr>
            <a:spLocks noGrp="1"/>
          </p:cNvSpPr>
          <p:nvPr>
            <p:ph idx="1"/>
          </p:nvPr>
        </p:nvSpPr>
        <p:spPr/>
        <p:txBody>
          <a:bodyPr/>
          <a:lstStyle/>
          <a:p>
            <a:r>
              <a:rPr lang="en-US" dirty="0"/>
              <a:t>Draw a triangle on your patty paper. </a:t>
            </a:r>
          </a:p>
          <a:p>
            <a:endParaRPr lang="en-US" dirty="0"/>
          </a:p>
          <a:p>
            <a:r>
              <a:rPr lang="en-US" dirty="0"/>
              <a:t>Draw a line somewhere near the triangle. </a:t>
            </a:r>
          </a:p>
          <a:p>
            <a:endParaRPr lang="en-US" dirty="0"/>
          </a:p>
          <a:p>
            <a:r>
              <a:rPr lang="en-US" dirty="0"/>
              <a:t>FOLD the paper along the line and trace the triangle onto the other side.</a:t>
            </a:r>
          </a:p>
          <a:p>
            <a:endParaRPr lang="en-US" dirty="0"/>
          </a:p>
          <a:p>
            <a:r>
              <a:rPr lang="en-US" dirty="0"/>
              <a:t>You have just performed a reflection!</a:t>
            </a:r>
          </a:p>
        </p:txBody>
      </p:sp>
    </p:spTree>
    <p:extLst>
      <p:ext uri="{BB962C8B-B14F-4D97-AF65-F5344CB8AC3E}">
        <p14:creationId xmlns:p14="http://schemas.microsoft.com/office/powerpoint/2010/main" val="34442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get us in the reflection mood…</a:t>
            </a:r>
          </a:p>
        </p:txBody>
      </p:sp>
      <p:sp>
        <p:nvSpPr>
          <p:cNvPr id="3" name="Content Placeholder 2"/>
          <p:cNvSpPr>
            <a:spLocks noGrp="1"/>
          </p:cNvSpPr>
          <p:nvPr>
            <p:ph idx="1"/>
          </p:nvPr>
        </p:nvSpPr>
        <p:spPr/>
        <p:txBody>
          <a:bodyPr/>
          <a:lstStyle/>
          <a:p>
            <a:r>
              <a:rPr lang="en-US" dirty="0">
                <a:hlinkClick r:id="rId2"/>
              </a:rPr>
              <a:t>https://www.youtube.com/watch?v=FZ4zTXHqGBw</a:t>
            </a:r>
            <a:r>
              <a:rPr lang="en-US" dirty="0"/>
              <a:t> </a:t>
            </a:r>
          </a:p>
        </p:txBody>
      </p:sp>
    </p:spTree>
    <p:extLst>
      <p:ext uri="{BB962C8B-B14F-4D97-AF65-F5344CB8AC3E}">
        <p14:creationId xmlns:p14="http://schemas.microsoft.com/office/powerpoint/2010/main" val="4134528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How can we </a:t>
            </a:r>
            <a:r>
              <a:rPr lang="en-US" b="1" dirty="0"/>
              <a:t>draw </a:t>
            </a:r>
            <a:r>
              <a:rPr lang="en-US" dirty="0"/>
              <a:t>a reflection?</a:t>
            </a:r>
          </a:p>
        </p:txBody>
      </p:sp>
      <p:sp>
        <p:nvSpPr>
          <p:cNvPr id="4" name="Content Placeholder 3"/>
          <p:cNvSpPr>
            <a:spLocks noGrp="1"/>
          </p:cNvSpPr>
          <p:nvPr>
            <p:ph idx="1"/>
          </p:nvPr>
        </p:nvSpPr>
        <p:spPr>
          <a:xfrm>
            <a:off x="457200" y="1600200"/>
            <a:ext cx="8229600" cy="4974336"/>
          </a:xfrm>
        </p:spPr>
        <p:txBody>
          <a:bodyPr>
            <a:normAutofit/>
          </a:bodyPr>
          <a:lstStyle/>
          <a:p>
            <a:r>
              <a:rPr lang="en-US" sz="2400" b="1" dirty="0"/>
              <a:t>VOLUNTEER </a:t>
            </a:r>
            <a:r>
              <a:rPr lang="en-US" sz="2400" dirty="0"/>
              <a:t>to come up to the board and draw the image of the triangle? You may use any tools you would like to help you be as exact as you can. </a:t>
            </a:r>
            <a:endParaRPr lang="en-US" sz="2400" b="1" dirty="0"/>
          </a:p>
        </p:txBody>
      </p:sp>
      <p:cxnSp>
        <p:nvCxnSpPr>
          <p:cNvPr id="9" name="Straight Arrow Connector 8"/>
          <p:cNvCxnSpPr/>
          <p:nvPr/>
        </p:nvCxnSpPr>
        <p:spPr>
          <a:xfrm>
            <a:off x="4495800" y="2895600"/>
            <a:ext cx="0" cy="3733800"/>
          </a:xfrm>
          <a:prstGeom prst="straightConnector1">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0" name="Right Triangle 9"/>
          <p:cNvSpPr/>
          <p:nvPr/>
        </p:nvSpPr>
        <p:spPr>
          <a:xfrm>
            <a:off x="2895600" y="3505200"/>
            <a:ext cx="990600" cy="2133600"/>
          </a:xfrm>
          <a:prstGeom prst="rtTriangl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89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a:t>How about this one?</a:t>
            </a:r>
          </a:p>
        </p:txBody>
      </p:sp>
      <p:cxnSp>
        <p:nvCxnSpPr>
          <p:cNvPr id="9" name="Straight Arrow Connector 8"/>
          <p:cNvCxnSpPr/>
          <p:nvPr/>
        </p:nvCxnSpPr>
        <p:spPr>
          <a:xfrm flipH="1">
            <a:off x="3505200" y="1828800"/>
            <a:ext cx="1981200" cy="4419600"/>
          </a:xfrm>
          <a:prstGeom prst="straightConnector1">
            <a:avLst/>
          </a:prstGeom>
          <a:ln w="47625">
            <a:solidFill>
              <a:srgbClr val="00B050"/>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2417275" y="2381061"/>
            <a:ext cx="2109458" cy="1548143"/>
          </a:xfrm>
          <a:custGeom>
            <a:avLst/>
            <a:gdLst>
              <a:gd name="connsiteX0" fmla="*/ 2109458 w 2109458"/>
              <a:gd name="connsiteY0" fmla="*/ 1548143 h 1548143"/>
              <a:gd name="connsiteX1" fmla="*/ 1584357 w 2109458"/>
              <a:gd name="connsiteY1" fmla="*/ 0 h 1548143"/>
              <a:gd name="connsiteX2" fmla="*/ 153909 w 2109458"/>
              <a:gd name="connsiteY2" fmla="*/ 470781 h 1548143"/>
              <a:gd name="connsiteX3" fmla="*/ 0 w 2109458"/>
              <a:gd name="connsiteY3" fmla="*/ 1539089 h 1548143"/>
              <a:gd name="connsiteX4" fmla="*/ 2109458 w 2109458"/>
              <a:gd name="connsiteY4" fmla="*/ 1548143 h 15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9458" h="1548143">
                <a:moveTo>
                  <a:pt x="2109458" y="1548143"/>
                </a:moveTo>
                <a:lnTo>
                  <a:pt x="1584357" y="0"/>
                </a:lnTo>
                <a:lnTo>
                  <a:pt x="153909" y="470781"/>
                </a:lnTo>
                <a:lnTo>
                  <a:pt x="0" y="1539089"/>
                </a:lnTo>
                <a:lnTo>
                  <a:pt x="2109458" y="1548143"/>
                </a:lnTo>
                <a:close/>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27B100AE-EDD9-164F-86A0-571B9DBA177B}"/>
                  </a:ext>
                </a:extLst>
              </p14:cNvPr>
              <p14:cNvContentPartPr/>
              <p14:nvPr/>
            </p14:nvContentPartPr>
            <p14:xfrm>
              <a:off x="4567680" y="1394280"/>
              <a:ext cx="32400" cy="875520"/>
            </p14:xfrm>
          </p:contentPart>
        </mc:Choice>
        <mc:Fallback xmlns="">
          <p:pic>
            <p:nvPicPr>
              <p:cNvPr id="4" name="Ink 3">
                <a:extLst>
                  <a:ext uri="{FF2B5EF4-FFF2-40B4-BE49-F238E27FC236}">
                    <a16:creationId xmlns:a16="http://schemas.microsoft.com/office/drawing/2014/main" id="{27B100AE-EDD9-164F-86A0-571B9DBA177B}"/>
                  </a:ext>
                </a:extLst>
              </p:cNvPr>
              <p:cNvPicPr/>
              <p:nvPr/>
            </p:nvPicPr>
            <p:blipFill>
              <a:blip r:embed="rId3"/>
              <a:stretch>
                <a:fillRect/>
              </a:stretch>
            </p:blipFill>
            <p:spPr>
              <a:xfrm>
                <a:off x="4551480" y="1378080"/>
                <a:ext cx="64800" cy="907920"/>
              </a:xfrm>
              <a:prstGeom prst="rect">
                <a:avLst/>
              </a:prstGeom>
            </p:spPr>
          </p:pic>
        </mc:Fallback>
      </mc:AlternateContent>
    </p:spTree>
    <p:extLst>
      <p:ext uri="{BB962C8B-B14F-4D97-AF65-F5344CB8AC3E}">
        <p14:creationId xmlns:p14="http://schemas.microsoft.com/office/powerpoint/2010/main" val="25339657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4837</TotalTime>
  <Words>625</Words>
  <Application>Microsoft Office PowerPoint</Application>
  <PresentationFormat>On-screen Show (4:3)</PresentationFormat>
  <Paragraphs>88</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ＭＳ Ｐゴシック</vt:lpstr>
      <vt:lpstr>Arial</vt:lpstr>
      <vt:lpstr>Calibri</vt:lpstr>
      <vt:lpstr>Georgia</vt:lpstr>
      <vt:lpstr>Trebuchet MS</vt:lpstr>
      <vt:lpstr>Verdana</vt:lpstr>
      <vt:lpstr>Wingdings</vt:lpstr>
      <vt:lpstr>Wingdings 2</vt:lpstr>
      <vt:lpstr>Urban</vt:lpstr>
      <vt:lpstr>Bellringer</vt:lpstr>
      <vt:lpstr>Today’s Objective:</vt:lpstr>
      <vt:lpstr>PowerPoint Presentation</vt:lpstr>
      <vt:lpstr>PowerPoint Presentation</vt:lpstr>
      <vt:lpstr>Remember:  we are learning about rigid motions!</vt:lpstr>
      <vt:lpstr>The SIMPLIEST way to draw a reflection…</vt:lpstr>
      <vt:lpstr>To get us in the reflection mood…</vt:lpstr>
      <vt:lpstr>How can we draw a reflection?</vt:lpstr>
      <vt:lpstr>How about this one?</vt:lpstr>
      <vt:lpstr>IMPORTANT IDEA:</vt:lpstr>
      <vt:lpstr>ALSO IMPORTANT:</vt:lpstr>
      <vt:lpstr>One more…</vt:lpstr>
      <vt:lpstr>How does this look on GRAPH PAPER???</vt:lpstr>
      <vt:lpstr>Perpendicular Lines in the  Coordinate Plane</vt:lpstr>
      <vt:lpstr>Pg. 844 A</vt:lpstr>
      <vt:lpstr>PowerPoint Presentation</vt:lpstr>
      <vt:lpstr>PowerPoint Presentation</vt:lpstr>
      <vt:lpstr>Special types of reflections…</vt:lpstr>
      <vt:lpstr>Reflecting across the x-axis:</vt:lpstr>
      <vt:lpstr>Reflecting across the x-axis</vt:lpstr>
      <vt:lpstr>Reflecting across the y-axis:</vt:lpstr>
      <vt:lpstr>Reflecting across the y-axis</vt:lpstr>
      <vt:lpstr>Reflecting across the line y = x</vt:lpstr>
      <vt:lpstr>Reflecting across the line y = x</vt:lpstr>
      <vt:lpstr>Reflecting across the line y = -x</vt:lpstr>
      <vt:lpstr>Reflecting across the line y = -x</vt:lpstr>
      <vt:lpstr>Chart on pg. 846</vt:lpstr>
      <vt:lpstr>Now try:</vt:lpstr>
      <vt:lpstr>PowerPoint Presentation</vt:lpstr>
      <vt:lpstr>Finding the line of reflection</vt:lpstr>
      <vt:lpstr>PowerPoint Presentation</vt:lpstr>
      <vt:lpstr>PowerPoint Presentation</vt:lpstr>
      <vt:lpstr>PowerPoint Presentation</vt:lpstr>
      <vt:lpstr>Real-World Application That Will Allow You To Be Really Good At Mini-Golf Or Pool Or Anything Else Where You Have To Bounce A Ball Off A Wall</vt:lpstr>
      <vt:lpstr>PowerPoint Presentation</vt:lpstr>
      <vt:lpstr>YOU TRY: p.850 (15)</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8/24</dc:title>
  <dc:creator>Ben Lischwe</dc:creator>
  <cp:lastModifiedBy>Niemiec, Alyssa</cp:lastModifiedBy>
  <cp:revision>53</cp:revision>
  <cp:lastPrinted>2015-08-24T21:41:23Z</cp:lastPrinted>
  <dcterms:created xsi:type="dcterms:W3CDTF">2015-08-22T23:54:14Z</dcterms:created>
  <dcterms:modified xsi:type="dcterms:W3CDTF">2020-01-15T19:48:53Z</dcterms:modified>
</cp:coreProperties>
</file>