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23.xml" ContentType="application/inkml+xml"/>
  <Override PartName="/ppt/ink/ink51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7" r:id="rId2"/>
    <p:sldId id="316" r:id="rId3"/>
    <p:sldId id="318" r:id="rId4"/>
    <p:sldId id="320" r:id="rId5"/>
    <p:sldId id="312" r:id="rId6"/>
    <p:sldId id="314" r:id="rId7"/>
    <p:sldId id="319" r:id="rId8"/>
    <p:sldId id="328" r:id="rId9"/>
    <p:sldId id="329" r:id="rId10"/>
    <p:sldId id="261" r:id="rId11"/>
    <p:sldId id="268" r:id="rId12"/>
    <p:sldId id="277" r:id="rId13"/>
    <p:sldId id="266" r:id="rId14"/>
    <p:sldId id="265" r:id="rId15"/>
    <p:sldId id="291" r:id="rId16"/>
    <p:sldId id="293" r:id="rId17"/>
    <p:sldId id="321" r:id="rId18"/>
    <p:sldId id="298" r:id="rId19"/>
    <p:sldId id="295" r:id="rId20"/>
    <p:sldId id="300" r:id="rId21"/>
    <p:sldId id="297" r:id="rId22"/>
    <p:sldId id="301" r:id="rId23"/>
    <p:sldId id="308" r:id="rId24"/>
    <p:sldId id="310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30T14:25:37.61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Group>
    <inkml:annotationXML>
      <emma:emma xmlns:emma="http://www.w3.org/2003/04/emma" version="1.0">
        <emma:interpretation id="{D8A08964-76AD-4D86-917C-A7BC64B7F965}" emma:medium="tactile" emma:mode="ink">
          <msink:context xmlns:msink="http://schemas.microsoft.com/ink/2010/main" type="writingRegion" rotatedBoundingBox="4206,9769 4268,9769 4268,9803 4206,9803"/>
        </emma:interpretation>
      </emma:emma>
    </inkml:annotationXML>
    <inkml:traceGroup>
      <inkml:annotationXML>
        <emma:emma xmlns:emma="http://www.w3.org/2003/04/emma" version="1.0">
          <emma:interpretation id="{7B193159-7042-457C-91F9-9EFA80CC8CD5}" emma:medium="tactile" emma:mode="ink">
            <msink:context xmlns:msink="http://schemas.microsoft.com/ink/2010/main" type="paragraph" rotatedBoundingBox="4206,9769 4268,9769 4268,9803 4206,9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63D348-C109-4AF0-830A-3287D7B33606}" emma:medium="tactile" emma:mode="ink">
              <msink:context xmlns:msink="http://schemas.microsoft.com/ink/2010/main" type="line" rotatedBoundingBox="4206,9769 4268,9769 4268,9803 4206,9803"/>
            </emma:interpretation>
          </emma:emma>
        </inkml:annotationXML>
        <inkml:traceGroup>
          <inkml:annotationXML>
            <emma:emma xmlns:emma="http://www.w3.org/2003/04/emma" version="1.0">
              <emma:interpretation id="{11F57CFC-413C-4A7B-AA6C-28FDECDAE354}" emma:medium="tactile" emma:mode="ink">
                <msink:context xmlns:msink="http://schemas.microsoft.com/ink/2010/main" type="inkWord" rotatedBoundingBox="4206,9769 4268,9769 4268,9803 4206,9803"/>
              </emma:interpretation>
              <emma:one-of disjunction-type="recognition" id="oneOf0">
                <emma:interpretation id="interp0" emma:lang="" emma:confidence="0">
                  <emma:literal>•</emma:literal>
                </emma:interpretation>
                <emma:interpretation id="interp1" emma:lang="" emma:confidence="0">
                  <emma:literal>&lt;</emma:literal>
                </emma:interpretation>
                <emma:interpretation id="interp2" emma:lang="" emma:confidence="0">
                  <emma:literal>c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C</emma:literal>
                </emma:interpretation>
              </emma:one-of>
            </emma:emma>
          </inkml:annotationXML>
          <inkml:trace contextRef="#ctx0" brushRef="#br0">991 5743 8355,'-22'0'235,"4"0"-8,2 0 0,10 1-345,6 3 0,2-2-651,5 6 1,6-1-1,5 5 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31.257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25EF0221-7286-A64D-8264-E3905D6FCC72}" emma:medium="tactile" emma:mode="ink">
          <msink:context xmlns:msink="http://schemas.microsoft.com/ink/2010/main" type="writingRegion" rotatedBoundingBox="12237,4059 14637,4059 14637,6633 12237,6633"/>
        </emma:interpretation>
      </emma:emma>
    </inkml:annotationXML>
    <inkml:traceGroup>
      <inkml:annotationXML>
        <emma:emma xmlns:emma="http://www.w3.org/2003/04/emma" version="1.0">
          <emma:interpretation id="{E886B64A-7CED-D84F-8155-0D39231C44B8}" emma:medium="tactile" emma:mode="ink">
            <msink:context xmlns:msink="http://schemas.microsoft.com/ink/2010/main" type="paragraph" rotatedBoundingBox="12237,4059 14637,4059 14637,6633 12237,66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8A9089-6449-0640-9EF1-32D090BBD71F}" emma:medium="tactile" emma:mode="ink">
              <msink:context xmlns:msink="http://schemas.microsoft.com/ink/2010/main" type="line" rotatedBoundingBox="12237,4059 14637,4059 14637,6633 12237,6633"/>
            </emma:interpretation>
          </emma:emma>
        </inkml:annotationXML>
        <inkml:traceGroup>
          <inkml:annotationXML>
            <emma:emma xmlns:emma="http://www.w3.org/2003/04/emma" version="1.0">
              <emma:interpretation id="{7E95EFD3-7BB7-CC42-8941-BCFEBA74F583}" emma:medium="tactile" emma:mode="ink">
                <msink:context xmlns:msink="http://schemas.microsoft.com/ink/2010/main" type="inkWord" rotatedBoundingBox="12237,4059 14637,4059 14637,6633 12237,6633"/>
              </emma:interpretation>
            </emma:emma>
          </inkml:annotationXML>
          <inkml:trace contextRef="#ctx0" brushRef="#br0">145 188 8344,'0'-43'453,"6"12"-461,4 7-199,3 7 1,11 2 146,0 1 1,7 4 211,-7 0 1,3 6-54,2-6 1,-5 7-332,0-2 0,0 3 151,5 2 0,0 0 149,0 0 1,-5 0-48,0 0 0,-6 2 435,1 3 58,-3 3-367,-1 13 0,-7 1-37,-3 7 1,-10-2 17,-5-3 0,-4 4-149,-6-4 0,3 3 8,-7 2 0,1-5-241,-1 0 0,-2-6-25,7 1-253,0-3 70,4-8 293,1-1-70,6-7 422,1 0 0,25 0-22,6 0 1,7 0-133,-2 0 1,-5 0-1,0 0 0,0 6 14,5 4 0,-5 8-48,0 1 0,-6 0 30,1-4 1,-3 4-2,-2 0 0,-6 2 53,-3-2 386,-3-3-369,-2 12 1,-11-7-49,-4 3 1,-9-4 65,0-5 0,-8-1 24,-2 1 1,-8-2-281,-1-4 1,-2 3 136,-8-8 0,6 6 71,-1-5 1,-2 6-219,2-1 1,5 1-581,4-1 0,9 2 129,1-2 1,0 3 0,6 1 0</inkml:trace>
          <inkml:trace contextRef="#ctx0" brushRef="#br0">-1691 362 7948,'0'-16'-539,"0"3"1,11 19 1044,4 4 1,-1 9-291,0 5 1,-1 8-235,11 2 1,0 8-69,5 1 1,0 2 198,0 8 1,5 0-1,0 5 1,-1 0 0,1-2-1,2-1 1,0-4 0,5-3-1,0-6 1,3-6 0,-1-6-1,2-3 1,2-4 0,3-7-310,1-5 123,-4-8 10,2 4 1,0-14 66,-1-2 0,2-11-13,-2-4 0,-3-5 12,3-4 1,-5-4-50,-4-7 0,3-4-11,-4 0 1,-7-2-36,-2 2 0,-5-2 69,0-3 1,-3 2-12,-7 3 0,-1 4-38,-3 1 1,1 6-73,-6 8 33,-1 0 55,-4-6 1,-1 11 26,-4 0 7,3 12 43,-17 6 1,14 12-52,-9 4 0,7 9 4,-2 5 1,6 5 90,-2 5 1,3 0 369,2 9 0,2-3-143,3 8 0,1 4-168,4 1 1,3 5-10,-4 4 1,4-1-4,1 7 0,-4-1-170,0 6 1,-1 5 161,6 4 0,-1 3-286,1 2 1,-2 3 254,-4-3 1,4 1-48,-3-11 1,-2 5-40,1-5 0,-5-1 32,0-9 0,-2-2-2,-2-8 0,0 0-5,0-4 0,-6-8 114,-4-7 1,-4-6 36,-6 2 0,3-8-94,-8-2 1,1-8 241,-5-2 0,-6-1-588,-3-8 1,-4 0 24,-2-5 1,1 0-89,0 0 0,-2-3 131,-3-7 1,3 0-67,-4-9 0,6-3-310,4-2 0,-2-4 199,2-1 0,4-4 73,1-1 0,8-6-271,2 1 530,7 4 0,-11-13 0,6 3 1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35.989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6274375E-A94C-6F48-81AD-250BC8C12334}" emma:medium="tactile" emma:mode="ink">
          <msink:context xmlns:msink="http://schemas.microsoft.com/ink/2010/main" type="writingRegion" rotatedBoundingBox="7475,406 17055,-352 17413,4167 7833,4926"/>
        </emma:interpretation>
      </emma:emma>
    </inkml:annotationXML>
    <inkml:traceGroup>
      <inkml:annotationXML>
        <emma:emma xmlns:emma="http://www.w3.org/2003/04/emma" version="1.0">
          <emma:interpretation id="{2BFA8F95-5A32-8F4B-AF0C-1A6B3DB5C253}" emma:medium="tactile" emma:mode="ink">
            <msink:context xmlns:msink="http://schemas.microsoft.com/ink/2010/main" type="paragraph" rotatedBoundingBox="7475,406 17055,-352 17413,4167 7833,49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146704-E074-5B42-8613-015008728E0E}" emma:medium="tactile" emma:mode="ink">
              <msink:context xmlns:msink="http://schemas.microsoft.com/ink/2010/main" type="line" rotatedBoundingBox="7475,406 17055,-352 17413,4167 7833,4926"/>
            </emma:interpretation>
          </emma:emma>
        </inkml:annotationXML>
        <inkml:traceGroup>
          <inkml:annotationXML>
            <emma:emma xmlns:emma="http://www.w3.org/2003/04/emma" version="1.0">
              <emma:interpretation id="{ED2C0506-021D-BB46-BD07-462E2B27AF29}" emma:medium="tactile" emma:mode="ink">
                <msink:context xmlns:msink="http://schemas.microsoft.com/ink/2010/main" type="inkWord" rotatedBoundingBox="7475,406 17055,-352 17413,4167 7833,4926"/>
              </emma:interpretation>
            </emma:emma>
          </inkml:annotationXML>
          <inkml:trace contextRef="#ctx0" brushRef="#br0">44 723 8210,'-21'-16'0,"7"-3"0,8-5 74,4-4 1,2 4-1,0 0 1,2 0-1,1 0 1,3 2-1,2-1 1,5 2-1,3-1 1,5-1-1,2-3 1,2-1-1,4-2 1,6 0-1,9 0 1,9 1-1,6-1 1,7-2-1,3-1 1,5 0 21,0 4-20,6 0 1,1 7-322,5-3 0,4 4 434,-3 11 0,-3 2-96,-12 7 0,-3 8 97,-6 7 1,-7 10-94,-13 9 1,-6 11 146,-3-1 0,-10 9-230,-5 0 1,-9 3-16,-5 2 0,-12-1 29,-7 1 1,-12-1-12,-8-4 0,-6 1-30,2-6 1,-9 1-126,-1-6 0,-2-6 15,2-3 0,1-9 54,-6-1 1,8-8 26,2-1 1,1-2 16,9-8 1,4-1 525,5-4-554,6 7 77,-3-6-56,7 6-153,12-7 0,16 0 185,20 0 1,8 1-46,6 4 0,8 3 101,7 7 0,11 10-30,-2 4 0,4 16-185,-4 4 1,0 12 199,0 6 0,-7 4 117,-7 1 1,-4 5-97,-10 0 1,-6 5 21,-14-5 1,-9-1 150,-10-9 1,-7 4 45,-8-4 1,-7-2 80,-17-3 1,-10-7-158,-9-2 1,-9-6-69,-6 1 0,-4-5-62,-5-4 0,1-6-115,-5-8 0,0-1 63,-1-10 0,4 2-136,5-11 1,6 0 118,-1-5 0,9-8 4,1-7 0,7 1-791,7-5 1,7-2-34,4 1 0,8-4-140,6 5 1,10-2 198,4 2 0,6 1 452,9-6 0,12-6 1,15-7-1</inkml:trace>
          <inkml:trace contextRef="#ctx0" brushRef="#br0" timeOffset="291">3601 1142 8355,'-37'15'41,"2"1"0,6 3 324,0 5 1,-8 12-84,-6 7 0,-1 8 293,-4 12 0,-8 9-768,27-31 1,0 0 0,0 2 0,2 1 229,0 2 0,1 0 0,-1-4 0,1 1-5,-3 3 1,0-1 0,0-2 0,0 0-1,0 2 1,0 1 0,1-4 0,0 0-1285,-25 40 1,-2-7 464,7 2 0,0-8 354,5-1 1,1-14 432,3-1 0,-1-9 0,6-4 0,2 3 0,2 2 0,1 3 0</inkml:trace>
          <inkml:trace contextRef="#ctx0" brushRef="#br0" timeOffset="532">2791 1215 8355,'0'-29'140,"7"13"0,2-2 299,11 13 0,2 4-79,7 10 0,0 9 201,0 16 0,5 9-352,-1 10 0,8 10 78,-3 4 1,9 15-369,1 5 0,-23-42 0,0 0 336,23 42 1,3-2-722,-22-44 1,0 0-1,31 37-122,2-5 0,2-3-195,4-2 0,-4-4 229,-6-6 0,-5-5-392,0 0 1,-6-6 945,1 1 0,0-5 0,-1-1 0,-1-2 0,6 0 0,2-1 0</inkml:trace>
          <inkml:trace contextRef="#ctx0" brushRef="#br0" timeOffset="1425">4526 1605 8355,'-8'-14'-972,"2"-1"1576,6 7-364,6 2 1,7 7-154,6 4 1,1 8-1,-6 6 0,2 9 11,3 1 1,-1 3 117,6 11 0,-6-1 215,1 11 0,-1-2-193,1 2 1,-1 2-57,6-7 0,0 2-9,5-2 1,5-9-227,-1-1 0,8-6 0,-3-4 1,2-4-1,0-5 0,-3-5 1,0-4-1,-1-5 0,1-4 0,-2-4 1,2-6-1,-2-11-481,1-5 309,-3-4 103,-4-7 0,0-2-21,0-10 0,0-4 102,0-6 0,-7 4-7,-2-4 0,-9 2-80,-1-12 1,-7 7 87,2-1 0,-4 9-39,-1 4 1,0 11-99,0 4 323,0 4 616,0 7-557,0 2-87,0 13-232,0 8 0,0 16 120,0 13 1,2 3 43,3 12 0,-2 4-73,6 14 0,1 9-70,5 6 1,1 2 50,3-2 1,-1 3 630,6 7 1,-5 0-596,5 0 1,-5-1 128,5 1 1,1 0 17,3 0 0,1 1-22,0 4 1,-6-11-139,-4 1 1,-3-4-60,-1-1 0,-7-10 14,-4 1 1,-4-12 53,-4-3 1,-4-7-21,-7 3 1,-7-11 68,-7-4 0,-2-10 140,-7-5 1,-1-9-399,-4-5 1,-2-5 296,-3-5 1,3-11-895,-4-13 0,3-3 220,-2-12 1,4-4-59,1-14 1,1-1 207,8-9 0,2 1 446,8-11 0,0 0 0,10-5 0,9-3 0,11-6 0,10-7 0</inkml:trace>
          <inkml:trace contextRef="#ctx0" brushRef="#br0" timeOffset="1849">5784 304 9423,'19'-27'0,"2"2"0,2 8 0,3 6 0,2 4 0,5 2 0,0 0 0,1 2 0,0 2 0,1 2 0,2 4 0,3 3 0,2 2 554,1-1 0,1 1 0,-2 3-383,-4-3 0,2 2-568,-6-2 1,-2 3 234,-8 1 0,0 2-67,-9 4 0,-4-1 209,-11 10 0,-8-2 12,-6 12 1,-9-1-96,-11 6 0,-1-1 79,-4 0 1,-1 1 1,6-1 1,1-1 59,4-4 1,6-4 175,4-10 1,8 2-5,1-7-152,7 1 0,3-1-41,10 0 0,6 0-17,8-4 1,1-2-83,14-4 1,3 3 126,11-8 1,1 1-16,14-5 0,-5-1-202,4-4 1,0 3-965,6-3 0,-7 4 634,-4 1 0,4-7 0,0-1 1</inkml:trace>
          <inkml:trace contextRef="#ctx0" brushRef="#br0" timeOffset="2603">912-491 8355,'-21'-13'-2,"-3"3"0,-8 4 326,-2 6-150,-6 0 1,3 6 0,-8 5 96,-3 7 1,-4 11-276,-6 10 0,-6 10-1884,-3 9 1842,-4 6 1,35-25 0,1 1 0,1 1 0,1 0 138,1 2 1,1-1-12,-28 39 0,30-35 0,0 1 0,0 0 0,0 1 22,0 2 1,0 2 0,1 5 0,0 0-82,1 1 0,1 0 1,-2 2-1,1 1-176,3 5 1,0 2 0,0 0 0,0 1 231,1 8 1,3 0 0,1-2 0,2 0 76,2 1 1,1 2 0,0 2 0,1 1-98,2 2 0,3 2 1,0 3-1,3-1-64,1 0 1,3 0-1,3-2 1,3 0-14,0-5 1,4-1 0,3-3 0,3-1-174,3-2 1,3-1 0,5-3-1,4-2-160,2-3 0,4-2 0,2-4 1,4-2 159,5-4 0,2-3 1,1-3-1,1-4 93,8-2 0,3-3 0,1-2 0,2-4-59,9-1 1,2-2 0,3-2-1,1-2-481,4-4 0,1-2 0,2 0 0,2-2 248,5-3 0,0-2 390,-1 1 0,-1-3 0,2-7 0,-2-4 0,-11 0 0,-4-2 0,-9-2 0</inkml:trace>
          <inkml:trace contextRef="#ctx0" brushRef="#br0" timeOffset="3107">6536-414 8355,'35'-20'0,"4"1"0,4 1 0,5 9 0,5-3-1110,10 8 1091,-3-1 1,7 8-1,-1 7-269,6 9 1,2 13 440,-6 7 0,1 15 474,-7 9 1,1 4-319,-5 11 0,-5-1-209,-26-32 0,-1 1 1,-3-1-1,0 0-75,2 1 0,-1 0 0,-2 1 0,1 1-118,-1 2 0,-1 1 0,-2 2 0,-1 1 145,-1 2 0,0-1 1,-2 0-1,0-1-22,0 2 0,-1-1 0,0 2 1,-1 0-16,0 1 0,-2 0 0,0 4 1,-2 0 14,-4-5 0,-1 1 0,0 4 0,-1 0-37,-3-2 0,0 1 1,0 1-1,0-1-6,0-3 0,0 0 1,-3 2-1,-1-1-83,0-3 1,-1-1-1,-4-1 1,-2 1 27,0 1 0,-2-1 0,0-3 0,-1 0-135,0 1 0,-1 0 1,-2-1-1,-1-1 6,-1 0 0,-1-1 1,0-2-1,0-1-157,-18 45 1,17-47-1,0 1 176,-18 41 0,2-4 178,-1-10 0,1-3 0,-2-2 0,5-6 0,4-2 0,1-2 0</inkml:trace>
          <inkml:trace contextRef="#ctx0" brushRef="#br0" timeOffset="3774">8242 92 8355,'0'-29'-524,"0"0"327,0 0 1,6 6-1,6 3 499,5-1 1,7 5-213,10-4 0,-2 4 413,7 2 0,-1 1-227,6 3 1,-1-1-180,1 6 1,-1 0-68,0 5 0,-6 5 5,-3 0 0,-3 6 24,-3-1 0,-5 3 44,-4 1 0,-8 5 120,-1 1-173,-7-1 1,1 5 145,-14 0 0,-1 5-108,-13-10-98,-1 7 0,-8-8 1,-1 4 43,2-1 1,1 0-27,2-2 1,5-7-359,0 2 308,7-3 0,-4 4-360,6-1 245,7-6 0,3 5-84,10-3 216,3 3 0,20 1-6,5 1 1,3-1-49,2 0 1,1 7 12,4 3 1,-4-1 223,-1 1 0,-7 0-110,-2 5 1,-2 0 184,-8 0 1,-1-5-20,-8 0-25,-4 0 1,-19 8-138,-6-3 1,-12 2-50,-2-12 0,-14 2-123,-1-2 1,-4-3-287,-5 3 1,4-7-19,-5-3 1,1-4 176,9 5 1,0-7-446,5 2 1,-1 3 0,1 0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44.768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292AF4E1-79F8-944E-8C40-8AC917389026}" emma:medium="tactile" emma:mode="ink">
          <msink:context xmlns:msink="http://schemas.microsoft.com/ink/2010/main" type="writingRegion" rotatedBoundingBox="3113,413 19136,-80 19241,3332 3218,3826"/>
        </emma:interpretation>
      </emma:emma>
    </inkml:annotationXML>
    <inkml:traceGroup>
      <inkml:annotationXML>
        <emma:emma xmlns:emma="http://www.w3.org/2003/04/emma" version="1.0">
          <emma:interpretation id="{77965E2B-3B9F-6C49-B7F4-80B9C23A1C01}" emma:medium="tactile" emma:mode="ink">
            <msink:context xmlns:msink="http://schemas.microsoft.com/ink/2010/main" type="paragraph" rotatedBoundingBox="3113,413 19136,-80 19241,3332 3218,38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7B259B-E3E0-0F43-95AE-14FAD9C428A2}" emma:medium="tactile" emma:mode="ink">
              <msink:context xmlns:msink="http://schemas.microsoft.com/ink/2010/main" type="line" rotatedBoundingBox="3113,413 19136,-80 19241,3332 3218,3826"/>
            </emma:interpretation>
          </emma:emma>
        </inkml:annotationXML>
        <inkml:traceGroup>
          <inkml:annotationXML>
            <emma:emma xmlns:emma="http://www.w3.org/2003/04/emma" version="1.0">
              <emma:interpretation id="{2D0FFA41-C9C2-5D40-910A-2EDCBD3CB508}" emma:medium="tactile" emma:mode="ink">
                <msink:context xmlns:msink="http://schemas.microsoft.com/ink/2010/main" type="inkWord" rotatedBoundingBox="3113,413 8052,261 8157,3674 3218,3826"/>
              </emma:interpretation>
            </emma:emma>
          </inkml:annotationXML>
          <inkml:trace contextRef="#ctx0" brushRef="#br0">0 1 8352,'7'43'244,"-4"-1"1,5-2-47,-1-1 1,4-1-108,-2 6 1,-1-1 15,2 0 1,-5 1 12,5-1 1,-2 1-21,1-1 1,-1 5-171,-3 0 1,-3 7 16,2-2 1,-2 5-122,-2 4 1,-5-2 68,0 3 0,-6-4-123,2-1 0,1 0-477,-2-1 1,5 1 32,-5 0 309,7-6 1,-3-3-1,6-5 1</inkml:trace>
          <inkml:trace contextRef="#ctx0" brushRef="#br0" timeOffset="187">694 1302 8258,'8'15'585,"5"5"1,-5 3-245,7 6 1,-7 1-142,-3 4 0,-4 3 25,-1 6 0,0 6-217,0-1 0,-1 5-1073,-4-5 1,3 5 388,-3-5 1,-1 0 234,1-4 0,-6-1 0,3 1 0</inkml:trace>
          <inkml:trace contextRef="#ctx0" brushRef="#br0" timeOffset="565">1519 666 8355,'8'-51'0,"-4"2"0,-2 11-170,-2 4-380,0 10 629,0-3 0,-6 19 283,-4 3 0,-3 13-296,-1 16 1,-7 11-31,-3 13 1,-4 14 3,-1 0 1,7 12-5,3 3 0,3 5 133,1-5 1,7-1-123,3-9 0,10-9-72,5-10 0,9-9-3,5-6 0,8-5 12,2-9 1,8-1 66,1-13 0,2-7-31,8-8 1,-5-9-20,5-5 1,-5-15-16,5-4 1,-8-10-42,-1 0 1,-4-3 60,-11-2 1,1-5-4,-10 1 1,-7-4 12,-9 8 0,-5-3-5,-9 8 1,-6-2-48,-13 2 0,0 3 33,0 7 1,0 1 5,1 4 0,0 7-79,4 7 1,-2 11-1086,7-1 533,0 9 313,4-1 15,7 6 1,2 6 0,6 2 0</inkml:trace>
          <inkml:trace contextRef="#ctx0" brushRef="#br0" timeOffset="916">2762 362 8355,'-29'7'364,"0"9"176,0 13 1,2 1-175,3 9 0,4 1 65,11 8 0,-2 12-379,6 12 1,2 2 139,7 8 0,11-8 64,9-2 1,10-6-529,4-8 0,12-9-948,8-5 1,0-14 684,4-10 0,3-11 133,-3-4 0,1-7 169,-5-7 0,-2-7 209,-3-13 0,-3-11-164,-7-4 1,-6-14 26,-3 1 0,-12-9 566,-7 3 1,-7-4-73,-8 4 0,-7 2 289,-2 8 0,-12-2-404,-8 7 0,-5 2-283,-4 7 0,-4 4 22,3 6 0,-1 5-242,2 0 0,-3 11-141,8-2 0,-1 10-203,5 1 146,0 2 197,0 2 107,7 6 0,7-4 0,9 4 1</inkml:trace>
          <inkml:trace contextRef="#ctx0" brushRef="#br0" timeOffset="3382">-636-635 8243,'-22'-36'0,"1"9"0,-2 11 0,-2 11 0,-4 12 0,1 12 0,0 16 0,-6 17 320,-10 15 0,20-24 0,-1 2-365,-4 5 0,0 2 1,0 3-1,0 1-322,0-1 0,0 0 0,3 4 1,1 1 314,0 0 0,2 1 0,-2 4 0,1 1-129,2-1 1,1 1 0,-2 0-1,1 1 248,4-2 1,2 0 0,2 2 0,1 1-14,2-1 0,3 1 0,2 2 0,2 1 44,1-1 0,1 0 0,3 1 0,1 1-117,4 1 1,3-1 0,-1-3 0,5-2-70,7-1 0,3-2 1,2 3-1,3 0-56,4-4 0,4-1 0,4 1 0,3-2 78,2-5 0,2-2 0,4-2 0,4-2-507,2-4 0,1-1 573,2 1 0,3-3 0,4-6 0,2-4 0,0-2 0,2-4 0,0-5 0,1-5 0</inkml:trace>
        </inkml:traceGroup>
        <inkml:traceGroup>
          <inkml:annotationXML>
            <emma:emma xmlns:emma="http://www.w3.org/2003/04/emma" version="1.0">
              <emma:interpretation id="{2285A178-B464-0A46-9403-7691636267D4}" emma:medium="tactile" emma:mode="ink">
                <msink:context xmlns:msink="http://schemas.microsoft.com/ink/2010/main" type="inkWord" rotatedBoundingBox="-2435,7811 9905,-2715 12340,138 0,10666"/>
              </emma:interpretation>
            </emma:emma>
          </inkml:annotationXML>
          <inkml:trace contextRef="#ctx0" brushRef="#br0" timeOffset="1257">4323 131 8355,'-43'6'0,"6"1"0,3 2 0,4 6 0,1-1 0,5 7 440,0 8-238,0 13 0,-1 5 0,3 17 307,1 8 0,8 12-427,8 7 1,4-40-1,1-1-182,0 47 0,5-47 1,4-1-1,15 38 0,13-8 1,12-10-1,7-11 0,8-12 1,5-10-1,8-14 0,4-9 1,2-10-1,-4-9 0,-4-13-753,-2-14 779,-8-7 0,-7-11 109,-10-7 1,-9-5 258,-5-4 1,-12-7-7,-7 7 0,-7-6-49,-8 11 1,-3-4-69,-7 8 1,-6-8-79,-13 8 1,5 2-362,0 3 1,0 13-65,-5 1 0,5 9-698,0 6 269,-1 3 46,-10 13 715,-2 1 0,5 7 0,3 0 0,2 0 0,-1 0 0,0 0 0</inkml:trace>
          <inkml:trace contextRef="#ctx0" brushRef="#br0" timeOffset="1896">5350 1158 8355,'-7'-29'0,"4"6"-80,-6 4 1,4 3 1088,-5 1-213,7 7-826,-3 2 73,6 32 1,0-6-158,0 24 1,-5 4-275,0 10 0,-6 1 240,1 9 1,-8-7 163,-1 1 1,0 1-261,4-5 1,2 0-400,4-15 0,-4 4 0,5-10 0</inkml:trace>
          <inkml:trace contextRef="#ctx0" brushRef="#br0" timeOffset="2270">5928 464 8355,'-32'0'-359,"3"0"355,10 0 1,-8 12 0,3 8 501,-4 5 0,1 17-223,3 6 0,-2 18-43,7 6 0,1 14-508,8-4 1,4 6 479,6-6 0,8-10 0,7-4 0,12-15-73,11-10 0,11-9-565,4-15 1,3-6 255,2-13 0,0-3-1,-1-7 0,0-6 85,-4-13 1,-4-11 49,-5-4 1,-7-9 113,-4 0 1,-4-3-89,-5-2 0,-9 1 3,-10-1 1,-4-5 72,-1 0 0,-11 2 124,-3 8 1,-12-1-180,-3 6 1,0-1-5,-5 6 1,-1 6-79,1 3 0,-6 10-202,2 5 0,-4 4 41,-2 6 0,3 2-306,2 7 237,-3 0-208,5 7 285,0 1 1,9 6 0,7 1 0</inkml:trace>
          <inkml:trace contextRef="#ctx0" brushRef="#br0" timeOffset="2579">6564 261 8215,'-1'31'324,"-4"2"1,-1 6 121,-4 9 0,-1 5-329,6 10 1,0 9 92,5 10 1,2 3-433,2 2 1,4-7 211,7-3 1,6-4 11,3-6 0,8-9-17,2-10 0,6-9-192,-2-6 0,3-10 16,-3-9 0,4-6 53,-3-8 0,-3-12 100,3-8 1,-7-12-10,2-6 1,-10-11 104,-5-4 1,-9-6-96,-5 1 1,-4-13 11,-1 9 1,-11-6 57,-3 6 0,-10 7 114,-1-3 0,-2 10-303,-2 0 1,-1 4 241,-4 6 1,8 3-435,-3 6 0,4 8 98,-4 6 1,5 7-763,0 8 772,6 0 0,-9 7 0,4 1 0</inkml:trace>
          <inkml:trace contextRef="#ctx0" brushRef="#br0" timeOffset="2907">7605 174 8749,'-37'-6'0,"5"6"0,5 8 0,4 5 0,3 5 0,2 6 0,2 11 0,3 12 0,2 12 0,3 13 0,1 12 312,4 6 1,5 9 0,1-49-1,3 0-245,3 2 0,2 0 0,1-3 0,3-1-258,19 34 0,9-5-299,10-15 0,10-7 331,4-12 0,4-14-124,1-14 1,-6-7 90,-3-8 0,-4-18 77,-1-6 0,-2-19 60,-3-5 1,-9-9 242,-11-5 0,-4-4 281,-5-7 0,-9 1-251,-10 0 1,-4 1-9,-1 4 1,-11-4-53,-4 4 0,-7 4 11,3 5 0,-7 3-237,2 12 1,-3-2-724,-2 11 1,-5 2 392,0 8 1,-4 3-728,4 7 1125,-6-1 0,0 3 0,-7-1 0,4 1 0,1 1 0,3 2 0</inkml:trace>
          <inkml:trace contextRef="#ctx0" brushRef="#br0" timeOffset="3895">8762-346 8355,'24'35'158,"0"4"-33,0-4 0,5 7 1,2-4 443,2 4 1,4 8-335,7 3 0,-1 5-52,1 5 1,-1 2-278,0 8 0,-1-1-81,-3 0 0,1 7-223,-6 3 1,-1 3 457,-4 2 1,-6-4-176,-4 4 0,-9-8 37,-6 8 0,-5-6-58,-9 1 1,-1-3-159,-13-7 1,0 1 23,-5-1 1,-2-5 63,-2 1 0,2-13-164,-3-2 1,-1-7-392,1-2 0,-1-12 761,1-3 0,-1-13 0,-4 0 0,5 0 0,4 0 0,1 3 0</inkml:trace>
          <inkml:trace contextRef="#ctx0" brushRef="#br0" timeOffset="4371">9832-274 8355,'-7'-37'-162,"-1"8"-81,-6 10 1,0 3 498,-1 2 110,1 5 1,-6 5-238,1 8 0,-2 8-194,2 12 1,-2 2 155,-3 12 1,5-1 11,9 2 0,4 2-417,6-2 1,6-4 55,4-1 0,9-5 196,5-5 1,8-5 89,2-9 1,4-4-29,-4-6 1,5 0-9,-6 0 0,6-6 153,-5-4 0,-1-4 22,-4-5 0,0-2-120,0-3 0,-6-4 41,-4 4 0,-5 2-21,-4-2 1,-3 4 46,-7-4 0,-7 7-128,-3-3 0,-9 4-19,-5 2 0,-3 1-82,-2 3 0,-2-3-270,-2 4 0,0 2-134,-5 2 1,4 4-115,-4 1 448,6 0 0,-7 6 1,10 4 135,7 3 0,4 8 0,3 1 0</inkml:trace>
        </inkml:traceGroup>
        <inkml:traceGroup>
          <inkml:annotationXML>
            <emma:emma xmlns:emma="http://www.w3.org/2003/04/emma" version="1.0">
              <emma:interpretation id="{BD96DAB9-9F3F-2D48-90DB-724F370C71DB}" emma:medium="tactile" emma:mode="ink">
                <msink:context xmlns:msink="http://schemas.microsoft.com/ink/2010/main" type="inkWord" rotatedBoundingBox="15439,575 19152,460 19232,3047 15519,3162"/>
              </emma:interpretation>
            </emma:emma>
          </inkml:annotationXML>
          <inkml:trace contextRef="#ctx0" brushRef="#br0" timeOffset="11754">10989 449 8355,'14'-29'-571,"0"0"1,1 2 1146,-1 3-176,-6 3-360,12 6 0,-9 1 40,13 0 0,-6-1-178,1 1 0,2 4 133,-2 0 0,0-4-15,-4-5 0,-1-2 72,1 1 1,1 3 4,3-7 0,-3 4 26,3-4 1,-1 5-88,1-5 1,2 5 166,3-5 1,4 6-75,-4-1 1,3 3-22,2 1 0,5 5-37,0 1 1,-1 6-113,-4-2 0,5 3 83,0 2 0,4 2-112,-4 3 0,0-2 117,-5 6 1,0 6-24,-1 4 1,0 2-127,-4-2 1,3 4 54,-3 6 0,-1 0 58,1 0 0,-7 6 27,3 4 0,-4-3 8,-2 3 1,-4 0 38,0 4 1,-7 0 12,2 1 1,-4-1-3,-1 0 0,0 1-53,0-1 0,-8 5 65,-6 1 0,-7 0-46,-8 0 0,0-4 5,0 3 0,-5-3-43,1-2 0,-3 0-15,3 1 0,0-6 8,-5 1 0,4-5-5,-4 4 0,4-4-38,-5 5 1,6-6 56,-6 6 1,0-1-43,-4 6 1,0-6 23,-1 1 0,6-2-89,-1 1 0,2 3 21,-1-8 1,2 1-11,7-5 1,1-2 16,-1-3 0,5 2-11,-1-7 0,6 5 42,-5-4 1,6-1-16,-1-5 1,-2 6 21,2-1 0,0 2-22,4-2 0,1-3-42,-1 3 32,7-9 10,2 9 149,6-15 3,0 15 25,19-18 0,4 4-85,15-10 0,-1 2 83,-3-6 1,-2 1-102,7-2 0,-6-3 42,6 3 0,-1 2-31,6-1 0,4 4 0,0-5 1,7 6-50,-2-6 0,8 2-11,1-2 1,3-1 42,-3 6 0,-2-4-83,2 4 0,-2 0 0,-2 5 0,-2 0-242,-3 0 0,-3 0 39,-7 0 0,1 0 119,-1 0 0,0 5 52,1 0 0,-6-1-189,1-4 0,-2 5-278,1 0 1,2 0-255,-6-5 0,5 0 521,-6 0 0,1 0 0,-5 0 0</inkml:trace>
          <inkml:trace contextRef="#ctx0" brushRef="#br0" timeOffset="5153">13056-28 8355,'11'-8'397,"4"3"-200,2 4 0,12-4-121,0 0 0,7 0 0,2 5 2,4 0 1,1 0-337,1 0 0,1 0-99,3 0 1,-6-2-286,6-2 0,-13-4 0,7-7 0</inkml:trace>
          <inkml:trace contextRef="#ctx0" brushRef="#br0" timeOffset="5482">13793-404 8499,'23'-30'425,"-4"-4"1,-1 3-131,1-2 0,4 7-33,6 2 0,4 6-61,1-1 0,6 9 94,-1 5 0,3 4-342,1 1 1,5 1 123,0 4 0,0 5-336,-4 9 1,-1-1 14,1 6 1,-9 0-143,-6 5 0,-7 0 191,-7 0 1,-7 0-23,-3 0 1,-12 1 182,-7 4 1,-9-2-86,-10 6 0,-6-4 399,-9 5 0,1-1-110,-6 6 0,5-1 156,-5 0 0,11-1-68,-1-3 1,11 1 32,3-6 0,8-1-192,11-4-269,4 0 0,19 3-544,6-3 1,13-5 372,7-14 1,15-4-660,9-6 454,12 0 1,12 0-1,8 0 1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30T14:43:08.40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29 2431 8262,'-16'-6'0,"6"-4"0,7-4 0,5-5 0,4-4 0,7-1 0,6 0 0,4-2 0,3-1 0,3-4 0,6-2 0,10-6 4287,11-3-3574,8-1 1,23-2-1016,-39 21 0,0 0 1,3 1-1,1 1 337,6-3 0,0 2 0,-3 2 0,1 3 0,2 1 0,1 2 0,-3 1 1,1 2-1,-1 2 0,0 2 0,0 2 0,-1 3 0,-2 2 0,-2 3 0,41 11 1,-13 13 268,-10 11 0,-7 8-210,-9 13-94,-16 0 1,-11 7-1,-18 6 46,-8 5 1,-21 7 0,-21 1 0,14-40 0,-3 0 0,-6 2 0,-2-2 0,-2 0 0,-3-1 0,-2-1 0,-1-1 0,-2 1 0,-2 0 0,-1 0 0,0-1 0,0 0 0,1-1 0,3-3 0,0-2 0,3-3 0,1-1 0,-36 25 0,8-6 0,11-5 0,13-8-616,12-5 395,9-3 0,14-7-327,3-3 0,14 2 49,15-1 190,16 5 329,17-2 146,18 6 0,11 0-61,-34-15 0,2 1 1,6 2-1,1 2-198,2 3 1,0 0 0,0 0 0,-1 2 35,1 4 1,0 2-1,-2 1 1,0 1-962,5 5 0,-1 3 935,-7-1 1,-2 2 386,1 8 1,-4 2-1,-7-2 1,-2 2-45,1 6 0,-3 1 1,-3-2-1,-3 1-143,-3 2 1,-3 2-1,-5-3 1,-5 0 274,-6-3 0,-4 1 1,0-2-1,-3-1-54,-3-1 1,-3-2 0,-18 39 0,-17-5 297,-11-8 0,-17-4 0,-9-13-358,35-30 0,-1-2-257,-3 1 1,0-1-1,-5-1 1,-2 0-47,2-2 1,-1 0 0,2-5-1,-1-1-78,2-3 0,-1-1 0,-2-3 1,-1-2-924,-44 1 0,5-3 798,9-7 1,8-18-1327,1-6 1,8-21 591,7-8 1,6-10 22,4-9 1,5 1-1,6 0-285,8-1 749,6 9 1,17-12 0,6 11 427,8-2 0,11 5 0,9-2 0,5 4 0,6 1 0,-1 0 0</inkml:trace>
  <inkml:trace contextRef="#ctx0" brushRef="#br0" timeOffset="433">3297 3718 8355,'-15'-5'892,"2"-1"2231,4-2-2323,-4-2 1,10 2 56,-7 3 0,5-1-667,-4 1 1,-1 2-296,-4 8 1,-3 9 181,-2 10 1,-2 10-61,-3 5 0,-2 1 0,7 0-1291,2-2 1085,0-5 1,9-3 0,4-7-13,2-3 121,2 0 1,8-11-47,7 1 0,1-7 0,8 2 350,1-3-150,-4-9 0,7-6 0,-4-7 94,3-3-150,-5-1 0,4-5 117,-7 0 0,1-5 0,-6 1 149,1 0 13,-7 9 0,-2-1-39,-6 5 1,-2 3 40,-2 7 0,-6-1-105,-9 6 0,1 0 22,-6 5 1,1 7-1,-2 2 167,1 4-305,0 2 1,-4-1 0,4 1-614,5-1 338,3 0 1,1-1 0,3-1-866,2-3 654,3-6-37,7 10-123,0-11 1,2 4 0,3-6-2348,5 0 2335,-4 0-475,13 0 0,-9-6 0,11-2 0</inkml:trace>
  <inkml:trace contextRef="#ctx0" brushRef="#br0" timeOffset="1091">5118 2200 8355,'-8'0'975,"2"0"-99,6 0 1,0 6-574,0 4 1,2 5-1,1 5 198,2 9-250,-1 7 29,-4 13 0,-3 11 0,-6 14 1,-12 11 209,-10 10-447,10-39 0,-1 0 0,-1-1 0,-1-1-117,-2 4 0,-1 0 1,-1 1-1,-2-1 0,-1-3 1,0-2 127,0-1 0,1-1 1,1-6-1,1 0 84,-20 37 1,2-10-10,12-14-51,7-7 1,6-3 53,6-9 0,7-5 0,7-10 121,9-5-250,14-3 31,22-8 0,15-1 52,13-7 1,10 0-113,15 0 1,-46 0 0,2 0 0,6 0 0,1 0 0,1 0 0,0 0-214,1 0 1,0 0 0,-1-2 0,0-1 250,4 1 1,0-1 0,-3-2 0,0 0-56,0 3 1,1 0-1,0-4 1,-1 0-393,-6 2 0,-1-1 0,1-1 0,-1-1-59,-4 0 0,-1-1 1,43-6-270,-6-1 0,-10 1-58,-14 0 0,-9-6-271,-15 1 0,-5-7 1092,-10 2 0,-7-3 0,-5-2 0,2 0 0,2 0 0,3 0 0</inkml:trace>
  <inkml:trace contextRef="#ctx0" brushRef="#br0" timeOffset="1362">6853 1564 8355,'15'-37'2032,"-7"8"-1960,-2 15 0,-12 17 0,-2 18 264,0 16 0,-5 20 123,3 21 0,-3 13-294,7-34 1,-2 2 0,-1 0 0,-1 2-1113,0 8 0,0 2 1018,-2 4 1,-1 3-1,2 5 1,-1 2 0,-2 8-1,-2 2 60,-1 3 1,0 0 0,6-31 0,0 1 0,-1 0 81,-2 1 0,0 0 0,-1 0 0,1 0 0,1 1 0,-2 0-127,-2 0 1,-1 1 0,0 0 0,2-2 0,1 0 0,0 0-60,-2-3 0,1 0 0,0 0 0,-4 27 0,2-2 62,0-5 0,2-3 1,3-8-1,2-2-59,1-7 0,1-2 0,1-6 0,1-2-517,2 0 1,1-1 0,-3 36 159,7-9 0,0-14 234,0-10 0,0-4-309,0-10 0,0-4-3760,0-11 4265,0-7-103,7-7 0,9-19 0,3 0 0,-3 4 0</inkml:trace>
  <inkml:trace contextRef="#ctx0" brushRef="#br0" timeOffset="1635">7533 2186 8355,'-15'0'1023,"7"0"1,7 0 0,14 0 300,11 0-1259,13 0 0,1 0 1,10 0-364,6 0 1,2 0-705,2 0 0,-7 0-43,-3 0 755,-3 0 1,-8-7-459,-3-2 1,-4-4 0,-1-2 0</inkml:trace>
  <inkml:trace contextRef="#ctx0" brushRef="#br0" timeOffset="1935">8415 1694 8355,'-7'-8'1968,"6"-5"1,-10 10-1006,6-7-1017,6 1 0,7-6 0,8 2-217,4 4 302,9-4 1,9 11 0,9-3 259,1 4 1,5 2-114,-5 4 0,2 5-142,-2 9 1,-8 0-67,4 10 1,-12-1-168,-3 10 162,-13 1 1,-10 6 0,-7 1 117,-4 3 0,-11 5 241,-13-1 0,-6 8-81,-9 2 0,-1-5-93,-3-5 0,9-2 134,1 2 1,3-5 49,6-9 0,3-4-275,11-6 1,7 0-150,4 0 1,2-7-83,2-2 1,8-6-397,6-4 0,14-4-1198,10-6 889,4 0 0,5 0-247,6 0 1,6-6 1,13-9-1,1-7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08.046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F132D931-DE9D-6E45-B74B-B50054927D4E}" emma:medium="tactile" emma:mode="ink">
          <msink:context xmlns:msink="http://schemas.microsoft.com/ink/2010/main" type="writingRegion" rotatedBoundingBox="7249,1101 15305,-68 16695,9500 8640,10671"/>
        </emma:interpretation>
      </emma:emma>
    </inkml:annotationXML>
    <inkml:traceGroup>
      <inkml:annotationXML>
        <emma:emma xmlns:emma="http://www.w3.org/2003/04/emma" version="1.0">
          <emma:interpretation id="{EE2315D8-F6DE-4F42-AA63-AF215BEDDF92}" emma:medium="tactile" emma:mode="ink">
            <msink:context xmlns:msink="http://schemas.microsoft.com/ink/2010/main" type="paragraph" rotatedBoundingBox="8168,967 15306,-63 15763,3097 8625,41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F62F58-7A16-4542-90A3-918CDEC1933A}" emma:medium="tactile" emma:mode="ink">
              <msink:context xmlns:msink="http://schemas.microsoft.com/ink/2010/main" type="line" rotatedBoundingBox="8168,967 15306,-63 15763,3097 8625,4128"/>
            </emma:interpretation>
          </emma:emma>
        </inkml:annotationXML>
        <inkml:traceGroup>
          <inkml:annotationXML>
            <emma:emma xmlns:emma="http://www.w3.org/2003/04/emma" version="1.0">
              <emma:interpretation id="{83050354-E1AC-244D-B704-99C8D8B5868D}" emma:medium="tactile" emma:mode="ink">
                <msink:context xmlns:msink="http://schemas.microsoft.com/ink/2010/main" type="inkWord" rotatedBoundingBox="8168,967 15306,-63 15763,3097 8625,4128"/>
              </emma:interpretation>
            </emma:emma>
          </inkml:annotationXML>
          <inkml:trace contextRef="#ctx0" brushRef="#br0">0 44 7606,'29'0'96,"-5"1"0,2 3 0,5 0 1,4 1-1,2 0 0,-2 0 0,-1-2 1,1-1-1,1-2 0,1 0 1,-2 0-1,0 0 0,-3 0 0,-1 0 1,-2 0-1,-2-2-1028,-3-3 499,4 4 222,-6-12 0,5 10-193,-3-7 1,4 5 91,-4-5 1,-2 7 262,2-2 0,1-3 0,3 0 1</inkml:trace>
          <inkml:trace contextRef="#ctx0" brushRef="#br0" timeOffset="534">1345-549 8355,'16'-34'262,"3"1"-130,-3-1 0,7 5 1,-2 0-77,8 0 1,0 5 86,4 0 0,4 5-159,2-6 0,3 8-114,1-2 1,5 1 147,0-1 0,9 3 130,0-4 0,3 3 0,7-3 0,-1 4-169,2-3 1,-2 4-41,-4 6 1,-7-2 132,3 6 1,-10 0 25,0 5 0,-5 2 0,-4 2 0,-2 4-119,-3 7 0,-9 4 112,4 0 1,-9 9-13,-1 1 1,-10 6-9,-4 8 0,-3 1-106,-2-1 0,-8 7 90,-7 3 1,-2 3-3,-12 2 0,1 5-165,-10-1 1,-2 6 89,-8-6 0,-4 7-404,-6-1 0,-1 1 398,-4-1 1,1 2 42,-11-2 0,4-2-19,31-33 1,-1 1 0,-28 30-35,4-1 0,10 0 14,5-10 56,9-4 1,6 0 0,8-9-42,6-2 28,3-6-10,8 10 0,13-13 10,9 0 0,17-8 102,3-11 0,6-2-85,3-4 1,5-2 315,0 3 0,12-4-386,-2-1 0,8-1-106,-4-4 1,6 3 147,-6-2 0,3 0-1,-3 0 1,-2 2-226,2-3 0,-4 4 108,-5 1 0,-1-5-564,-4 0 1,-8-2 25,3 3 1,-9-4-1,1-7 1</inkml:trace>
          <inkml:trace contextRef="#ctx0" brushRef="#br0" timeOffset="1821">3268-130 8140,'0'-22'-183,"0"1"370,0 13-25,0 1-128,6 27 26,-4-3 1,9 25 29,-6-3 0,5-4 116,-6-1 1,8 1-83,-3-1 0,6 4 17,4-4 0,2 3-96,3-8 1,8 2 51,-3-12 0,3 5 8,-3-5 0,7-1-37,2-8 0,-1-4-172,2-6 1,-7 0 43,1 0 1,-2-6-105,-2-4 1,3-8 108,-3-1 0,3-8-154,-8-2 1,2-2 111,-2-7 0,-3-1 48,-7-4 0,-1-6-12,-3 1 0,1-5-13,-6 5 0,0-3 38,-5 7 0,0-1 163,0 12 424,0-1-293,0 5-253,0 6 1,1 6 0,2 14 0,4 11-1,1 9 1,3 7 0,2 5 0,1 7 0,3 5-1,0 9 1,2 5 0,1 4 0,-1 4-1,0 4 1,1 4 0,-1 1 0,2 1 0,0-1 610,0 0-533,-2 1-22,-11-1 0,3-5 21,-6 1 1,0-4-52,-5-1 0,-2-1-85,-3-9 1,-4-3 110,-11-2 12,-2-9 0,-7 1 1,0-8-44,0-5 1,-5 1-8,1-9 0,-7 0-245,1-4 1,-3-7 95,-1-3 0,4-4 144,1-1 1,6-1-242,-2-4 1,8-3-1735,2-7 1484,6-6 0,-9-1 0,5-7 0</inkml:trace>
          <inkml:trace contextRef="#ctx0" brushRef="#br0" timeOffset="2251">145-1301 8355,'-45'8'-643,"-3"11"464,11-9 1,0 17-1,2-2 125,-1 2 1,4 8 172,-6 4 1,4 4 395,-5 5 0,5 4-278,-4 6 0,6 6-343,-2 3 1,4 9 218,1 1 1,1 6-268,4-1 0,-1 5 208,5 5 0,3 1 64,7 3 0,4 4-30,6-4 0,1 4-55,1-50 0,1 1 1,3 0-1,2-1-31,3 1 0,2-1 0,4 1 0,2-2-1,2 0 0,1-2 0,3 2 0,2-1-77,3-4 1,2-1-1,3 1 1,3 0-38,2-4 1,1-3-1,3-1 1,1-1-132,2-3 1,2-2 0,5-3 0,1-2-87,7-2 1,2-3 0,-1-3 0,1-3 113,-2-4 0,1-1 0,7-1 0,1-2 216,2 0 0,-1-2 0,-2-2 0,0-2 0,-2-3 0,-1-2 0,-6-1 0,-2-1 0,-4-3 0</inkml:trace>
          <inkml:trace contextRef="#ctx0" brushRef="#br0" timeOffset="2679">4425-1330 8355,'20'-14'-602,"3"6"559,6 3 0,0 10 43,0 4 0,4 11 481,1 4 0,5 8-111,-6 2 1,12 12-228,-1 2 1,4 12-179,0 3 0,-1 1-35,6-2 0,-5 4-211,5 7 1,-2-1 309,2 0 1,-4 0-2,-11 1 0,2 5-36,-6 4 1,-7 0 57,-7 5 0,-11-8-7,-4 8 0,-5-2-150,-5 6 1,-8-9 143,-6 0 1,-7-2-346,2-2 0,-3-3-87,-2-7 0,-1 1-139,-4-7 1,3 1 122,-2-5 1,4-7-303,5-3 713,-4-9 0,15-5 0,-6-4 0,0 5 0,3-1 0,3-2 0</inkml:trace>
          <inkml:trace contextRef="#ctx0" brushRef="#br0" timeOffset="3054">5653-1388 8355,'-22'2'-1584,"3"3"1823,3-4 0,3 19 17,3-1-17,-3 7 0,12 9 24,-4 4-260,3-4 1,4 5 81,3-6 1,-2-5 18,7-5 1,4-6-22,5 1 1,2-3 30,-2-2 1,-1-1 126,6-3 1,0 1-170,5-6 0,7 1 55,2-1 0,-1-3-33,2 3 1,-1-4-224,6-1 1,4-5 12,0 1 1,-5-1-124,-4 5 0,-7-2-111,2-3 0,-4 4-978,-1-4 985,0 3 0,-6-4 0,-3-2 1</inkml:trace>
          <inkml:trace contextRef="#ctx0" brushRef="#br0" timeOffset="3284">6463-1532 8355,'-14'21'-737,"4"1"0,2 9 1253,2 2 1,-10 11-230,1 9 0,-3 3-92,4 2 1,-1 5-287,1-1 1,0 4-151,-1-8 0,2 6-25,4-11 0,-3 7-235,8-7 1,-1 1 262,5-1 1,-7 4 0,-1-6 0</inkml:trace>
        </inkml:traceGroup>
      </inkml:traceGroup>
    </inkml:traceGroup>
    <inkml:traceGroup>
      <inkml:annotationXML>
        <emma:emma xmlns:emma="http://www.w3.org/2003/04/emma" version="1.0">
          <emma:interpretation id="{53B5DB74-3FE6-2849-983B-15E4F9F7DD70}" emma:medium="tactile" emma:mode="ink">
            <msink:context xmlns:msink="http://schemas.microsoft.com/ink/2010/main" type="paragraph" rotatedBoundingBox="8176,7942 15280,6126 16095,9315 8991,111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B0EFC8-2850-4141-B356-7D27E62756AC}" emma:medium="tactile" emma:mode="ink">
              <msink:context xmlns:msink="http://schemas.microsoft.com/ink/2010/main" type="inkBullet" rotatedBoundingBox="8329,8530 9529,8356 9533,8385 8333,8559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 timeOffset="9687">-607 6420 8895,'29'-2'327,"0"-3"0,6 2 1,4-6-439,3-3 1,7-1 41,4-1 0,5 1 174,5 3 0,1-2 132,4 2 1,7 2-584,-3-2 1,9 2-806,-4-1 0,0-3 436,-5 8 402,1-1 1,-1-2-1,0-1 1</inkml:trace>
      </inkml:traceGroup>
      <inkml:traceGroup>
        <inkml:annotationXML>
          <emma:emma xmlns:emma="http://www.w3.org/2003/04/emma" version="1.0">
            <emma:interpretation id="{B70E4EA6-D97B-504E-9C12-430EA22CB422}" emma:medium="tactile" emma:mode="ink">
              <msink:context xmlns:msink="http://schemas.microsoft.com/ink/2010/main" type="line" rotatedBoundingBox="9972,7483 15280,6126 16095,9315 10787,10672"/>
            </emma:interpretation>
          </emma:emma>
        </inkml:annotationXML>
        <inkml:traceGroup>
          <inkml:annotationXML>
            <emma:emma xmlns:emma="http://www.w3.org/2003/04/emma" version="1.0">
              <emma:interpretation id="{42343724-19D5-F34B-8A16-92BD97BCA949}" emma:medium="tactile" emma:mode="ink">
                <msink:context xmlns:msink="http://schemas.microsoft.com/ink/2010/main" type="inkWord" rotatedBoundingBox="9972,7483 15280,6126 16095,9315 10787,10672"/>
              </emma:interpretation>
            </emma:emma>
          </inkml:annotationXML>
          <inkml:trace contextRef="#ctx0" brushRef="#br0" timeOffset="10230">2097 5075 8355,'-24'16'0,"0"4"0,4-3-309,-4 7 244,7 0 0,-4 5 0,5 2 91,-4 3 0,4 3 546,-3 6 1,-3 0-178,-3 1 1,3 1-322,-2 3 0,5 3 48,-6 7 0,6-2 54,-5-3 0,2 15-21,-3-1 0,0 7-156,6-2 1,-6 2 112,6 3 0,-5 10-465,5 10 1,-1-3 410,6 3 1,4-2-155,1 1 0,6 4-177,-2-4 1,6-8 101,9-1 1,6-11-188,13-4 0,8-6 239,6-9 0,7-10-360,8-4 1,5-4-50,-1 0 0,7-6-699,-1-9 1227,2 4 0,4-11 0,3 4 0,2-1 0,-3-3 0,-6 2 0</inkml:trace>
          <inkml:trace contextRef="#ctx0" brushRef="#br0" timeOffset="10718">2516 6015 8355,'-5'-31'-246,"0"-2"49,1 2 1,4 1 0,1 6-132,4-2 0,11 5 698,13 2 0,6 3 198,9 1 0,6 7-106,3 3 1,8 4-291,1 1 1,6 1-313,-6 4 1,1 3 90,-5 7 0,-2-3-81,-3-2 0,-3 8 325,-7-4 0,-4 6-179,-1-1 1,-12-2-28,-2 8 0,-8 0 159,-6 9 0,-5-2 151,-10 7 1,-10 1-56,-9 8 1,-9 5-176,-6 10 0,-8-4-4,-1 4 0,-5 1-272,5-1 0,-7-1 253,2-4 1,4 0-150,0 0 0,4-7 129,2-3 1,6-4-49,3-6 1,5 3 390,5-8-342,4 1 1,11 1 0,16-11 16,12 1 0,8-9 39,7-7 0,3-2 136,7-7 1,5 0-259,4 0 0,2-2-446,-2-3 0,3-3-244,-3-6 1,2 1 60,-2 3 1,1-3 221,-5 4 1,-1 1 47,-5-2 1,1 0 0,-1-4 0</inkml:trace>
          <inkml:trace contextRef="#ctx0" brushRef="#br0" timeOffset="11276">3890 6622 8355,'-8'5'768,"1"-2"1,7 29-488,0-3 0,0 8 41,0-3 1,5 5-662,0-6 1,11 6 89,-2-5 1,6-1 63,-1-4 1,3-6 142,7-4 1,5-9 32,0-6 0,1-2 25,-1-2 0,-4-8 103,4-6 1,1-3-154,-1-7 0,0 0 113,-5-5 0,0 5-157,0 0 0,-2 0 91,-3-5 0,2-5-134,-7 1 1,0-1 83,-4 5 1,-7 0-16,-3 0 1,1 5-12,-1 0-2,0 6 112,-5-9 51,0 11 95,0 2-189,-7 7 148,-1 20 1,0-2-77,3 13 1,4 0 121,1 5 0,1 7-86,4 2 0,3 6 10,7 4 0,1 3 16,3 7 1,-1 1-2,6 4 0,-5 3-186,5 6 0,-1-6 103,1-3 1,1-9-178,-5-1 0,-1-1 114,-5 1 0,-4-5 1,-2-8-20,-1-1 30,-3-7 1,-5 3-20,-4-6 1,-5-2 11,-9-2 1,-3-3 17,-7-3 0,0-7-209,0 2 0,-7-9 132,-2 0 1,1-5-471,-2-5 0,1 0 185,-6-9 0,1 2-323,0-7 0,4 1 182,1-1 0,1 1 133,-2-6 1,4-1 356,6-9 0,0-3 0,0-6 0</inkml:trace>
          <inkml:trace contextRef="#ctx0" brushRef="#br0" timeOffset="11646">4164 5032 8355,'15'-29'331,"9"10"1,10 9-84,9 10 0,2 2 391,3 2 1,7 12-373,12 13 1,-2 8-770,12 12 0,-2 4 429,-34-23 1,0 2 0,1 3-1,0 1 67,-4 2 1,1 1 0,-1-2-1,1 0-18,-3-1 1,0 0 0,0 1-1,0 0 68,1 3 0,-1 2 0,-3 0 0,0 0-9,29 35 0,-9 1 28,-5-1 1,-9-3 222,-5 3 1,-10 4-289,-5 1 1,-9-4-68,-5 0 0,-5 0-297,-5-1 0,-5 1 198,-9-6 1,-4-5-494,-6 1 1,0-1 320,1 5 0,-6-6-222,0-3 0,-1-8 32,1-2 0,3-8-224,-2-2 754,2-6 0,2-13 0,0 0 0,0 2 0,1 1 0,-1 2 0</inkml:trace>
          <inkml:trace contextRef="#ctx0" brushRef="#br0" timeOffset="12021">5827 4916 10418,'-8'34'292,"3"0"1,4-1-908,1-4 252,0 0 337,0 7 0,6-8 141,4 1 0,4-8 151,5-11 1,4-4-206,6-6 0,1 0-51,4 0 0,-2 0 296,7 0 0,-6 0-2,6 0 0,-5-1-573,4-4 0,-6 3-203,2-3 1,-2 4-237,2 1 0,-3 0-472,2 0-448,-2 0 1463,4 0 0,-4-7 0,4-1 1</inkml:trace>
          <inkml:trace contextRef="#ctx0" brushRef="#br0" timeOffset="12238">6507 4641 8452,'-17'26'285,"8"3"1,4 10 617,0-1 1,4 12-736,-4 8 1,-2 6-27,3 8 1,-1-3-370,5 4 0,0-7-290,0 1 0,0 1-387,0-15 1,0 1 430,0-6-15,0-9 1,0 9-1,0-11 1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27.533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E5F49AB1-8C61-8847-B5D9-D5BBC26B8F62}" emma:medium="tactile" emma:mode="ink">
          <msink:context xmlns:msink="http://schemas.microsoft.com/ink/2010/main" type="writingRegion" rotatedBoundingBox="7385,1561 18456,-263 19024,3185 7953,5010"/>
        </emma:interpretation>
      </emma:emma>
    </inkml:annotationXML>
    <inkml:traceGroup>
      <inkml:annotationXML>
        <emma:emma xmlns:emma="http://www.w3.org/2003/04/emma" version="1.0">
          <emma:interpretation id="{EF74E706-F48E-914B-B785-DE215CAC46D4}" emma:medium="tactile" emma:mode="ink">
            <msink:context xmlns:msink="http://schemas.microsoft.com/ink/2010/main" type="paragraph" rotatedBoundingBox="7385,1561 18456,-263 19024,3185 7953,50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D0D074-7AC8-C34C-AB97-A3C7385140B2}" emma:medium="tactile" emma:mode="ink">
              <msink:context xmlns:msink="http://schemas.microsoft.com/ink/2010/main" type="line" rotatedBoundingBox="7385,1561 18456,-263 19024,3185 7953,5010"/>
            </emma:interpretation>
          </emma:emma>
        </inkml:annotationXML>
        <inkml:traceGroup>
          <inkml:annotationXML>
            <emma:emma xmlns:emma="http://www.w3.org/2003/04/emma" version="1.0">
              <emma:interpretation id="{BC029709-68C5-4A42-8342-9C2E7F86407D}" emma:medium="tactile" emma:mode="ink">
                <msink:context xmlns:msink="http://schemas.microsoft.com/ink/2010/main" type="inkWord" rotatedBoundingBox="-151,8523 7626,-168 7814,0 36,8692"/>
              </emma:interpretation>
            </emma:emma>
          </inkml:annotationXML>
          <inkml:trace contextRef="#ctx0" brushRef="#br0">135 0 8355,'-35'8'70,"9"0"0,-3-5-56,2 2 1,14 2 0,8-3 0,13 4 0,11 2 0,10-2 0,7 0 0,2-1 0,1-1 0,1-3 0,3-1 0,4-2-1,1 0 1,0 0-145,2 0 134,1 0 0,2 0-368,0 0 1,-1-7-72,1-2 0,-3 1-371,-7-2 695,7 7 0,-5-16 0,5 3 0</inkml:trace>
        </inkml:traceGroup>
        <inkml:traceGroup>
          <inkml:annotationXML>
            <emma:emma xmlns:emma="http://www.w3.org/2003/04/emma" version="1.0">
              <emma:interpretation id="{2BF21D3B-5424-0A4B-91F1-990A083161B8}" emma:medium="tactile" emma:mode="ink">
                <msink:context xmlns:msink="http://schemas.microsoft.com/ink/2010/main" type="inkWord" rotatedBoundingBox="9274,1251 13925,484 14462,3739 9811,4506"/>
              </emma:interpretation>
            </emma:emma>
          </inkml:annotationXML>
          <inkml:trace contextRef="#ctx0" brushRef="#br0" timeOffset="613">1827-824 8355,'-23'-37'-277,"9"2"1,7 11-85,7-1 1,7-3 342,2-6 0,11 2 605,4 8 0,9-4-388,6 4 0,6-3-29,8-2 1,0-2-176,10-2 1,4 2-119,5-3 0,1 4 225,4 1 0,1 0-312,0 0 0,4 7 314,-5 2 0,-7 11-66,-7 4 0,-4 3-5,-1 2 1,-2 12 0,-3 2 1,-8 5 13,-6 1 1,-2 2 157,2 7 0,-6 5 3,-9-1 0,2 4-67,-7 2 0,-4 0 154,-6 9 1,-5-2-100,0 3 1,-10 4-120,-8 9 0,-7 4 7,-8 6 1,-8 5-238,-7 1 0,1 0 191,-5-1 1,-4-3-314,-1 3 0,-1 2 197,1-2 0,-3 2-14,3-2 0,-2-3 120,2 3 0,-3-3-96,3-2 0,1-3 33,-1 4 1,7-9-96,-2 8 0,4-11 114,6-3 1,2-7 2,7-7 1,8-7-484,7-4 246,0-8 436,12 2-266,2-11 0,14-2 522,10-9 1,1-3-361,3-2 0,0 0 115,10 0 0,1-5-144,4 0 1,5-6 17,1 1 1,7 2-39,2-1 1,1 1 9,9-2 0,-7 4-259,1 6 0,-2-5 156,-2 0 0,-1 0-326,1 5 1,-6 2-18,-4 3 0,-3-2-138,-2 6 0,-1 1 17,-3 4 0,-3-1 264,-2-3 0,3 3 0,7-5 1</inkml:trace>
          <inkml:trace contextRef="#ctx0" brushRef="#br0" timeOffset="1376">4950-1822 8355,'-2'-22'-340,"-3"3"216,4 9 1,-12 5 160,3 10 45,4 3 1,-7 18 19,3 3 0,-3 4-60,-1 1 0,-1 3 0,1 6 0,-2 2 67,-3 4 0,-4 2-64,-6 7 1,-1 6 133,-4 4 0,2 13-302,-7 6 0,21-40 0,-1 1 285,-19 44 1,17-39-1,2 1-83,1-1 1,2 0 0,-2 8 0,2 0 56,1-1 1,1 1-1,0 0 1,1 0-60,0 1 0,2 1 1,0-1-1,2 0 14,4 1 0,1-1 0,0 0 0,1-2-60,2-2 1,2 0-1,2-1 1,2 0 50,2-1 1,1-1 0,2-2 0,2-2-232,22 41 0,8-4-140,6-16 0,13 2-165,2-11 0,6-5-8,3-5 1,5-8-222,0-2 1,0-1-522,-4-8 1204,5-1 0,-5-8 0,2-1 0,-4 1 0,-2 3 0,-2 1 0</inkml:trace>
          <inkml:trace contextRef="#ctx0" brushRef="#br0" timeOffset="1692">6540-520 8355,'-56'8'-29,"3"6"0,-7 9-67,7 10 0,-6 9 83,6 6 0,-2 8 0,-1 4 0,0 9 1,-4 8-1,2 2 0,4-2 0,6-6 0,3-6 1,3-3-1,3-5 0,6-5-921,2-6 1,7-14 845,0-3 1,-7-3-1,-6 3 1</inkml:trace>
          <inkml:trace contextRef="#ctx0" brushRef="#br0" timeOffset="1923">5484-766 8254,'15'-7'-10,"-1"7"0,7 4 252,3 10 0,5 5-31,5 15 1,-2 8 197,7 6 0,1 8-382,8 2 1,-1 0-87,6 5 1,-5 1 16,5-2 1,3 6-237,2-5 0,1 1 21,-10-2 1,4-9 102,-5 1 1,0-3-236,-5-3 1,1-1 28,-1-9 0,-1 2 64,-4-6 0,-1 0-208,-3-5 1,-8 0 503,3 0 0,-8-5 0,3 0 0,1 2 0,3 1 0,1 2 0</inkml:trace>
        </inkml:traceGroup>
        <inkml:traceGroup>
          <inkml:annotationXML>
            <emma:emma xmlns:emma="http://www.w3.org/2003/04/emma" version="1.0">
              <emma:interpretation id="{42733904-B036-FA48-8E9C-B0BD631005F1}" emma:medium="tactile" emma:mode="ink">
                <msink:context xmlns:msink="http://schemas.microsoft.com/ink/2010/main" type="inkWord" rotatedBoundingBox="14350,413 18456,-263 19024,3185 14918,3862"/>
              </emma:interpretation>
            </emma:emma>
          </inkml:annotationXML>
          <inkml:trace contextRef="#ctx0" brushRef="#br0" timeOffset="2489">7089-1460 8355,'-14'-29'472,"6"0"-302,1 0 0,14 7 0,4 4-20,7 7 1,4-1-64,7 8 0,7-3-13,2 2 0,5 4-197,6-4 0,0 3 135,4 2 0,-3 0 67,-6 0 1,-3 5 4,-2 0 0,-5 6-289,-10-1 0,1-2-4,-5 1 229,-7 1 0,-7 11 2,-6 3 1,-8-1 172,-6 1 1,-7 0-189,-8 5 1,-5 0 50,0 0 0,-4-1-103,4 1 0,0-5 95,5 1 1,5-8-195,0 3 37,13-4-51,-8-2-14,17 0-10,-4 1 278,25-1 1,3 1-128,17-1 0,-2 1 160,-3-1 0,-4 1-139,4-1 0,-4 5 156,-1 1 1,-1 1-99,-4-2 59,-3-3-23,-13 18-76,-2-4 0,-17 7 26,-4-3 0,-10-8-4,-4-2 0,-7-5-230,-7 5 1,0-6 131,-1 1 1,1-3-361,-1-1 0,1-3-115,0-2 132,6 3 0,-3-10 0,6 5-63,2-1 1,6-3 348,2-4 0,0 0 0,-5 0 1</inkml:trace>
          <inkml:trace contextRef="#ctx0" brushRef="#br0" timeOffset="2889">7740-2313 8355,'3'-23'112,"7"14"0,9 15 0,7 13 0,3 10 0,1 10 0,4 7 0,6 9 1,7 8-1,6 7 39,3 6 0,-27-35 0,1 0-119,33 36 1,-31-36 0,2 0-367,2-3 0,0 1 0,0 2 0,0 1 380,1-1 0,-1 0 1,-1 2-1,0 0-6,-1 0 0,0 0 0,0 1 0,-1-1 32,-3 0 1,-2 1 0,2-1 0,0 1 46,18 42 1,0 1 169,-5 0 1,-6-2-136,-3-3 1,-5 3 103,-5-3 1,-5 0-213,-9 5 0,-4-4 111,-6 9 0,-12 2 8,-8 3 0,-7-4 18,-7-1 1,-1-6-512,-4-4 0,-1 2-38,6-7 1,-4-2 12,4-7 0,2-10-38,8-10 1,-2-10-81,7-4 0,0-3-258,4-2 0,6-12-291,-4 3 1020,-3-1 0</inkml:trace>
          <inkml:trace contextRef="#ctx0" brushRef="#br0" timeOffset="3147">9287-1406 8355,'0'-16'-221,"19"3"0,-1 13 0,17 0-107,1 0 0,-4 2 256,6 3 1,1-2 250,4 7 1,5-2-334,1 1-653,-1 4 569,2-11 1,-5 10-1,4-3 1</inkml:trace>
          <inkml:trace contextRef="#ctx0" brushRef="#br0" timeOffset="3630">11022-2071 8439,'0'-16'236,"-6"3"-327,4 13 0,-11 7 114,3 2 0,-2 4 113,-3 2 0,-6 4-235,-3 0 0,-10 0-18,-4-4 1,1 2 96,-2-2 1,-4 6 0,-5-12 1,-5 8 221,5-8 1,-7-1-93,2 2 1,2-1-142,-2 6 0,4-1 91,-4 1 0,8-1 412,2 1 1,6 4-247,8 0 0,2 5-117,3-4 1,9 1-86,10-2-264,4-3 1,9 14 25,6-5 1,14-3 165,10-12 0,10 3 18,5-4 1,5-1-112,5 2 0,-4-1 64,4 6 1,-5-1 82,-5 1 0,1 1 161,-5 3 0,-1-3-73,-5 4 0,-1 2 134,-4 2 1,-7-1-200,-7 1 0,-11-2 22,1 2 0,-9 4 14,0-4 1,-16 3-51,-8 2 0,-14 0-40,-5 0 1,-10 0-129,-5 0 0,1-5-291,-1 0 0,2-7 62,-2 3 1,-2-6-128,7-4 0,6 1-718,8-6 1097,10 0 1,-3-12 0,5-1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35.977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E7D8F075-6B32-E54C-8DF2-61C99658211F}" emma:medium="tactile" emma:mode="ink">
          <msink:context xmlns:msink="http://schemas.microsoft.com/ink/2010/main" type="writingRegion" rotatedBoundingBox="6548,786 17077,-468 17639,4243 7110,5498"/>
        </emma:interpretation>
      </emma:emma>
    </inkml:annotationXML>
    <inkml:traceGroup>
      <inkml:annotationXML>
        <emma:emma xmlns:emma="http://www.w3.org/2003/04/emma" version="1.0">
          <emma:interpretation id="{31688F84-604F-1547-AEB0-6D6506BB704F}" emma:medium="tactile" emma:mode="ink">
            <msink:context xmlns:msink="http://schemas.microsoft.com/ink/2010/main" type="paragraph" rotatedBoundingBox="6548,786 17077,-468 17639,4243 7110,54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D8E7DF4-418D-1244-85F0-B54D10739944}" emma:medium="tactile" emma:mode="ink">
              <msink:context xmlns:msink="http://schemas.microsoft.com/ink/2010/main" type="line" rotatedBoundingBox="6548,786 17077,-468 17639,4243 7110,5498"/>
            </emma:interpretation>
          </emma:emma>
        </inkml:annotationXML>
        <inkml:traceGroup>
          <inkml:annotationXML>
            <emma:emma xmlns:emma="http://www.w3.org/2003/04/emma" version="1.0">
              <emma:interpretation id="{08D66397-5E37-AC4C-8E5B-453AA1429D41}" emma:medium="tactile" emma:mode="ink">
                <msink:context xmlns:msink="http://schemas.microsoft.com/ink/2010/main" type="inkWord" rotatedBoundingBox="6548,786 9980,377 10447,4293 7015,4702"/>
              </emma:interpretation>
            </emma:emma>
          </inkml:annotationXML>
          <inkml:trace contextRef="#ctx0" brushRef="#br0">1 73 8355,'29'-8'-13,"-1"2"1,5 1 0,4-1 0,8-1 0,4 1 0,6 2 0,1 3 0,4 1 0,1-2 0,3-1 0,0-2 0,2 0 0,-2 1 0,1-1 0,-4 2 0,-2 1-595,-1 2 0,0 0 0,0 0 0</inkml:trace>
          <inkml:trace contextRef="#ctx0" brushRef="#br0" timeOffset="569">1634-838 9517,'8'-57'2615,"5"5"-3479,-3 4 1,8 5 0,4 4 191,5 5 1,6 5 552,10 5 1,0 3 318,1 7 1,10 1-216,4 3 1,8 4 72,-3 6 1,11 0-138,-2 0 1,8 2 156,-3 2 1,-1 4-48,-9 7 1,4 6 160,-4 3 1,-9-2-96,-5 2 0,-8 1 88,-6 3 0,-5 3-117,-10 3 0,-5-2 27,-9 6 1,-6-1 142,-8 2 1,-13 8-101,-11-4 0,-9 8-99,-12-2 0,-4 4 10,-9-5 0,-3 2-366,-2-2 1,-2-5 332,6 0 1,2-1-157,8-8 0,-1-2 94,5-8 1,3 2 38,7-7 0,9-1-301,6-9 123,12 4 128,-7-11 1,26 4-54,2-6 0,17 0 107,12 0 1,12 5-1,8 0 1,5 5 9,4-6 0,10 14 4,0 1 1,2 14-1,3 5 1,-10 10 86,-4 5 0,-2 13-82,-18 2 1,2 10 137,-17-5 1,-2 7-34,-12-3 0,-1 7-13,-13-2 0,-9-4 45,-10-1 1,-7-11 8,-8-8 1,-13-2-14,-6-8 1,-8-1 14,-7-8 0,-4 1-50,-10-6 1,-2-2 13,-3-8 0,-8-5-270,3-9 1,-6-4-39,7-6 0,-8 0-209,12 0 0,1-2-7,8-2 1,14-9-207,6-6 0,8-6-414,6 6 1016,4-7 0,9 2 0,7-3 0,6 8 0,-16-5 0</inkml:trace>
          <inkml:trace contextRef="#ctx0" brushRef="#br0" timeOffset="2933">1331-1908 8355,'-95'23'0,"2"6"-139,6 0-22,0 0 1,5 12 0,2 0 427,1 5 0,-1 10-286,8 7 0,34-30 0,0 0 46,-29 34 1,32-30 0,1 0-76,-1 6 1,2 1 0,1 2 0,0 0 58,3-1 1,0 1 0,0 3-1,0 0 74,0-1 0,0 1 0,1 5 0,0 2-195,1 2 0,1 0 1,1 1-1,0-1 7,3-2 0,1-1 0,2 0 0,0-1 56,-2-1 0,3 0 0,4 6 0,2 1 65,0 3 0,0 0 1,3 2-1,2 0 29,2-5 1,0 0 0,2 2 0,0 0 6,2 1 0,2-1 1,4 0-1,3 0-153,1 3 1,1 0 0,3-1 0,1-1 82,3-5 1,0 0 0,2 1-1,2 1 36,5-4 1,1-2 0,2 1-1,2-2-132,3 1 1,4-2 0,4-3 0,1-2-406,2 0 0,2-2 0,0 0 0,2-2 146,4 1 0,0-1 371,-4-2 0,2-2 0,7-2 0,1-4 0,-9-6 0,-2-1 0,37 10 0,-14-13 0,-10-10 0</inkml:trace>
        </inkml:traceGroup>
        <inkml:traceGroup>
          <inkml:annotationXML>
            <emma:emma xmlns:emma="http://www.w3.org/2003/04/emma" version="1.0">
              <emma:interpretation id="{497268E0-EDAC-F04A-A0B5-9F42B17B5E51}" emma:medium="tactile" emma:mode="ink">
                <msink:context xmlns:msink="http://schemas.microsoft.com/ink/2010/main" type="inkWord" rotatedBoundingBox="10901,1039 17168,292 17639,4243 11372,4990"/>
              </emma:interpretation>
            </emma:emma>
          </inkml:annotationXML>
          <inkml:trace contextRef="#ctx0" brushRef="#br0" timeOffset="1220">4786 261 8805,'-21'-14'1123,"4"-6"-2560,-7 1 516,6 0 1141,-9-2 0,11 10 0,-5-2-178,0 5 0,-2 3-96,-6 5 1,-6 2 26,-3 2 0,-3 6 13,3 9 0,-2-1 205,6 6 1,-6 0-83,1 5 0,2 7 381,-1 2 0,6 10-129,-2 5 1,10 10-41,4 4 1,6 4-127,4 1 0,6-1 23,8-3 0,11-9-321,9-6 1,10-13-125,4-1 1,9-9-106,1-6 1,5-4 141,-5-11 0,2-2-35,-2-7 0,-3-12-98,3-2 0,-3-15 163,-1 0 1,-1-9 97,0-1 0,-1-8-1,-3-1 0,-5-5 78,-10 5 1,1-5-105,-5 5 1,0 0 223,0 4 1,-4 7-112,3 4 0,-8 8 365,-1 6 47,0 10-348,-2 2 0,5 20 41,-4 6 0,-1 15-45,2 9 0,-5 9 0,4 10 0,3 8 1,2 5-1,4 7 0,1 6 0,-1 7 1,-10-44-1,1 1 0,0 1 0,0 0 1,0 1-1,0 0 0,-2-3 0,0 0 0,-2-1 1,0 0-1,1 45 0,-3-2 0,-1-5 1,-2-4-1,-3-9 0,-5-6 0,-10-6 1630,-8-4-1774,1-7 137,-11-9 0,-1-7 19,-6-7 1,-2-7-8,-8-3 1,0-4-1140,-5-6 1,-5-2-6,1-7 0,-12-13-192,2-6 1,3-9 561,6-5 1,10-4 0,3-7-1</inkml:trace>
          <inkml:trace contextRef="#ctx0" brushRef="#br0" timeOffset="1890">5668-635 8355,'-8'-31'-1,"2"4"0,7 12 227,4 1 0,10 4-163,9 1 1,5 4-37,4-5 0,4 7-3,7-2 0,4-1 0,0 1 1,0-5-672,-4 6 0,-3-1 157,-2 5 0,1-2-313,-6-3 735,-7 4 0,1-12 0,-6 5 0</inkml:trace>
          <inkml:trace contextRef="#ctx0" brushRef="#br0" timeOffset="2199">6796-1257 8085,'-8'-8'341,"-5"2"-101,5 25 1,-5 3-148,4 17 1,-3-4-197,7-6 1,-1 0 29,1 0 0,4-5 0,-4 0-33,3-6-7,9 9 170,1-11-93,13-1 1,6-9-23,7-6 1,-4 0 59,-1 0 0,-3-6-128,7-4 1,0 2 115,0-2 0,-2 6 10,3-6 0,-4 5-2,-1-4-578,0 5 0,0-9 0,0 5 1</inkml:trace>
          <inkml:trace contextRef="#ctx0" brushRef="#br0" timeOffset="2407">7360-1358 8624,'-8'21'115,"1"1"17,7 7 0,0 8 235,0 6 0,0 9-394,0 11 1,0 2 100,0 8 1,0 1 32,0 3 1,0-3-141,0 3 1,0-10-1136,0-4 1,2-9 163,3-1 706,-4-12 1,12 0-1,-5-12 1</inkml:trace>
          <inkml:trace contextRef="#ctx0" brushRef="#br0" timeOffset="3440">7678-1893 8573,'43'8'0,"2"-2"0,2 2 0,3 7 0,1 7 0,4 7 0,1 5 356,2 5 0,4 10-153,1 9 1,6 8-501,-35-28 0,0 1 1,-1 1-1,-1 1 315,3 1 0,-2 2 0,-2 2 0,-1 0-69,1 0 1,1-1 0,-2 1-1,-1 0 89,0-2 0,0-1 1,0-2-1,0 1-38,0 2 0,0-1 1,-1-1-1,0 0-15,-1 3 1,-1 1-1,-1 1 1,0-1 79,-3 0 0,-1 0 0,14 47 4,-6-1 0,-3 2-38,-18-43 0,-2 0 1,3-1-1,-2 1 0,-3-1 0,-3 1 1,4 47-37,-4-47 0,-2-1 0,-5 48-102,1-45 1,0 0 0,-9 45 34,-6-1 0,-2-12-242,-7 1 0,0-4-219,0 0 0,2-3 219,3-7 1,-2-6 271,7-3 0,1-5-334,8-5 376,4-10 0,6-8 0,-3-6 0,-4 3 0,-2 7 0,-1 6 0</inkml:trace>
          <inkml:trace contextRef="#ctx0" brushRef="#br0" timeOffset="4628">9543-1575 8355,'6'-29'0,"4"0"0,3 5 125,1 0-42,7 6 1,-3-3 0,6 7 68,2 0 0,1 4 22,2 0 0,5 7-239,-1-2 1,1 5 38,-5 5 1,0 5 164,0 9 0,-7-1 28,-2 6 1,-4 5-99,-2 4 1,-6 3-361,-3-3 0,-5 0 108,-5 5 0,-4-1 166,-11 2 1,-4 2 5,-10-2 0,1 4-4,-11 6 0,7-9 25,-11 3 1,8-3-6,-3 4 1,6-7-26,8-4 0,2-4 115,2-5 371,11 4-406,8-6 1,18-6-55,8-6 0,13-7-44,11-3 1,1 0-159,8 0 0,0 0-317,5 0 1,4-5 234,1 0 0,0 2-179,-6 8 1,1 9-1,0 9 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48.500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E6F78CC8-31BC-6C4C-8492-6081C1EBB3FB}" emma:medium="tactile" emma:mode="ink">
          <msink:context xmlns:msink="http://schemas.microsoft.com/ink/2010/main" type="writingRegion" rotatedBoundingBox="7177,391 20334,-327 20526,3186 7369,3904">
            <msink:destinationLink direction="with" ref="{64EDFA57-0109-E146-943E-E430F415A4B9}"/>
          </msink:context>
        </emma:interpretation>
      </emma:emma>
    </inkml:annotationXML>
    <inkml:traceGroup>
      <inkml:annotationXML>
        <emma:emma xmlns:emma="http://www.w3.org/2003/04/emma" version="1.0">
          <emma:interpretation id="{F403B232-9F44-AE45-83E2-DE232FFBE255}" emma:medium="tactile" emma:mode="ink">
            <msink:context xmlns:msink="http://schemas.microsoft.com/ink/2010/main" type="paragraph" rotatedBoundingBox="7177,391 20334,-327 20526,3186 7369,39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69B1E3D-F7BF-2F40-84A5-D62AA9690671}" emma:medium="tactile" emma:mode="ink">
              <msink:context xmlns:msink="http://schemas.microsoft.com/ink/2010/main" type="line" rotatedBoundingBox="7177,391 20334,-327 20526,3186 7369,3904"/>
            </emma:interpretation>
          </emma:emma>
        </inkml:annotationXML>
        <inkml:traceGroup>
          <inkml:annotationXML>
            <emma:emma xmlns:emma="http://www.w3.org/2003/04/emma" version="1.0">
              <emma:interpretation id="{E4940B2D-AD72-B84D-B8E2-578BCA5F025A}" emma:medium="tactile" emma:mode="ink">
                <msink:context xmlns:msink="http://schemas.microsoft.com/ink/2010/main" type="inkWord" rotatedBoundingBox="7179,434 15013,6 15182,3094 7348,3522"/>
              </emma:interpretation>
            </emma:emma>
          </inkml:annotationXML>
          <inkml:trace contextRef="#ctx0" brushRef="#br0">28 998 8355,'-1'-27'0,"-4"-1"0,-3-1 0,0-4-17,3-3 1,5 6 0,5 4 0,4-3-1,4-3 1,2 0 0,1 0 0,3 0 0,5-4-1,5 1 1,3-2 0,5 0 0,3-3 0,7 0-1,3-2 1,4 2 0,4-2 444,5 2-231,3 0 1,11 3-622,0 3 0,11 4 626,-1 1 1,1 1-135,-6 4 1,-3 10 33,-7 9 1,-1 3 4,-4 2 1,-4 8 8,-10 7 0,-8 12-28,-6 12 0,-12 4-85,2 5 0,-11 2 11,-4 3 1,-1 8 86,-8-3 1,-2 8 4,-8-4 0,-5 9 122,-9 1 0,-5 1-163,-10 4 0,-3-2-323,-6 2 0,-7-1 328,-3 6 0,-3-7-8,-2 2 1,0 1-62,0-6 0,5 2-75,0-12 0,2 6-112,-2-5 0,-2-1 187,7-4 0,0 0-30,5 0 0,1-2-18,3-3 0,6-3-118,8-7 0,5-8 242,5-6-114,7-6 258,14-2 0,22-13-170,15-3 0,9-10 63,-4-10 0,13 1 135,1-1 1,3-1-133,2-3 0,-6 5 100,2-1 1,6 1-297,-2 4 0,4-1 172,-13 1 0,6 2-465,-11 3 1,7 4 173,-7-4 0,-5 3 58,-5 2 1,4 0-401,-9 0 1,3 7-778,-8 2 1317,-2-2 0,-1 2 0,-2-2 0,4 6 0,5 3 0,1 3 0</inkml:trace>
          <inkml:trace contextRef="#ctx0" brushRef="#br0" timeOffset="271">3296 983 8355,'-21'-8'76,"-2"2"-165,-6 6 1,5 6 0,0 6 476,-1 5 0,-3 12-223,-1 10 1,-4 11-37,-1 7 0,-9 8-200,4 7 0,-11 5-505,7 0 1,1 0 414,3-4 0,3-8-169,-3-2 0,0 0 7,10-5 1,-1-5-10,11-15 1,-5-2 3,4-8 1,1-5 304,5-4 0,-1-3 0,1-1 0</inkml:trace>
          <inkml:trace contextRef="#ctx0" brushRef="#br0" timeOffset="1767">2674-236 8240,'-21'9'0,"-3"1"0,-3 3 0,-2 5 0,0 6 0,0 5-190,0 4 1,-5 6 405,1 9 1,-6 10 13,5 9-231,1 4 0,4 3 0,0 3 154,0 5 1,2 5-591,2 4 1,12-41-1,1 0 446,2 3 0,0 0 1,-1 2-1,0 1 56,3-3 1,2 0 0,-3 3 0,1 0-79,5 0 0,2-1 0,-2 2 0,1 0 33,1 1 0,2 0 0,-1-3 0,1 1-2,1 0 0,1-1 0,4-5 0,2-1-8,5 2 1,1-1 0,17 40-221,12-3 1,-4-8 262,8-12 0,10-3-16,5-6 1,6-1-640,3-4 0,7-8 239,3-7 1,0-6-613,4 2 975,-9-10 0,5 0 0,-9-6 0,2-1 0,-1 6 0,-3 3 0</inkml:trace>
          <inkml:trace contextRef="#ctx0" brushRef="#br0" timeOffset="530">2486 955 8355,'15'-8'-455,"5"1"0,1 14 0,5 4 996,-2 6 0,2 8-232,8 8 1,3 11 132,6 9 1,0 4-336,1 6 1,1 1-369,3 4 0,-2 1 132,7-6 1,-4-6 128,4-4 0,-7-8-137,2-1 0,-3-2 109,-1-9 1,-2 1-287,-4-5 0,-3-2-524,-6-3 330,0 4 1,-1-12 507,-4 3 0,-2-5 0,12 1 0,3-13 0</inkml:trace>
          <inkml:trace contextRef="#ctx0" brushRef="#br0" timeOffset="1184">3990-274 8355,'-15'-29'-61,"1"0"-1,6 6 170,8-4 226,1 17-431,19-3 129,-4 13 0,17 5-45,1 0 1,0 0 36,-5-5 0,0 5-17,0 0 0,-5 1 31,0-1 0,-2-2-3,2 7 0,4-6-22,-4 6 1,-2 0 0,2 4 0,-4 1 34,4-1 0,-6 1-23,1-1 1,-3 1 55,-2-1-26,1 7 1,-7 8 1,-2 6-57,-6 4 1,-8-6-6,-6-9 1,-2 4-48,-8-4 0,4 3-7,-4 2 0,7-6-78,-3-4 1,4 2 76,2-2 1,4-4-206,0-6 174,7 1 120,-3 4-35,6-6 0,6 5 131,4-3 0,4 1-113,6-1 1,-4 3 31,3-4 1,-3 4 97,-1 1-108,-1 1 127,0 6-87,-6 1 0,-8 6 12,-9-4 0,-10-3-83,-6-7 1,-7 1-125,-1-1 1,-6 0 0,4 1 0,-1-1 0,-1 1 0,2-2-1,-2-2 1,2-3 0,-1-2-512,4-2 1,15-22-1,4-6 1</inkml:trace>
          <inkml:trace contextRef="#ctx0" brushRef="#br0" timeOffset="2222">4915-395 8410,'37'-15'27,"-2"9"-282,-6 6 1,5 6 75,0 9 0,-1 6 629,-4 3 0,5 11-161,0 8 0,6 7-46,-1 8 1,-2 8-191,1 6 0,1 1-238,4 4 1,-1 0 227,-4-5 1,4 8-21,-3-7 0,-4 9-38,-1-1 0,-4 3 107,-1-2 1,-8 5 124,-6-1 0,-3 3-157,-7 7 0,-2-4 2,-7 4 0,-4-11-47,-7 2 1,-1-5 15,-3 0 1,-2-3-139,-3-7 1,-4-1-288,4-4 1,-8 2-262,-1-6 1,4-7 296,5-8 1,1-4-296,-1-6 1,-2 1 652,7-10 0,3-2 0,5-8 0,-4 2 0,-1-3 0,-3-5 0</inkml:trace>
          <inkml:trace contextRef="#ctx0" brushRef="#br0" timeOffset="2682">6115 212 8355,'-8'-14'-282,"2"5"596,6 3 1,8 1-153,6 0 1,7 1 30,8 4 1,0 0-315,0 0 0,5 0 71,-1 0 0,3 0 220,-3 0 22,-2 6-606,11-4-577,-5 4 0,0-1 665,-4 0 0,-2 0 0,-2-5 0</inkml:trace>
          <inkml:trace contextRef="#ctx0" brushRef="#br0" timeOffset="3230">7792-366 6995,'-14'14'410,"-1"7"-425,1 3 1,-1-1 10,1 1 1,-1-7 46,1 3 94,-7-4 0,-1-3 70,-7-4 1,0-2-108,0-7 0,3 0 85,-3 0 1,4 0-18,-9 0-81,3 0 1,2 0 0,0 0-4,1 0 0,-1 0-13,0 0 1,0 0-17,0 0 0,0 0-141,0 0 0,5 0 103,0 0 1,6 1 85,-1 4 11,3-3-53,-5 10-118,5-3 148,1 5-11,9 7-105,6 8 0,6 1 7,4 4 0,5-10-129,4-5 1,3-3 150,7-1 0,7-2-176,2-4 1,2 4 37,-1-3 118,-4-4 1,1 7 0,0-3 2,1 3 0,-1 1 10,-7 1 0,-7-1 0,-3 1 1,-2-1 12,-3 0 0,-4 1 329,-1-1-272,-6 1 1,-3 4 94,-9 0 1,-12-4-210,-8-6 1,-6 1-159,-9 5 1,4-3-21,-3-2 1,1 3-219,-11-3 0,8 2 1,0 1 28,5-3 1,1 3-1,-4-5 1</inkml:trace>
        </inkml:traceGroup>
        <inkml:traceGroup>
          <inkml:annotationXML>
            <emma:emma xmlns:emma="http://www.w3.org/2003/04/emma" version="1.0">
              <emma:interpretation id="{68E0B7BA-85A8-524D-A500-9F3CCAC44F27}" emma:medium="tactile" emma:mode="ink">
                <msink:context xmlns:msink="http://schemas.microsoft.com/ink/2010/main" type="inkWord" rotatedBoundingBox="15518,-64 20334,-327 20526,3186 15710,3449"/>
              </emma:interpretation>
            </emma:emma>
          </inkml:annotationXML>
          <inkml:trace contextRef="#ctx0" brushRef="#br0" timeOffset="4050">9122-728 8355,'-22'0'-316,"-4"2"1,5 3 308,-1 4 0,-1 6 79,-1 4 0,-3 3 167,3 7 0,-5 7-163,-5 2 1,4 6 12,-4 4 0,-1 2 155,1 3 1,5 5-108,5-1 1,1 3 58,-1 7 1,-3 12-334,3 8 0,1 6 380,-1 3 1,5 2-429,7-43 1,0 1 0,3-1 0,0 1 173,-1 2 0,1 0 0,1-1 0,0 1 30,0 0 0,1 0 1,1 0-1,0 0-76,0 0 0,2-1 1,0-1-1,1-1-19,3 1 0,0-1 1,2 45-141,0-50 1,1 1 0,7 45 228,9 1 1,3-4-34,7-7 0,2-5-395,2-4 0,6-5 113,9-4 1,-1-6-197,6-9 0,0-3 158,5-6 1,0-8-659,-1-2 998,1-3 0,0-10 0,-3-4 0,-4-4 0,-3-2 0,0-1 0</inkml:trace>
          <inkml:trace contextRef="#ctx0" brushRef="#br0" timeOffset="4292">10091 900 8393,'-51'-8'0,"2"6"0,5 8 0,2 10 0,2 5 0,3 7 0,0 5 0,0 11 0,-3 10 339,-2 12 0,3-2 1,1 12-472,-2-1 1,-1 1-586,3-4 1,-2-6 15,6-3 1,5-10 85,5-5 444,6-9 1,-9-4-1,4-6 1</inkml:trace>
          <inkml:trace contextRef="#ctx0" brushRef="#br0" timeOffset="4534">9253 741 8997,'8'11'693,"6"13"1,8 16-623,12-1 0,5 4 193,9 10 0,3 3 14,7-3 1,2 8-892,2 2 0,-2 4 437,2-4 1,-2 0-138,-2-5 0,0-2 24,-1-3 0,0-5-99,-4-9 1,-4 1 107,-5-7 1,-2 0 25,-4-9 0,2 1-323,-6-5 1,-5-3-80,-5-7 656,16 1 0,-6-6 0,3-29 0</inkml:trace>
          <inkml:trace contextRef="#ctx0" brushRef="#br0" timeOffset="4922">10539 75 8536,'10'-28'0,"1"0"0,5 4 0,7 6 0,4 7 0,2 6 0,0 4 0,-2 2 0,-1 3 0,-2 4 0,2 3 0,-1 7 0,-1 1 0,-4 3 0,-4 1 0,-3 3 0,-4 1 0,-4 3 0,-5 3 1229,-5 0-847,-3 1-467,-13-5 1,-6 0-199,-7 0 1,1 0 396,4 0 0,0-1-120,0 1 1,3-5-1,7 1 119,0-8 395,17 11-440,-4-12 0,23-2-40,7-9 1,7-3-92,-2-2 0,6 0-254,4 0 1,2 0-375,3 0 1,-2-2 328,-4-3 0,4 3-299,-4-2 0,-2-3 531,-2 2 1,2-6-1,1 3 1</inkml:trace>
          <inkml:trace contextRef="#ctx0" brushRef="#br0" timeOffset="5321">11161-445 8355,'6'-29'-471,"2"0"0,12 11 0,1 6 563,1 4 0,2 4 67,5 9 1,3 10 288,7 9 1,-1 14-286,11 6 1,-4 14-23,-2-1 0,5 17-189,0 3 1,-1 7 97,-9 3 1,-17-41 0,-1 1-208,-3 1 1,-1 0-1,4 2 1,-1 0 268,-2 0 1,0 1 0,0 0 0,-1-1-63,-1 1 1,-1-1 0,0 3-1,0 0-27,-2 0 0,0 0 1,-1 3-1,-1 1-12,-2-2 1,-2 1 0,-1 0-1,-2 0 65,0 0 1,-1-1 0,-1 1 0,-1 1 99,1-4 1,-2 0-1,-1-1 1,-2 0-212,-6 44 0,-7-2 81,-3-8 1,-10-1-582,1-3 1,-5-3-33,1-7 0,2-6-353,-3-3 0,-1-5 459,1-5 0,5-10 461,5-9 0,5 1 0,-5-1 0,-2-2 0,-1-1 0,-2-3 0</inkml:trace>
          <inkml:trace contextRef="#ctx0" brushRef="#br0" timeOffset="5857">12274-55 8355,'15'-29'0,"-1"13"0,2-3 400,4 9-233,2 4 0,7-5 1,0 6-35,0 2 0,1 1-26,4 2 1,-3 0 118,2 0 1,-2 5-228,-2 0 0,-2 6-214,-3-1 0,2 3 152,-7 1 1,-6 7-258,-8 3 274,-4 3 1,-9 9-34,-6 2 0,-9-2 201,-10-3 0,2-2-137,-3-2 0,-3 0 255,-1 0 1,1-2-9,-2-3 0,9 2-111,1-7 1,2 2 56,7-2 1,1-3-224,-2 5-259,12-7 0,15-5-8,23-5 0,11-2 111,8-2 0,5-2-34,10-2 0,3-5-304,6-5 0,-1 4 107,-4 1 0,9 4 1,-6-3 289,0 1 0,2 3 0,-6 4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55.059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64EDFA57-0109-E146-943E-E430F415A4B9}" emma:medium="tactile" emma:mode="ink">
          <msink:context xmlns:msink="http://schemas.microsoft.com/ink/2010/main" type="inkDrawing" rotatedBoundingBox="6740,3900 20531,3262 20536,3352 6745,3990" semanticType="underline" shapeName="Other">
            <msink:sourceLink direction="with" ref="{E6F78CC8-31BC-6C4C-8492-6081C1EBB3FB}"/>
          </msink:context>
        </emma:interpretation>
      </emma:emma>
    </inkml:annotationXML>
    <inkml:trace contextRef="#ctx0" brushRef="#br0">1 608 8355,'22'-15'-560,"1"7"1,-2 2 685,8-1 0,6 4-16,8-7 1,7 7-46,3-2 0,10 2-37,4-2 0,9 4 0,4-4 0,5 3 0,8 2 0,5 0 0,-47 0 0,1 0 0,1 0 0,0 0 0,4 0 0,0 0 0,4 0 0,0 0 0,5 0 0,0 0 0,3 0 0,0 0 0,5 0 0,0 0 0,3 0 0,2-1 446,1-2 0,2 1-431,6 2 1,1-2-606,-2-4 0,1-1 0,8 6 0,2-1 611,1-3 1,0 1 0,-32 2 0,1 0 0,-1 1-9,2-2 1,0-1-1,0 1 1,3 1-1,1 1 1,-1-1 5,3-1 1,1 0 0,0 0 0,3 1 0,1 1-1,0-1-204,3-1 0,1 0 0,0-1 0,-1 1 0,1 0 0,-1 0 213,2-2 0,0 0 0,1 0 0,5 0 0,1 0 0,0-1-328,-3 0 0,1-1 0,0 1 0,5 0 0,1 1 0,-1 0 286,0-1 0,0-1 1,0 0-1,1 0 0,1 0 1,-1 0 22,-2 1 0,1 0 0,0-1 0,-19 2 0,1 0 0,0 0 0,0 1-10,23-1 0,-1 0 0,1 0 0,-23 1 0,0-1 0,0 0 0,0 0 3,-1 0 0,0 1 0,0-1 1,0 0-1,-1 0 0,0 0 1,1 0-1,-2 1 2,24-2 0,0 2 0,0-1 0,-20 2 0,1-1 0,-1 0 0,1 1-4,-3-1 1,-1 1-1,1-1 1,0 0-1,2 1 1,0-1 0,1 0-1,-2 1 18,21-2 1,0 0 0,0 0 0,1 1-1,-1-1 1,0 2-52,-3-1 1,0 1 0,0 0 0,3-1-1,0-1 1,0 1 36,-5 1 0,0 0 0,0-1 0,1 0 1,0 0-1,-1 0-55,-2-1 1,-1 0 0,-1 0 0,-5 2 0,-1 0-1,-1-1-122,-2 1 0,-2 0 1,0 0-1,-1 0 1,-1 0-1,0-1 111,-1 0 1,1-2 0,-1 2 0,-3 0 0,0 1 0,-1 0 18,-2 0 0,-2-1 1,0 1-77,25 2 1,-1-1-1,-4-3 1,-2-1 0,-7 3-1,0 1-13,-3 0 0,-1 1 1,-5 0-1,-3 0 99,-7 1 0,-2 0 1,-4 0-1,0 0-742,38 0 1,-12 0 929,-16 0 1,-17 0-882,-7 0 2460,-7 0-1762,-3 13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7:56.484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1220B479-CDCB-E44E-A961-E222B452241B}" emma:medium="tactile" emma:mode="ink">
          <msink:context xmlns:msink="http://schemas.microsoft.com/ink/2010/main" type="writingRegion" rotatedBoundingBox="11836,4560 15870,3319 16403,5051 12369,6292"/>
        </emma:interpretation>
      </emma:emma>
    </inkml:annotationXML>
    <inkml:traceGroup>
      <inkml:annotationXML>
        <emma:emma xmlns:emma="http://www.w3.org/2003/04/emma" version="1.0">
          <emma:interpretation id="{A52E1FB4-A5A2-FF41-B5C5-99AF28055823}" emma:medium="tactile" emma:mode="ink">
            <msink:context xmlns:msink="http://schemas.microsoft.com/ink/2010/main" type="paragraph" rotatedBoundingBox="11836,4560 15870,3319 16403,5051 12369,62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D5EEEA-41B3-DC48-AFD7-B9626C3BF06D}" emma:medium="tactile" emma:mode="ink">
              <msink:context xmlns:msink="http://schemas.microsoft.com/ink/2010/main" type="line" rotatedBoundingBox="11836,4560 15870,3319 16403,5051 12369,6292"/>
            </emma:interpretation>
          </emma:emma>
        </inkml:annotationXML>
        <inkml:traceGroup>
          <inkml:annotationXML>
            <emma:emma xmlns:emma="http://www.w3.org/2003/04/emma" version="1.0">
              <emma:interpretation id="{F4562B0E-08CE-7F49-9D2A-D3966230382E}" emma:medium="tactile" emma:mode="ink">
                <msink:context xmlns:msink="http://schemas.microsoft.com/ink/2010/main" type="inkWord" rotatedBoundingBox="11836,4560 15870,3319 16403,5051 12369,6292"/>
              </emma:interpretation>
            </emma:emma>
          </inkml:annotationXML>
          <inkml:trace contextRef="#ctx0" brushRef="#br0">1 158 8355,'22'-29'-130,"5"2"98,-3 3 1,4 3-11,1 6 0,1 1 218,4-1 0,-4 7 109,4 4 0,-2 8-165,2 6 0,-3 14-378,2 5 0,-4 5 202,-5-1 1,4 4 149,-4 7 0,3-1 12,2 1 0,0 4-23,0 0 1,5 0-30,-1-5 0,1 2 33,-5 4 0,0-4 10,0 3 1,1 2 10,4-2 1,-3 5-127,2-5 0,3 0 119,-3-4 1,8-3-16,-3-2 1,2 1-92,-1-6 1,7 4-147,-2-4 1,-1-5 42,1-5 0,-9-5-66,8 6 0,-7-8 0,1 2 1,-2-2-1,-3-3 0,-1 0 0,-3-1 1,1-1-1,0-4-424,0-2 1,0 5-1,0-3 1</inkml:trace>
          <inkml:trace contextRef="#ctx0" brushRef="#br0">1634-16 9675,'-14'21'241,"-1"8"-285,1 10 1,-2 4 29,-3 5 1,-2 4 7,-3 6 1,-8 1 88,3 4 1,-8 1-311,3 3 1,-8 3 119,-1-8 1,-2 6 116,-8-6 1,5-1 54,-5-8 0,4-1-77,-4-4 1,0-3-68,-4 3 1,-1-3-31,0-2 0,-6-4-213,-4 0 1,2-7 49,-1 1 0,4-2-187,-4-2 0,6-7-75,-2-2 0,8-11 95,2-4 439,7-3 0,-2-7 0,6 0 0,2 2 0,-1 1 0,3 2 0</inkml:trace>
          <inkml:trace contextRef="#ctx0" brushRef="#br0" timeOffset="5172">2198 42 6880,'0'-16'480,"7"3"-376,1 13-101,6 0 41,7 7 1,0-4-78,3 7 0,-2-7 13,-2 2 1,-3-4-6,8-1 0,-6 0-20,5 0 0,0 0-14,5 0 1,-5 0 53,0 0 1,0 0-7,5 0 1,0-5-245,0 1 0,-5-1-137,0 5-28,-6 0 393,9 0 0,-4-7 0,6-1 0</inkml:trace>
          <inkml:trace contextRef="#ctx0" brushRef="#br0" timeOffset="5950">3283-377 7190,'0'-16'390,"0"3"-388,0 39 149,0-13-75,0 27 1,-2-14 60,-3 2-2,4 5-32,-12-11 0,9 10 9,-5-3-63,6-3-29,-4-5-5,7 8-29,0-5-28,0 3 15,7-13 49,1-6-98,13-1 75,1-7 0,7-5 47,0 0 0,-7-1-33,-2 1 1,-3 2 20,3-7-54,-4 7 0,11-3-26,-3 6-64,-3 0-286,13 0 63,-10 0 242,11 0-439,-6 0 91,-6 0-102,-3 0 272,-5 6 257,-1-4 1,7-2 0,2-8 0</inkml:trace>
          <inkml:trace contextRef="#ctx0" brushRef="#br0" timeOffset="6329">3745-377 7821,'-8'14'-1584,"2"3"1911,6 2 1,0-2-98,0 8 0,-5 3-192,0 6 0,0 6 52,5-1 0,0 3-35,0 1 1,-5 2-115,1 3 0,-1-3 59,5 3 1,0-3-84,0-1 0,0-2-38,0-4 1,-2 4 0,-1-5 0,-3 0-186,-2-3 1,-2 2 0,-5 1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5:26.189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A09474B9-9851-7D43-BFA3-94320F69255F}" emma:medium="tactile" emma:mode="ink">
          <msink:context xmlns:msink="http://schemas.microsoft.com/ink/2010/main" type="writingRegion" rotatedBoundingBox="5788,1093 17428,893 17477,3697 5836,3897"/>
        </emma:interpretation>
      </emma:emma>
    </inkml:annotationXML>
    <inkml:traceGroup>
      <inkml:annotationXML>
        <emma:emma xmlns:emma="http://www.w3.org/2003/04/emma" version="1.0">
          <emma:interpretation id="{A97F6A45-BDD6-F14E-9FBA-46A102F8C3BA}" emma:medium="tactile" emma:mode="ink">
            <msink:context xmlns:msink="http://schemas.microsoft.com/ink/2010/main" type="paragraph" rotatedBoundingBox="5788,1093 17428,893 17477,3697 5836,38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904FA7-086D-A44E-B5CF-96392AF9341D}" emma:medium="tactile" emma:mode="ink">
              <msink:context xmlns:msink="http://schemas.microsoft.com/ink/2010/main" type="line" rotatedBoundingBox="5788,1093 17428,893 17477,3697 5836,3897"/>
            </emma:interpretation>
          </emma:emma>
        </inkml:annotationXML>
        <inkml:traceGroup>
          <inkml:annotationXML>
            <emma:emma xmlns:emma="http://www.w3.org/2003/04/emma" version="1.0">
              <emma:interpretation id="{5C97D354-2158-2049-A980-E222CC8ABFEF}" emma:medium="tactile" emma:mode="ink">
                <msink:context xmlns:msink="http://schemas.microsoft.com/ink/2010/main" type="inkWord" rotatedBoundingBox="-2544,9159 5386,-1670 7930,192 0,11023"/>
              </emma:interpretation>
            </emma:emma>
          </inkml:annotationXML>
          <inkml:trace contextRef="#ctx0" brushRef="#br0">56 72 8355,'-29'0'12,"13"0"0,6-4 0,20 0 0,9 4 1,7 5-1,2 2 798,1-1 0,0-1-620,0-5 1,5 0-52,0 0 0,-1 0-90,-4 0 1,0 0 58,0 0 1,2 0-157,2 0 1,-2 0 88,3 0 0,-4 0-171,-1 0 0,2-5-96,2 0 0,-4-1-123,0 1 1,0 3 238,-5-2 0,4 0 24,0-1 0,-3 4-542,-1-4 0,-5-1-181,5 1 0,-6-2 658,1 3 1,3-4 0,1-7 0</inkml:trace>
        </inkml:traceGroup>
        <inkml:traceGroup>
          <inkml:annotationXML>
            <emma:emma xmlns:emma="http://www.w3.org/2003/04/emma" version="1.0">
              <emma:interpretation id="{97FDD852-59CA-1E4D-96CC-40344292968F}" emma:medium="tactile" emma:mode="ink">
                <msink:context xmlns:msink="http://schemas.microsoft.com/ink/2010/main" type="inkWord" rotatedBoundingBox="8997,1038 17428,893 17477,3697 9045,3842"/>
              </emma:interpretation>
            </emma:emma>
          </inkml:annotationXML>
          <inkml:trace contextRef="#ctx0" brushRef="#br0" timeOffset="2078">3887-998 8355,'6'-27'-152,"4"3"1,6-2-337,8 7 1,2-5 927,12 5 1,6-1-257,4 6 0,7 0 79,-2-1 1,1 1-219,-1-1 0,2 7-80,-7 3 1,-1 4 23,-9 1 1,4 0 28,-5 6 34,-7 9 1,-9 12 211,-16 7 1,-16-4-176,-8-1 1,-7-3 104,-3 7 1,-6 3-178,-4-2 0,-3 4 4,-1-4 0,0 4-15,-1-4 1,7 0-19,4-5 0,4-7-149,5-2 1,7-4-44,8-2 123,6 1 0,3-1 44,9 0 0,11-4 166,4 0 0,8-5-75,1 4 1,8-4 159,-3 5 1,-2-6-64,-3 6 1,3 0 124,-3 4 0,-5-4 330,-9-1-253,-3 1-194,-2 5 1,-12 9 43,-7 0 1,-14 6-340,-10-6 1,-8 4-228,-11 1 1,-5 1-293,-10 4 1,2-4 94,-6 4 1,11-8-1145,-2-2 1135,16-6 1,-6 2 0,11-5-1</inkml:trace>
          <inkml:trace contextRef="#ctx0" brushRef="#br0" timeOffset="2812">6562-347 8355,'-34'16'0,"0"3"590,0 4-295,-1 6 0,5 0 0,-6 1 663,1 4 0,1 11-582,-9 13 0,1 6-172,-11 8 0,2 2-626,-2 3 0,1 4 423,4 5 0,23-42 0,-1-1 95,-3 1 0,0-1 1,0 0-1,0-1 48,0-1 0,0 0 1,-30 39-490,-4-3 1,-3-4 0,31-37 0,-1 0 0,-31 27 0,6-9 0,5-7 0,3-7 0,0-8 344,1-6 0,6-8 0,2-7 0,-2 0 0,1-5 0,3-2 0</inkml:trace>
          <inkml:trace contextRef="#ctx0" brushRef="#br0" timeOffset="3053">5246-434 8355,'14'-22'0,"1"3"108,6 9 1,11 5 134,6 10 0,3 5 24,-8 9 0,4 5 395,7 10 0,-1 3-468,0 6 1,6 2-54,-1 3 0,-3-1 38,-2 6 0,-7 1-131,7 9 1,-5-4 256,1 4 0,1 3-103,-6 1 1,0 9-94,-5 1 1,-1 2 135,1-2 1,5-3-99,0 3 0,4-3-25,-4-2 0,8-8 47,1-6 0,7-6-500,8-9 0,6-6-154,4-3 1,7-10-699,2-5 0,5-5 307,-5-4 0,-1-3-1327,-9-7 2203,4-7 0,-7-4 0,4-7 0,-2 4 0,3 1 0,5 3 0</inkml:trace>
          <inkml:trace contextRef="#ctx0" brushRef="#br0" timeOffset="3433">6995-911 8355,'12'-42'0,"2"4"0,12 3 183,3 6 0,13 0 1,14 1-1,8 4 0,8 5 1,1 5-1,-1 2 0,-1 4 1,1 2-1,-1 4 0,-4 4 1,-3 6-1,-4 3 0,-7 5-602,-10 0 435,-6 7-72,-14-1 0,-4 14-38,-10 2 1,-10 4 142,-14 1 1,-12 7 164,-11 3 1,-9 3-52,-1 2 0,-5-2 189,5-3 1,6-1-10,8-4 1,10-8 30,5 4 1,4-11-326,6 1 98,2-3 1,14 1-570,2-3 1,10-4 84,6-10 0,10-6-59,8 1 1,4-7-187,11 2 0,-2-3-557,11-2 1,1-7 619,4-2 0,-6-4 0,-2-2 1</inkml:trace>
          <inkml:trace contextRef="#ctx0" brushRef="#br0" timeOffset="3737">9887-463 8355,'-22'29'651,"2"0"-369,4-6 1,2 9 0,-2 0 1032,-4 8 1,-7 2-993,-7 11 0,-6 6-370,2 9 1,-4 9-234,-1 5 1,-2 1 255,21-37 1,-1 0 0,-1-3 0,-1 1-280,-4 6 1,0 1 0,0-4 0,1-1 225,-4 2 1,0 0 0,1 0 0,0-1-128,0 2 0,-1-1 1,1-1-1,2-1-100,1-2 0,2-1 1,-22 32-466,7-3 1,6-11 184,8-3 1,6-8-703,4-11 397,9-4 889,4-6 0,6-8 0,0 0 0</inkml:trace>
          <inkml:trace contextRef="#ctx0" brushRef="#br0" timeOffset="4037">8774-72 8355,'-16'-15'311,"-4"7"-311,19 2 0,-4 3 0,10 3 0,4 3 1003,11 11 0,2 12-476,7 3 0,7 9-310,2 1 1,1 4-37,4 6 0,-1 0-125,11 4 1,-5 8-44,5-3 0,0 3 181,5-3 0,-2 0-48,-3 0 0,3 0-40,-3 0 0,4-1-192,0 1 0,6 0-91,0 0 0,-2-7-84,-8-3 1,1-3-197,-5-1 0,-1-7-535,-5-4 0,-1-4-1367,-4-5 2359,4 4 0,-13-11 0,6 4 0,2-5 0,0-4 0</inkml:trace>
          <inkml:trace contextRef="#ctx0" brushRef="#br0" timeOffset="4464">10350-1099 8355,'14'-1'79,"-6"13"718,-3 17 0,-3 10-455,-2 0 0,-2 4-422,-3 5 1,-3-1 124,-6 6 0,-1-7-163,1 2 0,4-4 76,1-6 0,5-2 164,-1-7 31,4 0 1,7-2-135,4-3 0,9-8-7,5-6 1,5-7 0,7 0 0,9-4 0,9-6 0,9-3 0,3-4 0,3-4 0,0 1 0,-3 1 0,-7 3 0,-6 1 0,-5 4 0,-4 0 0,-6 2-2586,-2 0 1903,-9 1 1,0-2 0,-4-1 0</inkml:trace>
          <inkml:trace contextRef="#ctx0" brushRef="#br0" timeOffset="4665">11000-1142 8355,'-9'-7'919,"-1"7"-709,7 13 1,-4 18 0,6 14 262,-4 11 1,2 10-321,-7 11 1,2 3-418,-2 7 1,-1-2-196,6-3 0,-1-3 205,1-7 1,4-1 183,-4-4 1,3-2 102,2-8 1,0-5-854,0-4 1,-6 3 0,-2 1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8:13.459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57830B0B-10F7-E543-A4C0-F940717FDF4A}" emma:medium="tactile" emma:mode="ink">
          <msink:context xmlns:msink="http://schemas.microsoft.com/ink/2010/main" type="inkDrawing" rotatedBoundingBox="10098,5847 10374,3722 11970,3929 11693,6054" semanticType="callout" shapeName="Other"/>
        </emma:interpretation>
      </emma:emma>
    </inkml:annotationXML>
    <inkml:trace contextRef="#ctx0" brushRef="#br0">71 592 8355,'-15'-14'0,"6"-1"-414,-1 1 255,0-1 0,2-1 0,2-1 610,-1-3-241,6 1 1,-4 0-150,10-1 0,-2 1-55,7 5 1,4-6-16,5 1 0,7-2 46,-2 2 1,5 1-4,5-6 0,-2 2 24,7-2 1,-1-2-3,6 7 0,-1-5-51,0 4 1,4 1 16,-4 5 0,10-1 113,-5 1 1,5-1-45,0 1 0,4 1 15,-4 3 1,1 2-74,-1 3 1,-3 4 1,-6-4 1,-6 8-4,1 2 0,-9 8-13,-1 1 1,-2 2 38,-7 8 1,-1-4-6,-5 4 1,-1 0 45,-3 5 1,1 5-55,-6-1 0,0 3 141,-5-3 1,0 4-106,0 7 0,-7-1 14,-2 0 1,-9 6-58,-1-1 1,-7 10-9,2-5 0,-5 6 57,-5-6 0,2 3-3,-6 2 1,-1 5-417,-4 0 1,-6 1 305,1-2 0,-6 3-55,1 2 0,-7 2 37,2-6 1,-1 0-96,11-6 0,0 0 64,4-4 1,1 1-8,-1-6 1,4-1 72,7-8 0,-1-6-30,10-9 1,3 2 39,2-7 0,2 1-92,3-6 307,0-6-238,6 11 407,1-15-363,7 15-14,13-11 0,3 0 9,13-3 1,5-4-17,-1-1 0,12 0-3,-1 0 1,4-1 4,0-4 0,-1-1 1,6-4 0,1 2-2,9 3 1,-4 3 0,4-2 1,0 2-98,-5 2 0,7 0-169,-7 0 1,3 0-538,-3 0 1,0 5 80,0 0 299,0-1 0,0 3 0,-1 1 0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8:18.414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49177046-B93C-0143-9164-44A0B1397491}" emma:medium="tactile" emma:mode="ink">
          <msink:context xmlns:msink="http://schemas.microsoft.com/ink/2010/main" type="writingRegion" rotatedBoundingBox="3558,1002 22226,170 22426,4677 3759,5508"/>
        </emma:interpretation>
      </emma:emma>
    </inkml:annotationXML>
    <inkml:traceGroup>
      <inkml:annotationXML>
        <emma:emma xmlns:emma="http://www.w3.org/2003/04/emma" version="1.0">
          <emma:interpretation id="{629FE463-F9AE-3043-8E4A-46B966A8AF34}" emma:medium="tactile" emma:mode="ink">
            <msink:context xmlns:msink="http://schemas.microsoft.com/ink/2010/main" type="paragraph" rotatedBoundingBox="3558,1002 22226,170 22426,4677 3759,5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EC7FDA-620E-6B4A-BAC2-F6477AAB71D6}" emma:medium="tactile" emma:mode="ink">
              <msink:context xmlns:msink="http://schemas.microsoft.com/ink/2010/main" type="line" rotatedBoundingBox="3558,1002 22226,170 22426,4677 3759,5508"/>
            </emma:interpretation>
          </emma:emma>
        </inkml:annotationXML>
        <inkml:traceGroup>
          <inkml:annotationXML>
            <emma:emma xmlns:emma="http://www.w3.org/2003/04/emma" version="1.0">
              <emma:interpretation id="{659F4869-DA39-CA46-92A5-F250BAB93A76}" emma:medium="tactile" emma:mode="ink">
                <msink:context xmlns:msink="http://schemas.microsoft.com/ink/2010/main" type="inkWord" rotatedBoundingBox="3558,1002 12071,622 12249,4614 3736,4993"/>
              </emma:interpretation>
            </emma:emma>
          </inkml:annotationXML>
          <inkml:trace contextRef="#ctx0" brushRef="#br0">1866 57 8355,'0'-24'53,"0"0"0,2 16 0,1 8 0,3 14 0,1 9 0,-1 1 0,-3 2 0,-1 1 0,-4 5 0,-4 7 0,-9 10 0,-9 13 0,-8 10 0,-6 10 0,16-37 0,-1 1 0,-2 4 0,-2 2 0,-2 2 1,-1 1 498,-2 2 0,0 0-408,-2 1 1,0-1 0,-2 3-1,0-1-642,0-1 1,-1 0 0,-3 4-1,-1 0 492,0-4 0,0-1 0,-3 1 0,1-2 29,4 0 0,1-1 0,-1-5 0,1-2-136,1 1 1,1-1 0,0-3-1,0 0-123,0-2 1,0 0 0,-2-2 0,0-1 122,2-1 1,0-1 0,-1-2-1,2-2 187,-23 29 0,-3-2-311,8-13 1,3-6 236,2-8 0,1-7 0,2-4 0,-1-4 0,-1 3 0,-1 4 0</inkml:trace>
          <inkml:trace contextRef="#ctx0" brushRef="#br0" timeOffset="372">131 578 8355,'-8'-37'234,"2"14"-253,6 4 1,8 13-27,6-4 0,12 3 126,7 7 1,6 4 193,-5 5 1,4 3-139,-4 12 0,6 0-65,-1 5 1,7 4-1,3 1 1,5 6 46,-1-1 0,2 3 130,-2 1 1,1 5-136,-5 0 1,-1 12-174,-5-2 1,-4 8 197,-1-4 1,-1 7 21,2-1 1,3 2 106,-4 3 1,4-1-73,1 0 0,-1 5-40,-3 0 0,2 5-340,-2-4 0,-2 3 92,1-3 1,-1-1 159,2-5 0,3 0 36,-4 1 0,6-8-232,4-2 1,-3-10-398,3-5 0,2-4-191,-2-6 1,5-4 331,-5-10 0,5-8 92,-5-6 1,7-9 16,-2-1-510,3-13 1,2-15 0,0-9 0</inkml:trace>
          <inkml:trace contextRef="#ctx0" brushRef="#br0" timeOffset="837">2647-174 8355,'19'-36'186,"0"8"-57,7 12 0,-4 4 0,7 7 375,0 2 1,5 2-350,0 1 1,11 0-231,-2 0 1,9 6-85,-4 4 1,3-2 192,-8 1 0,2 1 75,-11 4 1,3 6-88,-8-1 0,-5 2-251,-14-2 1,-4-1 130,-6 6 0,0 2 41,0 7 1,-17 1 53,-8 9 1,-13-2 6,-5 7 0,-7 2 25,-8-2 0,5 6-29,0-1 0,8-3 4,2-2 1,6-3 38,8-1 1,6-2 374,4-4-307,3-3 19,8 1-53,1-6 1,25-2 7,6-14 0,13-6-155,2-8 0,4-1 79,5-4 0,4-3 36,5-7 0,3-2-113,3 2 1,-4-3-774,4 9 1,-9-2 136,-1 1 153,0 3 1,5 1-1,0-2 1</inkml:trace>
          <inkml:trace contextRef="#ctx0" brushRef="#br0" timeOffset="2503">420-521 8355,'-56'21'0,"9"-5"-46,-15 18 0,12-9 0,-5 15-271,2 5 1,2 7 834,-2 10 0,-3 12-679,29-31 0,1 1 1,-3 3-1,1 1 328,-1 4 1,1 2 0,-1 3 0,1 2-314,1 2 0,1 3 0,3 3 1,1 1 233,2 1 1,2 2 0,1 1 0,0 0-43,-2 3 0,-1 0 1,5 0-1,0 2 1,0 2 1,1 1 0,0 1-1,1 0 23,2-1 1,2-1 0,2 2 0,2-1-163,1-5 1,3 0 0,3-1 0,2 1-47,2-2 1,3-1-1,1-3 1,4 0 63,4-1 0,2-1 0,0-4 1,2-1-148,6-1 0,2-2 0,0-1 0,3-2 73,4-2 1,3-2 0,2 0 0,4-4-151,3-3 0,3-3 1,2-6-1,3-1 86,5 0 0,1-3 1,4-5-1,1-3 3,8 4 0,3-3 1,-1-4-1,3-3-471,3-3 1,0-1 679,0-1 0,-2-4 0,-7-5 0,-1-3 0,-3-1 0,-2-1 0,-5-3 0,-1 0 0</inkml:trace>
          <inkml:trace contextRef="#ctx0" brushRef="#br0" timeOffset="1550">4497 838 8355,'-16'-15'-111,"3"7"1,15 15 526,3 12 0,1 8-225,4 7 0,3 5-56,-4 9 1,4 3 105,2 7 1,6 5-88,3-1 0,1 4-51,-1-8 0,9 2 47,-4-12 1,7 0-297,-2-5 0,6-7 135,-1-7 0,8-7 33,1-7 0,0-7 7,-5-4 0,1-4-2,-1-4 0,0-11-78,1-9 0,-1-5 83,1-5 0,-3-7 8,-2-8 0,-2-2-156,-3-2 1,-6 3-474,1-12 1,-6 5 344,-9-5 0,-6 2 152,-3 2 1,-3 2 35,-2 3 0,0 5 186,0 9 0,-7 4 43,-2 6-84,-4 7-11,-2-6 43,1 19 1,-1 2 103,1 17 1,6 9-113,3 5 1,4 10-4,1 5 1,0 9-9,0 5 1,1 8-3,4 1 1,5 12 69,9-1 0,-1 5-266,6 4 0,0-5 186,5 10 1,0 2-297,0 2 0,-1 1 212,1-6 1,0 1 9,0 0 1,-6-5-25,-4 0 1,-3-7-33,-2 2 0,-1-4-38,-3-6 1,-4-3 5,-6-6 0,0-8 87,0-7 1,-1-2-14,-4-13 1,-3 5 135,-7-9 1,-5-5-475,-4-5 1,-4-1 197,-1-8 0,-6-2-493,-4-7 1,-4-6 175,-5-9 0,3-4-185,-3-6 1,3-5 384,1 1 1,1-12 254,0 1 0,6-15 0,1-1 0</inkml:trace>
          <inkml:trace contextRef="#ctx0" brushRef="#br0" timeOffset="2041">5697-434 8355,'21'-44'-108,"2"2"-1,6 4 252,0 9 1,6 3-1,2 9 784,0 4 1,3 5-908,-6 8 1,6 6 27,-2 4 0,7 4 144,-1 6 0,6 0-203,-12 4 0,2 2-664,-6-7 0,-10 7 379,0-2 1,-8-1 39,-6 1 0,-4-5 96,-6 5 1,-3-4 53,-6 4 0,-3-5 151,-12 5 1,0-2-83,-5 3 0,0-3-25,0-3 1,5-3 203,0 4 181,6-4 1,2-2-176,7 1 1,7-6-126,2 1 0,3-5 31,12 4 1,-2 1-4,11 4 1,6 3 133,9 2 0,-2-3-147,1 3 1,-1 2-10,2-2 0,-2 2 78,-3-1 0,-9 0 200,4 4 1,-10 2-200,1-7 0,-9 1 117,-1-6-201,-7 7 1,-5 5-13,-12 3 1,-7 1-130,-8-10 1,-8 4 113,-6-5 1,-6 2 45,-4-2 1,-8 2-271,4 3 1,-5-3-1009,5-7 1,5 6 557,4-1 0,3 0 461,2-4 0,-1-1 0,1 1 0</inkml:trace>
          <inkml:trace contextRef="#ctx0" brushRef="#br0" timeOffset="2970">6955-666 8355,'21'15'36,"2"6"1,12 1 0,3 9-441,4 2 1,3 3 217,3 2 0,1 10-300,8 1 1,-2 13 1440,8 11 1,-4 0-837,-29-32 1,-2 0-1,23 41 3,-2 5 0,-6 0-79,-4 0 0,-4 6-20,-20-45 0,-1 0 0,8 47 134,-2 1 0,-6-9 8,-4 5 1,-4-1-109,-5-41 0,-2 1 1,1 0-1,0 0 13,0-1 1,0 1-1,-6 47-48,1-48 0,0 1 0,-9 47 28,4-45 0,0 0 0,2-2 0,-1-1-164,-15 47 0,4-11-142,-4-9 0,2-3-163,-2-1 1,1-1-39,4 0 0,3-11-270,-4-3 0,9-5-483,2 0 1210,5-9 0,-5-4 0,2-7 0,-2 0 0,2-3 0,4-1 0</inkml:trace>
        </inkml:traceGroup>
        <inkml:traceGroup>
          <inkml:annotationXML>
            <emma:emma xmlns:emma="http://www.w3.org/2003/04/emma" version="1.0">
              <emma:interpretation id="{9C837568-A7B4-B249-8887-32704374A978}" emma:medium="tactile" emma:mode="ink">
                <msink:context xmlns:msink="http://schemas.microsoft.com/ink/2010/main" type="inkWord" rotatedBoundingBox="12804,696 22230,276 22426,4677 13000,5096"/>
              </emma:interpretation>
            </emma:emma>
          </inkml:annotationXML>
          <inkml:trace contextRef="#ctx0" brushRef="#br0" timeOffset="3367">8531-550 8355,'5'-37'-254,"0"3"-193,6 10 1,3 8 423,11 6 0,4 7 443,4-2 1,-1 10-39,7 5 0,-1 3-163,6 1 0,4 7-195,0 3 0,0-1 18,-4 1-97,-7 0 0,-4 5 1,-8 0 69,-6 0 1,-5 4 17,-4 1 1,-4 5 46,-6-6 0,-12 8-16,-8-3 0,-7 5 1,-7 4-1,-4 1 1,-4-1-1,0-2 1,4-3-1,5-4 1,8-4-1,5-5 1,6-4-1,4 0 1,7-1-1,6-2 299,7-3-369,9-3 1,4-1-157,6-1 0,6-1-358,4-3 0,2-2 177,3-3 1,7-4-469,7 4 0,1-8 501,9-2 1,6-13-1,6 2 1</inkml:trace>
          <inkml:trace contextRef="#ctx0" brushRef="#br0" timeOffset="3971">11076-637 8355,'-29'0'77,"6"0"1,-4 8-1,5 5 296,-1 5 1,-3 7-152,7 0 0,-7 3 33,2 6 0,-5 10-110,-4 9 1,-3 4-176,-2 6 1,-2 9-54,6 10 0,-5 0 64,6 5 1,13-41-1,-1 1-176,2 8 0,0 1 0,-2 3 0,0 1 269,-1 7 1,1 1 0,1-3 0,1 2-43,0 4 0,0 2 1,-1-1-1,1 1-6,-3 8 0,1 2 1,2-6-1,1 0 5,0-2 1,2-1 0,3-3 0,2 0-5,0-1 1,3-1-1,2-7 1,2-2 0,1 1 0,1-1 0,2-6 0,2-1-133,2 1 0,1-1 0,11 43-108,13-5 1,7-9-393,2-4 0,6-9 312,4-2 0,3-6-551,7 2 0,2-9 35,2-1 809,-2-12 0,4 4 0,-6-10 0,0 3 0,-1-2 0,1-4 0</inkml:trace>
          <inkml:trace contextRef="#ctx0" brushRef="#br0" timeOffset="4465">10859 650 8355,'0'-24'-670,"6"6"1,4 25 1254,3 7 1,8 15-13,3 14 1,11 9-468,9 10 1,5 11 0,-20-32 0,0 1-1,1 3 1,0 0 0,0 3 0,1 1-1,1 0 1,0 1 0,0 0 0,0 0-1,0-1 1,0 0 0,0-2 0,-1 1-1,1-2 1,0 1 0,1-3 0,0 0-1,1-2 1,0-2 0,32 32 101,-2-7-809,-2-6 0,-4-3-80,0-3 0,-8-3 68,-7-7 0,-1-6 154,-8-3 0,0-5-597,-6-5 1056,1-3 0,0-8 0,-3-4 0,-4-4 0,17-3 0</inkml:trace>
          <inkml:trace contextRef="#ctx0" brushRef="#br0" timeOffset="4217">12261 751 8355,'-25'-27'99,"-4"3"1,-10 4 264,1 11 0,-1 6-129,-4 12 1,3 7 130,-9 13 0,-7 15-108,-2 9 1,-9 16-419,33-29 0,0 2 1,2 0-1,0 1-54,1 0 0,-1 1 1,0-1-1,0 0 139,1 1 1,0-1-1,-1-2 1,1 0-361,1 0 0,2 0 1,-23 33 182,2-2 1,4-8-484,2-11 0,6-4 255,3-11 0,4-4 480,1-10 0,0-2 0,0-6 0,0-1 0,0-7 0,0-5 0</inkml:trace>
          <inkml:trace contextRef="#ctx0" brushRef="#br0" timeOffset="5013">12955-44 8355,'0'-37'-508,"0"3"311,0 10 0,8 3 96,7 7 248,6-1 0,17 7 589,1 4 0,4 4-388,-9 4 1,6 4-213,-1 7 1,-6 4-200,-4 0 1,-1 7 49,-9-2 1,-6 3-128,-8 2 0,-4-4 212,-1-1 0,-8 0-13,-6 5 1,-9 0-241,-11-1 1,2 1-44,-6 0 1,4-5 188,-5 0 0,12-6-86,-2 1 229,10-9-186,-2 3-106,13-11 216,8 10 1,15-8 130,9 5 1,-2-1-103,2 2 0,0 3 17,5-4 0,0 6 121,0 4 0,0-1-87,0 6 1,-2 0 56,-3 5 0,-3 0-76,-6 0 0,-7 0-29,-4 0 0,-2-5-13,-2 0 1,-3 0-103,-7 5 0,-1-5 122,-13 0 0,-7-6-287,-7 1 1,1-3 0,-3-2-1,-4-1 1,-1-1 0,0-4-1,4-2 1,-1-3 0,3-1-581,2-2 0,-9 6 0,1 2 0</inkml:trace>
          <inkml:trace contextRef="#ctx0" brushRef="#br0" timeOffset="5429">13779 795 8355,'8'33'1164,"1"-5"0,-6 15-561,2-1 1,1 6-392,-1 5 0,-2 3 0,7 2 0,-1 0-134,6 0 0,6-2-303,3-3 0,5-10-304,4-9 0,-1-5 388,7-5 1,1-5-39,8-9 0,-3-4-146,4-6 0,-4-8-135,-2-6 1,0-4 185,1-11 1,-7-3 261,-4-11 1,-4-7-42,-5-3 0,-3-5 245,-6-5 1,-2 1 131,-4-1 0,2 2-144,-6 13 0,5 6-102,-5 8 150,0 4 223,-5 7-527,0 9 1,0 46 77,0 16 0,0 17-41,0-12 1,0 9 212,0 6 0,0 4-287,0 5 1,6 7 385,4 12 0,-2 2-397,-3-43 1,-1 1 0,0-1 0,0 1 208,1 1 0,0 1 0,1 3 0,-1 0-19,-2 2 1,-1 0 0,1-4 0,0-1 10,0 0 1,-1 0 0,-1-5-1,0 0-135,1 0 0,1 0 0,0 45 19,2-2 1,-4-12-47,4-2 1,-10-10 103,-4-9 0,-4-1-279,-2-9 1,-4-5-68,0-4-226,0-7 1,-2-16 0,-3-7 129,-4-8 1,-1-7-79,0-9 0,-1-12-97,-4-17 152,4-9 0,-12-16 0,5-10 1</inkml:trace>
          <inkml:trace contextRef="#ctx0" brushRef="#br0" timeOffset="5821">14748-44 8355,'21'-43'0,"0"12"209,3 7-107,3 13 0,-9 3 1,6 4 564,2 0 0,6 0-399,2 9 0,6-2-120,-2 7 0,4-2 57,2 2 0,4 6-12,0-7 0,-2 12-278,-7-6 1,-4 4-179,-6 0 0,-1-3-141,-4 4 0,-10 2 185,-9 2 0,-5 4 28,-5 1 0,-11-1 0,-11 1 377,-5 0-258,-9 7 1,11-6-12,-4 4 1,4-5 488,1-5-240,0 3 0,6-4 61,4 6-492,9 0 174,4-13 1,12 8-140,4-10 0,5 2 0,4-6 43,5-5-58,3-4 0,2-1 1,2 0-737,2 0 516,4 0 1,7 0 3,-1 0 461,1-6 0,-1-2 0,0-7 0</inkml:trace>
          <inkml:trace contextRef="#ctx0" brushRef="#br0" timeOffset="6236">15341-1056 8355,'22'-13'0,"7"3"0,7 6 417,7 8-243,0 4 0,6 20 1,0 5 137,3 8 0,6 16-206,4 11 0,-29-30 0,-1 1-84,-1 4 1,0 1 0,-1 2 0,0 1 0,1 2 0,0 0 0,-1 3 0,0 0-1,-1 3 1,0 1 0,-1 1 0,0 0 0,-1 1 0,-1 0 0,-2-1 0,0 0 0,-1 1-1,-1 0 1,0 1 0,-1 1 0,1 2 0,-2 1 0,0 0 0,-1 1 0,-2-1 0,-1 1-1,0-2 1,-1 1 417,0-1 0,-1 0-389,-2 2 1,-2 0-291,2-5 0,-3-1 0,-4 3 1,-2-1 296,1-4 1,-3-1 0,-3 1 0,-2 0-93,-2-2 1,-3-2 0,-3 2 0,-3-2 53,-3 0 0,-3-2 1,1-3-1,-1-1-351,-23 40 0,-4 0 178,0-9 0,-7-2-638,2-7 1,2-1 97,-2-9 0,6-5-150,-1-14 1,9-7 63,6-13 779,2 0 0,7-17 0,0 3 0,-2-4 0,-1-1 0,-2 0 0</inkml:trace>
          <inkml:trace contextRef="#ctx0" brushRef="#br0" timeOffset="6520">16642-203 8257,'34'-8'101,"0"3"1,1 2 25,-1-2 1,3 3-184,6-2 0,0 2 123,1 2 1,-2 2-680,-4 2 0,2-2 46,-6 3 262,0-4 1,-12-1-1,-1 0 1</inkml:trace>
          <inkml:trace contextRef="#ctx0" brushRef="#br0" timeOffset="6853">17510-752 9606,'25'-37'0,"3"4"0,2 8 0,1 5 0,-1 6 0,-1 4 0,0 6 0,0 2 0,0 4 569,0 2 1,0 9-844,0 6 0,-5 7 246,0-2 0,-7 8-273,3 2 0,-6 5 178,-4-6 1,-4 8-23,-6-3 1,-8-1 11,-6 2 1,-9-1 83,-10 6 1,-6-1 33,-9 0 0,1 2 192,-6 4 0,0-5-150,-5 5 0,2-1 191,3-5 1,10-3 87,9-11 0,15 0 8,4 0-350,10-6 0,7 2 87,13-5 1,7-3 47,12-7 1,3 1-395,6-6 1,2 5-552,3-6 1,-1 3 376,6-2-64,0-4 0,5 6 0,0-7 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8:35.465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D3DCB79B-B675-5F40-AEFA-28FDA9AF5C4B}" emma:medium="tactile" emma:mode="ink">
          <msink:context xmlns:msink="http://schemas.microsoft.com/ink/2010/main" type="writingRegion" rotatedBoundingBox="5112,940 21756,-429 22320,6419 5676,7789"/>
        </emma:interpretation>
      </emma:emma>
    </inkml:annotationXML>
    <inkml:traceGroup>
      <inkml:annotationXML>
        <emma:emma xmlns:emma="http://www.w3.org/2003/04/emma" version="1.0">
          <emma:interpretation id="{6A197C52-DC99-B74A-9D1D-F0EAD506BA59}" emma:medium="tactile" emma:mode="ink">
            <msink:context xmlns:msink="http://schemas.microsoft.com/ink/2010/main" type="paragraph" rotatedBoundingBox="5112,940 21756,-429 22062,3289 5418,46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589905-D711-7E4D-94FF-707DB7D1A123}" emma:medium="tactile" emma:mode="ink">
              <msink:context xmlns:msink="http://schemas.microsoft.com/ink/2010/main" type="line" rotatedBoundingBox="5112,940 21756,-429 22062,3289 5418,4659">
                <msink:destinationLink direction="with" ref="{4C1C4848-9921-C941-908A-549311E508E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45C4DBB6-4696-F444-89FC-BEAB2C6EFC61}" emma:medium="tactile" emma:mode="ink">
                <msink:context xmlns:msink="http://schemas.microsoft.com/ink/2010/main" type="inkWord" rotatedBoundingBox="5143,1312 9614,944 9813,3362 5342,3730"/>
              </emma:interpretation>
            </emma:emma>
          </inkml:annotationXML>
          <inkml:trace contextRef="#ctx0" brushRef="#br0">30 824 8355,'-13'-21'-177,"3"-3"0,5-3 1,4-4-1,2-1 1,4 0 207,5 5 0,7-5 0,3 6 1,-1 2-1,2 0 0,3 1 1,5-2-1,5-3 0,6-1 1,6-1-1,7-2 0,5-4 1,5-1-1,3-1 0,1-1 0,2 2 1,4 2-1,2 3 680,1 1-653,-2 9-155,-2-5 1,-6 17 205,-4 0 0,-7 7-8,-2 3 1,-8 3 12,-2 7-104,1 6 0,-14 13 0,4 1 81,-4 4 1,-7 5-27,-4 9 0,-3 2 43,-1 3 1,-7 5-50,-3-1 1,-4 3-3,-1 7 1,-6-4 29,-4 4 1,-9-2-73,-5 7 1,-4-9 10,0 4 1,-6-1 30,0-3 1,-1-1-38,1-4 1,3 0-8,-2 0 0,2-7-21,2-3 1,0-3 42,0-1 0,2-7-6,3-4 0,2-2-48,2-2 1,3-2-159,-7-3 1,4 4 140,-4-4 0,5 8-9,-5 2 0,0 1 114,-5-1 0,-5 3-139,0 6 1,-1 2 32,1 3 0,-3-1-4,-6 6 1,0-7-91,-1 2 1,6-4 16,-1-6 1,7-2 113,-2-7 1,10-2 27,5-3 287,9-3-251,-3-7 273,12-6-185,1-1-79,14-7-14,9 0 1,9-2-10,-3-3 1,4 2-151,-4-6 1,2-1 86,7-4 0,3-1-12,7 1 1,0-7 39,10-3 1,-2-2 0,11 2 1,-4-2 15,5 7 0,-11 0-26,6 4 1,-7 5 3,7 1 1,-4 6 2,-1-2 0,-5 2-178,0-2 0,-1 3-3,1-3 0,-4 4-141,-5 1 0,-2 0 51,-4 0 0,-1 0-184,-3 0 1,-8 0-643,2 0 318,-8 6 732,7 2 0,-4 7 0,5-1 1</inkml:trace>
          <inkml:trace contextRef="#ctx0" brushRef="#br0" timeOffset="590">3167 1417 8355,'6'-37'0,"-4"2"339,3 6 178,-3 0 1,-2-5-574,0 0 1,-2 2-92,-3 8 1,-3 3 272,-6 7 0,-6 4 213,1 1-635,-7 5 0,4-7 1,-7 6 107,0 2 1,-5 1 208,1 2 0,-6 8 109,5 7 0,-4 1 97,4 8 1,-6 2 49,1 8 1,4 6-47,1 13 0,4 1-84,1 14 1,1-1-28,4 6 0,0 0 16,10 5 0,3-5-65,11 5 0,1-11-138,4-4 0,9-15 93,11-5 0,8-11-100,6-3 0,3-13-90,1-11 1,5-3 113,0-2 1,5-11 19,-4-4 1,-6-9-145,-5 0 1,-1-10-1,2-4 0,-4-4 53,-6-2 0,-5-4 43,0 0 1,-1-5 53,1 5 0,-3-2 120,-7 2 1,1 9-2,-1 1 0,-1 6-62,-3 3 406,3 6-79,-12 2-344,6 13 1,-7 10 15,0 12 0,0 2-6,0 9 0,4 0 40,1 9 1,0 3-14,-5 6 1,2 1 2,3-1 0,-2 2-29,6 3 0,1-3-35,4 3 0,1-4 45,-1-6 0,6-2-266,-1-7 1,7 0-69,-2-1 0,3-5-122,2-4 1,-5-3 66,0-1 1,0-2-201,5-4 0,0-2-162,0-7 1,-5-2 589,0-3 1,0-3-1,5-6 1</inkml:trace>
          <inkml:trace contextRef="#ctx0" brushRef="#br0" timeOffset="1002">3586 130 8284,'2'-35'-178,"3"6"1,3 6 386,6 9 139,7 0 0,6 6-254,7 3 0,2 3 22,-3 2 1,4 0-184,7 0 0,-1 0 102,0 0 0,1 5 49,-1 0 0,-1 4-54,-4-4 1,-4 6-122,-10-1 0,-3 3 51,-6 1-8,-7 7 0,-8 7-4,-10 5 0,-14 7 58,-5-1 0,-10 1-4,1-1 0,3 1 41,1-6 1,0-1 141,5-4 1,-1-1-135,10-4-15,1 3 0,11-5 69,3 7-43,4-6 0,9 3-86,6-7 1,9 0 66,10-4 1,6-7-395,9-4 0,-1-2 116,6-2 1,0 0-297,4 0 0,1 0 21,0 0 104,-6 0 0,4-6 0,-5-2 0</inkml:trace>
        </inkml:traceGroup>
        <inkml:traceGroup>
          <inkml:annotationXML>
            <emma:emma xmlns:emma="http://www.w3.org/2003/04/emma" version="1.0">
              <emma:interpretation id="{69002E0C-5202-5A44-BF90-20F9A89EC1BB}" emma:medium="tactile" emma:mode="ink">
                <msink:context xmlns:msink="http://schemas.microsoft.com/ink/2010/main" type="inkWord" rotatedBoundingBox="10247,517 15858,55 16160,3728 10550,4189"/>
              </emma:interpretation>
            </emma:emma>
          </inkml:annotationXML>
          <inkml:trace contextRef="#ctx0" brushRef="#br0" timeOffset="1519">5104-72 9592,'15'30'747,"-1"4"1,1 17-568,-1 17 0,6 15-5,-1 14 0,-7-47 0,0 1-538,-2 2 0,-1 0 1,1 1-1,-1 1 353,-1 3 1,-1 0 0,2-2 0,1-1-100,0 1 1,-1-1-1,1-4 1,0 0 0,-2 1 1,-2-2-1,4 38-44,0-11 1,-2-5 344,1-4 1,2-10-171,-6-10 0,0-5 411,-5-4-450,0-10 491,0-2-340,0-17 0,-5-5-20,0-20 1,2-7-254,8-12 1,-2-3-153,7-6 0,4-7 168,6-3 1,5 1-67,-1-1 1,5 7 310,5-2 1,-2 4-148,7 6 0,-1 7 74,6 7 1,-1 13-93,0 1 0,6 7 171,-1 3 1,0 13-2,-5 6 1,1 8-55,-1 7 0,-4 9-3,-1 10 0,-10-1-17,0 1 1,-10 0 93,-3 5 1,-7-5-107,-8 0 1,-2-7-40,-3 3 1,-9-1 27,-10-5 0,-10 2 1,-5-11 1,-4 0-28,-5-6 0,0-5-10,-10-4 0,3-9-107,-8-5 1,4-4-248,1-1 0,0 0-212,1 0 0,5-1 252,4-4 1,5-8 117,4-6 0,5-5-199,10 4 1,0-7-843,10-2 1110,-4-6 0,16-9 0,-4 1 0</inkml:trace>
          <inkml:trace contextRef="#ctx0" brushRef="#br0" timeOffset="2327">8256-954 8355,'-14'-2'366,"-1"5"0,1 18 237,-1 8 0,-4 13-234,0 11 0,-12 11-168,2 9 1,-9 17-502,18-40 0,1 1 0,1 2 1,-1 0 168,0 0 0,0 0 1,0 3-1,1 2 81,-1 2 0,-1 0 0,-3 7 0,0 0 61,1-1 0,0 3 0,-4 9 0,-1 3-24,1 2 0,-1 2 1,0 3-1,0-1 0,0 1 1,1 1 167,1 2 1,2 1-384,2 0 1,3-1 0,2-2 0,3-2 239,2-7 1,3-1-1,3-8 1,2-1-16,1-4 1,4-2 0,3-5-1,3-2-192,2-6 1,4-1 0,21 38-188,8-11 1,12-11-437,8-8 1,9-2 364,-5-7 0,7-6-1211,-6-5 1664,-4-5 0,5 2 0,-3-6 0,2-3 0,1-7 0,-2-6 0</inkml:trace>
          <inkml:trace contextRef="#ctx0" brushRef="#br0" timeOffset="2855">9355 850 8355,'-35'-49'0,"-4"11"0,-1 4 121,2 15 1,2 4 181,7 6 0,-4 6 221,-1-2 0,-5 11-168,5 9 0,-6 14-454,2 14 0,-2 8 83,1 12 0,-1 9-230,6 10 1,5 3 367,5 2-82,6-7 1,4 1 0,9-7-25,4-2 0,7-9 0,5-15 0,7-5 0,8-6 0,7-8-251,11-8 0,-1-11 2,5-6 0,2-4-11,-2-4 0,5-6-36,-4-9 0,4-10 187,-5-10 0,0-4-46,-5-5 1,1-4-94,-1-6 0,-6 1 90,-3-1 1,-5 6 634,-5 4 1,-3 6-225,-7 9 610,1-1-486,5 24 1,-10 10 81,0 19 0,-2 15-200,-3 10 0,1 5-19,-1 9 0,3-2-197,6-3 1,1 2-263,-1-7 1,5-1 165,1-9 1,9 3-326,-5-8 1,6-4 0,-6-6 0,4-2-1,1-4 1,0-2-460,-1-6 1,1-2 0,0-7 0</inkml:trace>
          <inkml:trace contextRef="#ctx0" brushRef="#br0" timeOffset="3248">10035-365 8548,'21'-56'514,"3"3"0,5 10-447,4 9 0,4 10 146,7 4 1,-1 11 64,0 4 1,-1 10-17,-3 4 0,2 7-398,-2 9 1,1-1 73,-1 9 0,-6 3 53,-8-2 0,0-1 2,-5-4 1,-8 0-305,-7 0 0,-3 0 101,-2 0 1,-7-5-74,-2 0 1,-11-5-7,-4 5 0,-8-4 200,-1 4 0,0-7 151,9 3 1,-1-9-144,5-1 27,1-7 87,5 10 11,6-5 0,9 6-5,14 1 0,1 1 12,8 3 1,5-1 37,4 6 1,1-2-76,-5 2 1,5 2-20,0-7 0,-2 5 26,-8-4 118,3-1 0,-11-3-64,3 3-38,-9-3 0,-7 5-13,-12-6 1,-7-2 4,-13-4 1,-7 2-204,-2-6 0,-4 0 124,-1-5 0,-2 5-314,-4 0 1,6 0-108,0-5-55,6 0 1,13 1 263,0 4 1,-1-3 0,-3 4 0</inkml:trace>
        </inkml:traceGroup>
        <inkml:traceGroup>
          <inkml:annotationXML>
            <emma:emma xmlns:emma="http://www.w3.org/2003/04/emma" version="1.0">
              <emma:interpretation id="{9DFA0957-CA2C-9545-B0DF-848DBDF643E5}" emma:medium="tactile" emma:mode="ink">
                <msink:context xmlns:msink="http://schemas.microsoft.com/ink/2010/main" type="inkWord" rotatedBoundingBox="16550,313 21782,-116 22062,3289 16830,3720"/>
              </emma:interpretation>
            </emma:emma>
          </inkml:annotationXML>
          <inkml:trace contextRef="#ctx0" brushRef="#br0" timeOffset="3749">11509-350 8412,'-8'29'193,"2"1"-386,6 4 1,5 9-87,0 10 1,6 11 1454,-2 9 0,9 22-862,-8-39 0,-1 3 1,1 2-1,0 0-428,-3 6 1,0 1-1,0 0 1,1-1 108,-1-2 1,0 0 0,0 4 0,-1-1-124,-1-5 0,0-1 1,1 0-1,0 0 87,-1-6 0,0-1 0,1-5 0,1-1-142,7 38 0,-4-13 345,0-11 1,-7-12-161,2-8 0,-2-12 80,2-12-200,-4-3 528,6-8-298,-7-33 0,0-3 223,0-25 1,1-1-378,4-4 1,5-5-201,9-4 1,4-2 30,5 6 1,1 7 173,0 7 0,5 6-46,0 5 1,6 9-46,-2 9 0,-1 11 221,2 4 1,-5 10-43,4 4 0,-4 9 126,5 1 1,-6 9-110,6 1 0,-9-1 16,-1 6 1,-1 8 25,-9 1 1,0 4 139,-4-4 0,-7 5-186,-4 1 1,-8 4 10,-6-5 1,-9 0 111,-5-5 1,-8 1-198,-2-1 0,-8-6-203,-1-3 1,-2-4-8,-8-1 1,0-6-288,-5-4 0,-3-9 31,3-5 0,-3-4-196,8-1 0,3-1-31,2-4 0,4-5 269,6-9 1,9-10 433,10-10 0,3-9 0,1-3 0</inkml:trace>
          <inkml:trace contextRef="#ctx0" brushRef="#br0" timeOffset="4103">12507-47 8355,'16'-37'649,"3"4"-469,-3 8 1,12 0-1,-3 7 630,8 5 0,-3 0 4,4 9-773,3-1 0,-7 5 1,4 3 141,-3 7 1,-3-1-212,1 11 1,-1 2-336,-4 2 0,-3-1 254,-7 1 0,-6 0 56,-3 5 0,-3-4-167,-2 4 0,-2-8 181,-3 8 1,-4-3-31,-11 3 136,-2 0 1,-7 0-1,2-2-72,2-3 0,-2 3 141,3-3 0,3 2 100,2-2 411,3 3-578,8-4 0,8 4 27,9-3 1,6 0-382,4-9 0,5 3-102,10-9 1,5-2-99,9-3 1,-2-2-37,7-2 1,2-2-193,8-2 1,-4 0 202,4-5 0,-9-1-415,-1-4 925,-13-1 0,15-6 0,-10-1 0</inkml:trace>
          <inkml:trace contextRef="#ctx0" brushRef="#br0" timeOffset="4501">13432-1001 8355,'16'-31'0,"4"7"0,2 7 0,7 17 0,6 8 348,4 6 0,8 15 564,1 14 1,11 11-613,-1 13 1,-25-30-1,0 1-548,-2 7 0,1 2 1,1 2-1,1 2 288,-2 1 1,-1 2 0,0 1-1,0 1-101,-1-4 0,-2 2 0,0 0 0,-1 1 117,2 0 0,0 1 1,-4 2-1,-1 1 66,5 6 1,0 0 0,-2-2 0,1-1-193,1 1 0,0 0 0,-5 0 0,-2 1 52,1 3 1,-2 0 0,-5-2 0,0-1 178,-1-1 0,-1-1 0,-2 0 1,-2-2-126,-2-4 0,-1-1 0,-3 1 0,0 1 9,-1-2 0,-2 1 0,-2-3 0,-2 0-105,-7 43 0,-9-4-130,-5-11 0,-8-2 267,-2-7 1,-5-6 26,5-3 1,-1-15-1447,1-4 0,5-12-814,1-3 2156,-1-7 0,5-14 0,-4-3 0,6 0 0,-2 4 0,-2 7 0</inkml:trace>
          <inkml:trace contextRef="#ctx0" brushRef="#br0" timeOffset="4702">14893-140 8355,'14'-21'0,"13"6"0,7 1 0,8 0 17,6 4 1,-3 4-166,3 1 1,-3 3-435,-1 2 1,-7 2-273,-4 3 768,4-4 0,0 12 0,7-5 0</inkml:trace>
          <inkml:trace contextRef="#ctx0" brushRef="#br0" timeOffset="5067">15717-588 8355,'6'-37'120,"4"3"0,4 10 169,5 5 1,9 3-21,6 1 1,6 5 328,-2 1 0,1 6-384,4-2 1,-3 5-23,9 5 1,0 3-23,0 6 1,4 5 0,-5 1 0,-3 5-745,-12-1 1,0 4 233,-14 1 0,-6 6 28,-8 4 0,-12 4 181,-7 5 1,-15-1-18,-15 6 0,-5-2 236,-9 2 1,0 3-209,0-3 0,0-1 56,0 1 0,12-7 46,2 3 1,17-11 1553,3-4-1083,13-4 0,6 3-255,10-5 0,9-3-339,10-16 1,12 4-1,5-5 1,9 2-1,5-2 1,4-2-1,2-3 1,4-1-1,-1 0 1,-1 1-1,-6 3 141,0 2 0,-6-1 0,-1 4 0,-2 0 0,-1-4 0,1-4 0</inkml:trace>
        </inkml:traceGroup>
      </inkml:traceGroup>
    </inkml:traceGroup>
    <inkml:traceGroup>
      <inkml:annotationXML>
        <emma:emma xmlns:emma="http://www.w3.org/2003/04/emma" version="1.0">
          <emma:interpretation id="{0274B6D7-3C3D-3844-AA50-84BE18E406D9}" emma:medium="tactile" emma:mode="ink">
            <msink:context xmlns:msink="http://schemas.microsoft.com/ink/2010/main" type="paragraph" rotatedBoundingBox="5750,4943 16920,4656 16986,7218 5816,7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FC7E9D-08C0-F349-83B4-21B087F9EA4F}" emma:medium="tactile" emma:mode="ink">
              <msink:context xmlns:msink="http://schemas.microsoft.com/ink/2010/main" type="line" rotatedBoundingBox="5750,4943 16920,4656 16986,7218 5816,7506"/>
            </emma:interpretation>
          </emma:emma>
        </inkml:annotationXML>
        <inkml:traceGroup>
          <inkml:annotationXML>
            <emma:emma xmlns:emma="http://www.w3.org/2003/04/emma" version="1.0">
              <emma:interpretation id="{EA85CA17-D32C-304D-9CA6-FE5F1570D45E}" emma:medium="tactile" emma:mode="ink">
                <msink:context xmlns:msink="http://schemas.microsoft.com/ink/2010/main" type="inkWord" rotatedBoundingBox="-3634,9800 7640,-2814 11274,434 0,13049"/>
              </emma:interpretation>
            </emma:emma>
          </inkml:annotationXML>
          <inkml:trace contextRef="#ctx0" brushRef="#br0" timeOffset="6981">4295 4718 8355,'0'-29'35,"6"0"0,-4 0 156,3 0 423,-4 7-364,-1-6 0,-6 7-245,-4-3 1,-9 3 0,-5 5 0,-5-1 0,-3-3 0,-5 3 0,-3 2 0,-7 6 0,-4 4 0,-7 5 0,-5 6 0,-3 10 0,-4 12 0,-4 10 636,-3 9 1,-2 6-451,2 9 1,40-26 0,2 2-336,-2 4 1,1 3 0,2 4-1,2 3 231,2 5 0,3 2 1,1 0-1,2 1 94,1 5 1,2 0 0,3-3 0,1 0-123,4 5 0,2 1 0,3-9 0,1-1-94,3 3 0,4-2 0,4-7 1,4-2 40,17 46 1,15-21-461,13-12 0,13-13 234,11-16 1,3-9 112,12-15 1,-9-5 75,-1-10 0,-6-11-55,1-13 0,-8-6-175,-2-9 1,-7-1-55,-2-3 0,-7-5 0,-8-10 0,-6 2 223,-3-6 1,-5 4 18,-5-4 1,-3 1 169,-7-2 1,-6 4-124,-3 6 1,2 5-44,-3 0 0,1 12 551,-5-3 0,-1 10 167,-4 1 212,-3 9-728,-7-4 170,1 12-230,-7 2-28,5 20 0,-3 10-2,9 13 0,4 2-14,6 2 1,0 4 60,0 7 1,1 6 248,4 3 1,3 4-188,6 6 1,7-3-50,3 2 0,4-4-116,1-5 1,6 0-190,4-10 0,4 2-364,5-11 0,2-2 270,3-8 1,3-3 158,-3-6 0,3-7-260,2-3 1,-6-4-957,-4-1 1,2-1 999,-2-4 1,0-16 0,-5-10 0</inkml:trace>
          <inkml:trace contextRef="#ctx0" brushRef="#br0" timeOffset="7423">5408 4111 8355,'-29'-29'462,"0"6"0,7 2-378,2 7-317,-2-1 299,-1 7 1,-4 10-56,3 12 1,-2 4-66,7 11 0,1 1 142,9 9 1,-2 9 163,6 0 0,0 7-219,5 3 1,2-5-1,2 0 1,11-7 244,9 3 0,3-12-146,2-8 0,5-2-201,0-8 0,11-4 118,-2-6 1,4-6-106,-4 2 1,0-11 74,1-9 0,-3-6-112,-2-7 0,1-3 21,-6-3 1,3 2 71,-8-6 1,1-1-13,-10-4 0,-1-1-1,-5 1 1,-6 4 10,-3 1 0,-5 6-63,-5-2 1,-3 3-5,-6 3 1,-2 5-155,-4 4-47,-2-4 1,-12 7-236,1-3 0,-1 8-179,5 1 391,0 7-254,-6-4 291,4 7 0,2 7 0,8 1 0</inkml:trace>
          <inkml:trace contextRef="#ctx0" brushRef="#br0" timeOffset="10965">969 4038 8355,'-16'-6'-196,"-3"4"203,11-11 273,0 12-98,2-12 6,6 11-91,0-4 13,0 19 1,0 8-19,0 12 1,-2 1 13,-3-5 1,-3 6-90,-6 4 0,-2 4 47,-4 5 0,-1-1-15,-3 6 1,-3-2 29,3 2 0,-2 2-6,2-7 1,-2-4-123,7-6 1,0-4 160,4 4-260,1-5 220,0 8-310,5-10 223,9-2 1,15-15-13,9-9 1,3-3 16,2-2 1,7-2-5,2-3 0,10 2 11,5-7 1,5 1-1,5-6 0,-2 1 11,6-1 0,-4 1-9,4 0 0,1 4-156,4 0 1,5 2 138,0-1 0,-3-3-5,-1 7 1,-7-4-20,1 4 1,-3 0-9,-11 5 1,-1-1 21,1-4 0,-12 3-6,3-3 0,-6 4 3,1 1 1,-4 0-7,-6 0 0,-5 0-815,0 0 230,-6 0-363,9 0 412,-11 0 555,-1 0 0,-9 0 0,-6 0 0</inkml:trace>
          <inkml:trace contextRef="#ctx0" brushRef="#br0" timeOffset="11253">2097 3792 8355,'0'-28'-581,"-6"5"784,-2-4 222,-7 17 0,6 0-242,-1 20 1,5 8-51,-4 15 0,4 11-3,-5 9 1,5 6-1,-4 10 155,-3 13-239,-1 3 0,7-35 0,0 0-141,-4 46 0,3-45 0,0 0 152,-1 2 1,1 0 0,0-1 0,0 0-186,-3 4 1,0-1 0,2-3 0,0 0 89,1 2 0,0-2 1,-8 40-9,1-5 0,-1-5-264,1 0 1,4-5-335,1-10 1,6-4 288,-2-10 0,3-3 127,2-7 1,0-6 227,0-3 0,0-4 0,0-1 0,0 0 0,0 0 0,0 0 0</inkml:trace>
        </inkml:traceGroup>
        <inkml:traceGroup>
          <inkml:annotationXML>
            <emma:emma xmlns:emma="http://www.w3.org/2003/04/emma" version="1.0">
              <emma:interpretation id="{A5B553D2-DC2A-0842-9266-C84CFE8A3557}" emma:medium="tactile" emma:mode="ink">
                <msink:context xmlns:msink="http://schemas.microsoft.com/ink/2010/main" type="inkWord" rotatedBoundingBox="11745,5032 16926,4898 16979,6954 11797,7087"/>
              </emma:interpretation>
            </emma:emma>
          </inkml:annotationXML>
          <inkml:trace contextRef="#ctx0" brushRef="#br0" timeOffset="7915">6550 3821 8355,'8'44'12,"-3"-1"1,3 7 1063,2 3 0,3 11-425,1 8 0,1 20-756,-8-40 0,0 2 0,0 2 0,0 1 162,1 0 0,-1 1 0,1-3 0,0-1-210,2 0 1,-1-2 0,7 43-164,4-8 1,-4-10 405,-2-14 1,-1-7-279,-3-13 423,2-12-193,-10 3 0,4-28 0,-6-6 0,0-18 0,0-12 0,0-10 0,0-7 0,2-8 0,3-2 0,5-3-160,2 4 1,4 3-64,4 0 1,2 5 97,7 9 0,0 5 8,0 10 0,6 0 0,4 10 95,3-4 0,1 17 0,2-1 301,3 10 1,-1 10-330,6 15 1,-7 6 119,3 9 1,-4 4-127,-2 5 0,-6 8 39,-3 2 0,-5 2 45,-5-1 0,-5-4 166,-9-6 0,-4-5-17,-6 0 0,-8-7 6,-7 3 1,-12-9-121,-11-2 0,-6-6 20,-4 2 1,-3-8-235,-7-2 1,-5-8 143,1-2 1,-8-1-470,3-8 1,-2 0 214,1-5 1,6-2-330,9-3 1,0-4 239,9-10 1,-1 3-197,12-4 1,5-1 97,9 2 1,5-7 85,4 2 0,5-5-120,10-4 0,9-4 0,9-7 0</inkml:trace>
          <inkml:trace contextRef="#ctx0" brushRef="#br0" timeOffset="8324">8068 4053 8576,'0'-23'-2179,"0"2"3227,7 7-493,-6-1-258,6 7-117,-1 2 21,-4 6 91,-2 13 0,-3-2-88,-7 13 1,5-1-13,-4 1 0,5 3-10,0-3 1,2 3-59,2 2 0,2-1-56,2-4 1,4-3-105,7-7 0,1-1 1,3-2-1,5-3 0,4-1 1,0-4-1,1-2 1,0-2-1,-1-4 0,-3-5 1,-1-4-1,1-4 1,-1-3-207,0-1 0,-7-5 160,3-2 14,-11-3-39,-2 3 1,-14 0-161,-2 0 0,-6 6-98,-4 9-45,-4 6 0,-10-3-551,-1 6 235,0 0 637,5 11 0,-6 2 0,-2 7 1</inkml:trace>
          <inkml:trace contextRef="#ctx0" brushRef="#br0" timeOffset="19107">9413 3821 8050,'0'-29'-237,"0"13"1,2 5 374,2 16 0,0 3-42,5 6 1,1 7-26,4 3 1,1 5-1,-1 5 1,1-2 8,-1 7 1,5 6 149,1 8 1,1 5-118,-2 4 1,-3 4-122,3 6 0,2 9 84,-2 5 0,-1 6-329,-8 4 0,3 2 200,-4-6 1,4-5 88,1-5 1,1-13-19,-1-2 0,1-6 61,-1-3 1,-4-8-201,0-7 0,-2-1-13,1-8 395,-2-7-123,-1-6 938,-4-7-1131,4-12 104,-6-23 1,0-6-5,0-17 1,0 9 13,0-3 1,7-1-324,2-4 0,11-1 66,4 1 1,-2 1 150,2 4 1,0 1 57,5 3 1,7 10 4,2 0 0,4 3-16,1 6 1,1-1 45,-1 11 1,2 2-7,3 8 1,-1 0-36,6 9 1,-5-1 16,5 11 1,-5 2-7,5 8 1,-6-4-33,1 4 1,-9-2 46,-6 2 0,-4-4-3,-5 4 1,-3-2 27,-6 2 1,-7-4 109,-4 4 1,-2-2-136,-2 2 1,-8-3 17,-6 2 0,-11-2-172,-13-2 0,-2 0 54,-13 0 0,0-2-46,-5-3 1,-2-1 28,-2-4 0,2-5-186,-2 1 0,2-2 68,2-9 1,7 3-130,3-2 0,3-4-5,1 4 0,8-3 106,2-2 0,8-2-341,2-3 201,6 4 346,-3-6 0,7-6 0,0-3 0</inkml:trace>
          <inkml:trace contextRef="#ctx0" brushRef="#br0" timeOffset="19727">11119 3879 8355,'23'-27'-676,"-3"3"1,1 5 431,3 2 0,-1 8 47,1-1 1,2 7 620,7-2 1,-2 4-197,3 1 0,1 0-26,-1 0 0,-1 6-175,-4 4 1,0-2 117,0 1 1,-6 1 11,-4 4 0,-8 6-141,-1-1 1,-7 2 94,2-2 1,-5 2-9,-5 3 0,-5 3 0,-9-3 1,1 2-98,-6-2 0,0 4-5,-5-4 0,2-2-25,3 2 1,-2-6-329,7 1-146,0-3 321,4-1 87,7-1 5,8 1 1,15-7 64,9-4 0,3-2 4,2-2 1,5 0 149,-1 0 0,6 2-101,-5 3 1,0-2 167,-6 6 0,-5 1 187,-4 4-173,-3 1-60,-1 6-54,-7 8 0,-10 1 49,-12 4 0,-2-8-179,-8-2 0,-2-5-244,-8 5 0,2-5 9,-7 6 0,1-3-689,-6 2 465,1 3 1,-7-4 0,-1 6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30T19:12:03.600"/>
    </inkml:context>
    <inkml:brush xml:id="br0">
      <inkml:brushProperty name="width" value="0.34286" units="cm"/>
      <inkml:brushProperty name="height" value="0.34286" units="cm"/>
      <inkml:brushProperty name="color" value="#FF4E00"/>
    </inkml:brush>
  </inkml:definitions>
  <inkml:trace contextRef="#ctx0" brushRef="#br0">2257 955 8355,'-8'-34'-36,"4"1"0,4 0 0,6 9 529,8 5-436,1-3 1,14 4-152,0-6 1,1 4 215,9-4 0,3 0-200,11-5 0,-4 0 157,14 1 0,-7 5-20,7 4 1,0 3-239,-6 1 0,4 2 78,-8 4 0,-8 2 98,-1 7 1,-10 2-39,-1 3 0,-7 3-50,-2 6 125,-6 7 0,1 8-27,-9 10 0,-4-4-5,-6-1 1,-8 3 44,-6 1 1,-7 4 183,-8 1 0,0-4-174,0-1-62,-6 1 1,3 0-1,-7-3 40,-1 0 0,3-1-4,-2-1 1,7-8-134,-2 3 0,10-5 150,5 0-26,3-3-146,2-7-24,-1-6 102,7-1-14,2-7 51,18 6 1,0-3 26,12 7 0,-5-5-26,5 4 0,5 6 2,5 4 1,1 7 10,-1-2 1,1 5 41,4 4 0,-4 0 24,-6 5 1,0 6 8,0 4 1,-8 5-64,-7-5 0,-1 7 14,-8-2 0,0 1 191,-5-1 0,-8 2-110,-7-7 1,-6 0-32,-8-4 0,4-7 79,-4-4 0,2-2 44,-12-2 0,2-7-129,-2-3 1,-2-7-17,2-3 0,-3-5-28,-1 0 1,-5-2-151,0-2 1,-2-5-11,2 0 0,3-6 94,-4 1 1,4 2 46,2-1 1,5 4-248,-1-5 1,2 5-766,-2-4 1,4 4 363,6-5 1,5 2 390,0-1 0,0-11 0,-5 4 1</inkml:trace>
  <inkml:trace contextRef="#ctx0" brushRef="#br0" timeOffset="367">1086 319 8355,'-66'13'-50,"4"-4"1,9 9 23,5-4 0,1 17 148,-1 3 1,1 9-89,-6 10 0,0 13-479,24-26 0,0 2 0,0 4 0,1 3 497,-1 3 0,0 2 0,-2-2 0,1 2 43,1 6 0,0 0 0,-2-4 0,1 1-44,2 5 0,3 1 1,-1-2-1,2 2-79,-1 6 1,2 1 0,3-3-1,3 0 34,1 0 1,3 1 0,1-3 0,3 0-11,3-2 1,2-1-1,1-1 1,0 0 6,2-2 0,2-2 0,4-5 1,3-1 2,11 45 1,13-9-139,7-10 0,11-2 107,7-12 0,8-7-389,7-7 0,8-6 171,7-5 1,6-4 186,-43-21 0,1-2 0,1-2 0,-1-3 56,2-3 0,0-1 0,-1-2 0,1-2 0,2-2 0,0-2 0,2-2 0,-1-3 0,58-15 0</inkml:trace>
  <inkml:trace contextRef="#ctx0" brushRef="#br0" timeOffset="767">3371 1 8355,'29'0'-1286,"6"8"1127,3 6 1,-1 9 208,2 10 0,0 11 385,4 9 1,0 14-478,1 6 0,4 7 259,0-3 1,-23-33 0,0 2-279,-1 0 0,0 0 0,-1 2 1,-1 0 93,2 0 1,0 0-1,-3 1 1,-2 0 31,20 43 1,-20-42 0,0 1-18,3-3 0,0 1 0,-1 1 0,1 1 5,0-5 0,0-1 0,-1 3 1,-1-1-125,19 40 1,-4-2 18,-6-8 1,-6-3 85,-4 3 1,-11 3 8,-8 2 0,-14 8-7,-15 2 0,9-39 0,-4 1-230,-4 0 1,-2-1-1,-1 3 1,-2 0 88,-2-5 1,-2-1 0,1 3 0,0-1-136,-1-4 1,1 0 0,2-1 0,1-1-20,-1 0 0,0 0 0,4-5 0,-1 0 259,-31 36 0,2-7 0,2 0 0,1-1 0,-1-2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8:41.642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4C1C4848-9921-C941-908A-549311E508E6}" emma:medium="tactile" emma:mode="ink">
          <msink:context xmlns:msink="http://schemas.microsoft.com/ink/2010/main" type="inkDrawing" rotatedBoundingBox="2902,5017 20639,4142 20651,4374 2913,5249" semanticType="underline" shapeName="Other">
            <msink:sourceLink direction="with" ref="{1B589905-D711-7E4D-94FF-707DB7D1A123}"/>
          </msink:context>
        </emma:interpretation>
      </emma:emma>
    </inkml:annotationXML>
    <inkml:trace contextRef="#ctx0" brushRef="#br0">0 910 8355,'24'-12'0,"1"2"-109,5-3 0,7 7-15,6-4 0,7-3 0,3 5 573,3 0 1,9-3-360,2 6 1,15-5-77,5 6 1,4-6-158,1 5 0,8 0 206,-48 5 1,2 0 0,7-2-1,1-1-270,1 1 0,0 0 1,3-3-1,1 0 261,0 3 1,1-1 0,5-2 0,2-1 59,6 1 0,2 0 0,3-1 0,1-1-449,6 0 1,2 0 0,3 0-1,0 0 451,-31 2 0,0 0 1,1 0-1,2 0 0,0 0 1,1 1-49,2-1 0,1 0 1,1 0-1,3 0 1,0 0-1,2 1 0,1-1 1,1 0 0,0 0 0,5-1-1,0 0 1,0-1-273,-1 1 1,1-1-1,0 1 1,2-1 0,0 0-1,1 1 272,1 1 1,1 1-1,0-1 1,2-1 0,1-1-1,0 1-247,-20 1 0,1 0 0,1 0 0,-1 0 0,1 0 0,1 0 1,-1 1-1,1-1 227,0 1 0,0 1 0,1-1 1,-1 1-1,3-1 0,-1 0 1,1 1-1,0-1-14,1 1 1,0-1 0,-1 0-1,2 1 1,1-1 0,0 0-1,1 0 1,-1 0-133,1-1 1,0 0 0,1 0 0,0 0 0,4 1-1,1 0 1,0 0 0,0-1 91,2-1 0,0 0 1,0-1-1,-1 2 0,0 0 1,0 0-1,-1 1 0,1 0 0,0-1 0,1 0 1,0 0-1,0 1 1,-2-1-1,0 1 1,0-1-1,1 1-69,3-1 0,2 0 0,-1 0 1,1 1-1,-1 0 0,0 0 1,0 0-1,0 0 79,-1-1 1,1 0-1,-1 0 1,0 0-1,-1 1 1,0 0-1,0-1 1,0 1-54,1-1 1,0 0 0,0 0 0,0 0 0,-2 1 0,0 0 0,-1 0 0,1-1 56,5-1 0,0 0 0,0-1 1,-1 2-10,-3 0 0,0 1 0,-1 0 0,0-1 0,0-1 1,-1-1-1,0 1 0,-1-1 0,-2 2 0,0 0 0,0 0 1,-1-1 4,-1 1 0,-1-1 0,1 0 0,-2 1 0,-1 0 0,-1 1 0,0 0 0,0-1 0,0 0 1,0 1-1,0-1 0,-1 0 0,-2 1 0,1 0 0,-2 0 0,1 0 0,-3 0 0,-1 1 0,0 0 1,0 0-1,23 0 0,-1-1 0,0 1 0,-2 1 0,-2 0 0,1 0 0,-2 0 0,0 1 0,-1-1 1,-5 1-1,0-1 0,-1 0 0,-4 1 0,-1 0 0,-2 0 0,-4 1 0,-2 0 0,0 0 0,-3 1 1,0 0-1,0 0 0,-3 1 0,0 0 0,0 1 0,30 0 0,-1 2-629,-8 1 0,-1-1 408,-2-2 0,-2 0 104,-12 4 1,-2-1-1,0-4 1,-1 0 271,-7 2 0,-2 1 1,41-2-534,-9 2 1,-14 2 173,-4-3 1,-20 1-897,-15-5 2779,-6 0-1683,-96 10 0,10-7 0,-1-1 0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8:39:41.554"/>
    </inkml:context>
    <inkml:brush xml:id="br0">
      <inkml:brushProperty name="width" value="0.17143" units="cm"/>
      <inkml:brushProperty name="height" value="0.17143" units="cm"/>
    </inkml:brush>
  </inkml:definitions>
  <inkml:traceGroup>
    <inkml:annotationXML>
      <emma:emma xmlns:emma="http://www.w3.org/2003/04/emma" version="1.0">
        <emma:interpretation id="{95A2A2FB-8469-1344-A9A2-7C8DFDB77917}" emma:medium="tactile" emma:mode="ink">
          <msink:context xmlns:msink="http://schemas.microsoft.com/ink/2010/main" type="writingRegion" rotatedBoundingBox="12415,1351 10708,2989 9973,2224 11680,585"/>
        </emma:interpretation>
      </emma:emma>
    </inkml:annotationXML>
    <inkml:traceGroup>
      <inkml:annotationXML>
        <emma:emma xmlns:emma="http://www.w3.org/2003/04/emma" version="1.0">
          <emma:interpretation id="{20369602-3B15-AB47-A048-D6991AF425A5}" emma:medium="tactile" emma:mode="ink">
            <msink:context xmlns:msink="http://schemas.microsoft.com/ink/2010/main" type="paragraph" rotatedBoundingBox="12415,1351 10708,2989 9973,2224 11680,5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D640B6-EC34-6345-8AAF-CD24A8A2133E}" emma:medium="tactile" emma:mode="ink">
              <msink:context xmlns:msink="http://schemas.microsoft.com/ink/2010/main" type="line" rotatedBoundingBox="12415,1351 10708,2989 9973,2224 11680,585"/>
            </emma:interpretation>
          </emma:emma>
        </inkml:annotationXML>
        <inkml:traceGroup>
          <inkml:annotationXML>
            <emma:emma xmlns:emma="http://www.w3.org/2003/04/emma" version="1.0">
              <emma:interpretation id="{E35DAB4A-6CBC-0748-856B-8B066916D1C5}" emma:medium="tactile" emma:mode="ink">
                <msink:context xmlns:msink="http://schemas.microsoft.com/ink/2010/main" type="inkWord" rotatedBoundingBox="12415,1351 10708,2989 9973,2224 11680,585"/>
              </emma:interpretation>
            </emma:emma>
          </inkml:annotationXML>
          <inkml:trace contextRef="#ctx0" brushRef="#br0">15 116 8355,'-8'0'-1348,"1"-1"1488,7-4-230,0 3 149,0-11 6,7 5-67,1-6 1,1 1 46,1 3 0,-5-1-13,4 6 1,-4-1 28,5 1-24,0 4 1,4-7 5,0 3 0,1 3 5,-1-3 1,1 4-14,-1 1 0,6 0 8,-1 0 1,2 4 18,-2 1 0,-3 7-11,3-3 0,2-1-6,-1 2 1,-1 0-4,-5 4 0,-1 0 1,-3 1 1,1-1 3,-6 1 0,4 1-41,-4 3 1,0-1 32,-5 6 0,0-5 1,0 5 1,-2 0-54,-2 5 0,0-5-87,-5 0 0,-1 1 59,-4 4 1,-1-5-15,1 0 1,-1-7 43,1 3 1,-1-4-11,1-2 1,0 1-19,-1-1 0,5-6 1,1-3-13,6 3 9,-10-6-180,11 4 0,7-17 179,9-4 0,4-2 1,-3 2 0,1 1-22,3-1 0,-3 1 167,3-1 1,2 2-143,-2 4 1,5-2-3,-4 6 1,4 0 88,-5 5 1,5 0 130,-5 0 1,6 5-63,-6 0 0,0 6-35,-4-2 1,-1 4-25,0 2 1,1 1 7,-1 3 1,-1-1-9,-3 6 0,-2 0-3,-3 5 0,-4 0 14,4 0 0,-3 1-25,-2 4 0,0-3-54,0 2 0,-7-2 22,-2-2 1,-4 0-10,-2 0 0,-4-1-24,0 1 1,-7-1-113,2-4 1,-5-2 143,-5-2 1,4-6-10,-4 0 0,8-1-13,2-8 0,7 0-668,-3-5 0,-2 0 0,-1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5:53.721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D6FB5C89-112E-0346-B9BE-B44014DD74EE}" emma:medium="tactile" emma:mode="ink">
          <msink:context xmlns:msink="http://schemas.microsoft.com/ink/2010/main" type="writingRegion" rotatedBoundingBox="5699,762 18721,732 18730,4641 5708,4671"/>
        </emma:interpretation>
      </emma:emma>
    </inkml:annotationXML>
    <inkml:traceGroup>
      <inkml:annotationXML>
        <emma:emma xmlns:emma="http://www.w3.org/2003/04/emma" version="1.0">
          <emma:interpretation id="{77D8F2D1-1318-4C4D-BC86-AF4FDC140E6D}" emma:medium="tactile" emma:mode="ink">
            <msink:context xmlns:msink="http://schemas.microsoft.com/ink/2010/main" type="paragraph" rotatedBoundingBox="5699,762 18721,732 18730,4641 5708,4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631CF2-3A30-9C40-8A5B-A5168CBCD3A4}" emma:medium="tactile" emma:mode="ink">
              <msink:context xmlns:msink="http://schemas.microsoft.com/ink/2010/main" type="line" rotatedBoundingBox="5699,762 18721,732 18730,4641 5708,4671"/>
            </emma:interpretation>
          </emma:emma>
        </inkml:annotationXML>
        <inkml:traceGroup>
          <inkml:annotationXML>
            <emma:emma xmlns:emma="http://www.w3.org/2003/04/emma" version="1.0">
              <emma:interpretation id="{9CB86512-F691-784D-90AC-07DA2CF63D0B}" emma:medium="tactile" emma:mode="ink">
                <msink:context xmlns:msink="http://schemas.microsoft.com/ink/2010/main" type="inkWord" rotatedBoundingBox="5699,944 13015,928 13022,3841 5706,3858"/>
              </emma:interpretation>
            </emma:emma>
          </inkml:annotationXML>
          <inkml:trace contextRef="#ctx0" brushRef="#br0">28 30 8355,'-20'3'-28,"12"3"0,16 4 1,15-3 1842,9-4-1694,-1-3-6,4 0 1,-11 0 23,0 0 1,0 0-2,5 0 0,5 0-2,0 0 0,-1 0-77,-4 0 1,5 0 85,0 0 0,4-2-131,-4-3 1,0 4 90,-5-4 1,4-2-296,1 3 0,0-3-155,-5 2 0,-5 4-178,0-4 1,-5 3 20,5 2 0,-4 0-939,4 0 1035,-7 0 1,11-6 0,-6-2 0</inkml:trace>
          <inkml:trace contextRef="#ctx0" brushRef="#br0" timeOffset="646">1416-549 8427,'-2'-27'145,"-3"3"-125,4-3 0,-4 4 10,10-6 0,3 5 63,6 0 1,5 7-60,1-3 1,5-1-112,-1 2 0,5-5 102,5 5 0,-2-7 21,7 2 0,-1-3-23,6-2 1,1 0-3,3 0 1,-2 0 256,8 0 1,-6 2 178,5 3 0,-2-2-82,2 7 0,2 4-167,-7 6 0,5 5-79,-5-1 1,-4 4-6,-6 1 0,-4 6-87,4 4 0,-5 8 115,0 1 0,-4 7 0,-5-2 107,-4 3-335,-4 2 1,-2 6 0,-1 4 0,-2 3 0,-3 1 0,-1 2 84,-4 3 1,-5 0 171,-7 10 0,-3-2-129,-12 12 0,-1-1 51,-9 6 0,-3 5-300,-7 4 1,-1-1 220,-3 1 1,-3-1-238,22-37 0,0-1 0,-2 3 1,-1 1 160,1 2 0,0-1 1,-1-1-1,-1-1-9,2 0 0,0-1 0,1 2 0,-1 0 42,-3-1 0,0-1 0,1 1 0,0 0-68,0-2 0,-1-1 0,1-2 0,0-1-144,1 2 1,1-2 0,-26 36 241,-1 1 0,8-10-26,11-4 1,4-5 19,6-5 1,7-5-136,2-9 405,11-4-294,2-6 0,20-13 456,6-6 0,9-9-177,6-6 1,11-4-90,12-10 0,4 1 21,12-6 1,-4 1 41,8-1 1,-3-3-317,-2 3 0,0 3-16,1 2 1,-6-2-287,1 1 0,-7 6-221,1 4 1,-4 2 277,-5-1 1,-3 2-135,-7 7 1,-6 0-619,-3 0-405,-3 0 696,-3 7 788,-5-6 0,-4 15 0</inkml:trace>
          <inkml:trace contextRef="#ctx0" brushRef="#br0" timeOffset="1176">3237-1055 8355,'0'-36'195,"7"0"0,2 12 1,11 2-49,4 1 0,3 1-12,2 6-218,0 0 0,6-1 0,4 1 120,3-1 1,-4 2-137,1 4 1,-7 2 128,2 7 1,-4 0 45,-1 0 0,-6 2-3,-4 3 1,-8 4-6,-1 11 164,-7 2 1,3 13-110,-6 4 0,-11 3 16,-3 1 0,-17 2-66,-3 3 0,-7 4-129,-8 5 1,-2 0 14,-7-4 0,7 1 158,3-5 1,9-8-297,5-7 1,10-3-34,5-3 72,9-11 53,4 2 0,14-18 0,8 4 0,11-5 0,12-5 0,11-4 0,11-6 0,11-2 0,8-4 87,9-2 0,-3 2 0,6-1 0,-4 3 0,-1-4 0,0-3 0</inkml:trace>
          <inkml:trace contextRef="#ctx0" brushRef="#br0" timeOffset="2396">5681-375 8355,'0'-29'-801,"0"0"1632,0 7-789,0 7-20,6 9 25,-4 6 0,4 13 85,-6 6 0,-8 8 118,-6 7 1,-2 6-115,-8 13 1,-7 2 101,-7 12 0,-11 7-383,-4 8 0,25-36 0,-2 1 219,-1 4 1,0-1 0,1 1 0,0 0-36,0 2 0,-2 0 0,-3-1 0,-1 0-32,0 1 1,0 0 0,-2-1 0,0-1-114,2 2 1,0 0-1,2-5 1,1-1-15,-1-4 1,0 0 0,1 0 0,0 0-407,-1-4 1,1-1 0,-27 31-18,7-11 0,11-9-719,-1-10 1262,9-4 0,-1-9 0,3-3 0,-3-4 0,-4 3 0,0 4 0</inkml:trace>
          <inkml:trace contextRef="#ctx0" brushRef="#br0" timeOffset="2777">4596-100 8266,'15'-29'-177,"-1"0"240,1 6 0,6 4 134,3 9 0,-2 4 130,2 6 0,-1 6-56,1 4 1,3 8-269,-3 1 1,4 13 48,1 2 1,0 6 44,-1 3 1,-3 7 14,-1 3 0,0 8-12,5 2 0,-2 4 88,-3-4 1,3 0-6,-3-5 1,4 9-135,1 0 1,4 7 86,1-6 0,0 1-189,-5-2 0,1 2 127,4-6 0,-3-7 69,2-7 0,4-4-303,2-2 1,-2-6-446,1-3 1,1-10-164,4-5 1,1-5 310,-1-4 0,2-3 1,2-7-1,1-4 457,-2-5 0,3-7 0,-3-17 0,-2-5 0,-3-10 0,-2-7 0</inkml:trace>
          <inkml:trace contextRef="#ctx0" brushRef="#br0" timeOffset="3113">5941-982 8355,'31'-48'0,"2"-1"0,6 1-57,9 5 57,3 6 0,7-3 0,2 6 565,2 2 0,-1 8-306,7 4 1,-2 9-184,1 2 1,1 7-32,-10 2 0,-4 6-188,-10 9 0,-9 1 118,-6 3 0,-7 5-109,-7 10 0,-9 3 150,-6 6 0,-14 2-21,-15 4 1,-7 2 42,-7 7 0,-7 4 33,-3 1 1,2-5 186,-2-5 0,13-8-126,1-2 1,12-1 193,3-8 0,11-1-284,-2-4 1,11-4-106,-1-1 0,16-5 174,8 5 0,9-6 13,5 1 1,11-8-816,9-1 0,9-7 22,6 2 1,3-4-1870,1-1 2538,0 0 0,4 0 0,-1 0 0,-3 0 0,-1 0 0,-3 0 0</inkml:trace>
        </inkml:traceGroup>
        <inkml:traceGroup>
          <inkml:annotationXML>
            <emma:emma xmlns:emma="http://www.w3.org/2003/04/emma" version="1.0">
              <emma:interpretation id="{825B3B17-0A84-6243-9CF8-6F962FA4F8A2}" emma:medium="tactile" emma:mode="ink">
                <msink:context xmlns:msink="http://schemas.microsoft.com/ink/2010/main" type="inkWord" rotatedBoundingBox="13622,744 18721,732 18730,4641 13631,4653"/>
              </emma:interpretation>
            </emma:emma>
          </inkml:annotationXML>
          <inkml:trace contextRef="#ctx0" brushRef="#br0" timeOffset="3780">8081-86 8355,'-29'-5'-90,"0"1"-328,0-1 1111,0-2-585,7 6 0,7 12 483,10 13 0,9 10-269,0 4 0,8 9-74,-3 16 1,6 2-174,4 8 0,4-1-145,5 0 1,1-6 23,0-3 1,7-5 126,2-5 0,4-5-140,1-10 1,1-4 38,-1-10 1,0-3-39,1-6 1,4-7 86,0-4 0,0-10-1,-4-8 0,-1-12-101,1-8 0,4-13 6,0-1 1,-5-6-54,-4-4 1,-2-6 122,1-4 1,-2-3-367,-7-1 0,-2 0 265,-3 0 1,-8 11 34,-6 3 0,-7 5 172,2 0 0,-4 9 49,-1 11-108,0 2 137,-6 9 1,-2 9-14,-7 13 1,6 13-102,-1 11 0,5 9 275,-4 6 0,6 11-270,-2 8 1,3 7 80,2 13 1,2 8-326,3 11 0,-2-47 0,2 1 235,1 2 1,2 0-1,0 3 1,0 2-7,2 2 1,-1 0-1,-1 4 1,0-1-2,2 0 0,0 0 0,-2-4 0,1-1-29,1 0 1,0 0 0,-4-3 0,-1 0-3,2 1 1,0-1-1,-2 1 1,0-1 36,0-4 0,0-1 1,1 47-102,-6-15 0,-2 0-17,-2-10 1,-4-3 19,-7-11 0,-4-7 41,0-3 0,-9-9-86,-1-5 0,-1-10-204,-9-5 1,-1-9-75,-8-5 0,1-7-339,-6-8 0,0-6 394,-5-13 0,1-11 43,-1-3 1,2-12-791,3-3 0,3-6-64,6-8 1109,7-7 0,7 4 0,9-11 0,5-4 0,8-4 0,5-3 0</inkml:trace>
          <inkml:trace contextRef="#ctx0" brushRef="#br0" timeOffset="4242">10206-1329 8204,'-1'-18'76,"-4"4"-24,3 9 524,-11-2-215,12 7-144,-19 0-248,4 7 1,-17 1-110,-1 6 0,-6 6-80,1-1 1,-3 7 121,-1-2 1,-5 1-19,0-1 0,-1 4 162,6-4 1,6 2-20,3-2 1,5 1-18,5-5 0,5 5 29,9-1 1,6-1-6,8 1 0,6 0 18,9 5 0,10 0-37,10 0 1,-2 0 20,1 0 1,4-2-1,1-3 1,2 3 61,-11-2 1,0-3 4,-5 2 1,-11-6 131,-4 1 74,-9 4 0,0 2-87,-10 4 1,-10-3-108,-9-12 0,-5 6-106,-4-1 1,-4 0 131,-7-4 0,1-3-544,0-2 0,-1 1-101,1-6 0,1 6-329,3-1 0,4-2 359,6 2 1,0-1-1,0 6 1</inkml:trace>
          <inkml:trace contextRef="#ctx0" brushRef="#br0" timeOffset="4804">10727-447 10395,'0'35'1115,"0"4"-899,0 9 0,1 3-8,4 7 1,-2 5-1,7-1 1,6 12-350,8-1 0,5 0 1,3-5-1,4-7 0,2-8 1,5-10-1,6-9 0,2-8 1,4-9-1,1-5 0,0-8 1,-1-5 122,-2-9 1,0-6 99,5-13 0,-7-8-2,-3-6 0,2-7 0,-2-8 0,-1-4 43,-9-1 1,-2 0-53,-7 6 1,-7-6-238,-3 0 1,-4 1 72,-6 4 0,-2 8 92,-7 7 80,0-1 0,-2 15-70,-3 0 75,-3 13-35,-12 10 0,-1 19 5,-3 6 1,4 8-21,11 7 1,-3 8-2,8 6 1,-1 11 174,5-1 1,0 10 1,0-1 1,3 10-230,7 5 0,-1 10 117,11 4 0,-9-44 0,0 1-87,1-1 1,0 2-1,-1 2 1,1 0-188,0 0 1,0-1 0,-1 1 0,0 0 135,1 0 0,0-1 1,-1 1-1,-1-1 50,-2-4 0,-1-1 0,0 3 1,0-1-105,8 44 1,-7-4-26,-4-6 0,-2 0 110,-2-9 0,-6 0 136,-4-5 0,-8-11-82,-1-3 1,-2-10-19,2 0 1,1-9-82,-6-5 1,-2-10 84,-7-5 0,0-9-459,-5-6 1,-1-4-107,-4-4 0,-5-12 148,0-13 0,-5-8 9,4-11 0,0-5-1542,0-10 1919,4-3 0,-3-21 0,28 39 0,2-3 0,1-5 0,3-2 0,3-4 0,1 0 0</inkml:trace>
          <inkml:trace contextRef="#ctx0" brushRef="#br0" timeOffset="5250">11941-1271 8355,'16'-44'0,"4"1"0,-1 6 163,10 3 1,0 4 301,14 1 0,-1 5-370,11 0 0,5 11 0,6 0 0,2 5 0,1 5 0,-1 1 0,-2 2 0,-1 0 0,0 2 0,-2 2 0,-4 6 0,-5 3 0,-7 1-16,-5 1-233,-14-1-428,1 1 543,-19 12 1,-16 2 103,-16 9 0,-16-1-124,-13-3 0,-3-3-110,-2 2 0,0-2 164,0-2 0,7 0 5,2 0 0,13-2-460,7-3 157,0 3 253,13 2 1,8 2 71,12 3 1,9-9 170,7-1 0,2-4-31,7 4 1,0-5 194,0 5 0,0-5 63,0 6-269,-7-8 0,-3 15 401,-9-3 0,-5-1 159,-10-4-703,-9-7 0,-4 6 0,-8-6 56,-4 3 0,-4-1-261,-5-5 0,-2 1-824,2-1 0,2-1 540,-1-3 1,4 1-340,-5-6 1,1 0 0,-6-5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06.494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4B398DFF-98DD-A04F-9F2A-10B5FD520D64}" emma:medium="tactile" emma:mode="ink">
          <msink:context xmlns:msink="http://schemas.microsoft.com/ink/2010/main" type="writingRegion" rotatedBoundingBox="5510,820 14048,332 14201,3019 5664,3507">
            <msink:destinationLink direction="with" ref="{DC63A0DB-710A-304C-814B-742C2566B766}"/>
          </msink:context>
        </emma:interpretation>
      </emma:emma>
    </inkml:annotationXML>
    <inkml:traceGroup>
      <inkml:annotationXML>
        <emma:emma xmlns:emma="http://www.w3.org/2003/04/emma" version="1.0">
          <emma:interpretation id="{C4C6AEEA-0BB4-8045-8365-0E63C6B6A974}" emma:medium="tactile" emma:mode="ink">
            <msink:context xmlns:msink="http://schemas.microsoft.com/ink/2010/main" type="paragraph" rotatedBoundingBox="5510,820 14048,332 14201,3019 5664,35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21A0B1-EDD5-0340-85C6-4CA45D75B011}" emma:medium="tactile" emma:mode="ink">
              <msink:context xmlns:msink="http://schemas.microsoft.com/ink/2010/main" type="line" rotatedBoundingBox="5510,820 14048,332 14201,3019 5664,3507"/>
            </emma:interpretation>
          </emma:emma>
        </inkml:annotationXML>
        <inkml:traceGroup>
          <inkml:annotationXML>
            <emma:emma xmlns:emma="http://www.w3.org/2003/04/emma" version="1.0">
              <emma:interpretation id="{AE4629FC-C00A-1348-8E4B-D9974C0A5488}" emma:medium="tactile" emma:mode="ink">
                <msink:context xmlns:msink="http://schemas.microsoft.com/ink/2010/main" type="inkWord" rotatedBoundingBox="5510,820 14048,332 14201,3019 5664,3507"/>
              </emma:interpretation>
            </emma:emma>
          </inkml:annotationXML>
          <inkml:trace contextRef="#ctx0" brushRef="#br0">304 594 8355,'-22'-10'-51,"1"0"1,1-2 0,3-6 0,4-8 0,8-6 0,10-5 0,9-1 0,9 1 458,4 1 1,4-2-373,2 4 1,4 0-5,7 5 1,-3 0-1,-2 0 1,3 2 9,-4 3 1,4-2 10,1 7 0,-1 1 5,-3 9 0,1-2-9,-6 6 0,4 0 8,-4 5 1,5 1 79,-6 4 1,1 5-80,-5 9 1,0 4 1,0 6 0,-7 4 12,-2 1 1,-4 11 118,-2-2 1,-6 12-110,-3 3 0,-4 6-2,-1 8 0,-1 1-59,-4-1 0,-3-4-18,-6-1 0,-1 0-133,1 6 1,-6-3 195,1-2 1,-5-2-18,5-4 0,-7 3-14,2 2 1,-3 2-42,-2-6 0,-5 4-34,0-4 0,-4 4 0,4-4 1,-6 1 14,1-1 0,-7-4-5,-3 4 0,-5 1-93,1-1 0,-3 0 115,-2-5 1,2-1-20,3 1 1,1-6-41,4-4 0,8-3 31,-4-2 1,15-6 120,1-3 9,8-10-54,6 3 94,7-17 1,25 3 43,6-13 0,8 0-136,2 0 1,5-7 145,9-2 1,3-4-80,7-2 1,6 1 71,4-1 1,-2 1-71,1 0-152,1-1 0,-3 2 1,-2 4 85,-3 4 0,-1-2-31,4 2 1,-4 1-242,4 4 1,-5 0 81,-5 0 1,-2 0 132,-3 0 0,-4 0-175,-1 0 1,-1 0-678,-9 0 0,1 0 176,-5 0-828,-6 0 1181,4 0 0,2-7 0,8-1 0</inkml:trace>
          <inkml:trace contextRef="#ctx0" brushRef="#br0" timeOffset="739">3485 73 8355,'0'-16'933,"0"3"-1172,0 13 363,-7 20 0,4-9 54,-6 13 0,-1-6-53,-5-4 0,-1 0-243,-3 1 1,1-1 101,-6 1 0,-1-6-148,-9 1 0,2-5 170,-7 5 1,-1-6 39,-8 6 0,1-2 59,-6 2 1,-1 1-64,-9-6 1,8 6 2,-2-1 0,-3 1-13,-3-1 1,1 1 3,4-6 0,5 1-54,0-1 0,6-4-20,-1 4 1,3-2 9,2 2 1,4-1-19,1 5 1,6-4-63,-2 5 1,5-1 88,5 6 0,-2 1-9,7 3 1,0 4 5,4 5 1,1 1 86,-1 0 1,-1 7-5,-3 2 0,3 6 163,-4 4 1,4-3-207,2 3 0,-1 2-1,1-2 0,1-5-155,4-4 0,2-7 122,7 2 1,2-10-1,3-5 1,4-3-98,4-1 1,8-7-20,3-4 1,5-5 62,5-9 0,3 1 1,6-11 1,0-2 18,1-2 1,10-4 13,4-1 0,3 1 62,-3-1 1,3 6-66,-3 4 0,3 4 4,-8 6 0,8 2 91,2 7 0,-1 13 255,-4 6 0,0 10-140,0 10 1,-7 8-279,-3 15 1,-4 6 181,-6 9 1,-2 0-1,-7 10 0,-8-4-2,-7 9 1,-1-4 14,-8-1 0,-9-2-18,-10-3 0,-9-3 50,-10-7 1,-4-6 273,-7-4 0,-5-4-134,-4-5 1,-4-5-126,0-9 1,-3-5 37,-3-10 0,2-5-75,-6-9 0,4-4-444,-4-6 0,4-6 188,-4-4 0,9-11 129,-5-8 1,15-11-337,0-8 1,11-2-1226,13 2 1,9 3 357,11-3 874,2-4 0,8 7 0,2-4 1</inkml:trace>
          <inkml:trace contextRef="#ctx0" brushRef="#br0" timeOffset="2540">4598 1490 8355,'-14'-22'-1337,"6"1"1181,-5 6 1,5 6 170,-7-1 1,1 0 670,-1-4-372,1-1 0,-7 6-50,-3-1-209,3 7 0,-11-4-1,3 7 0,-3 0 13,3 0 0,0 2 0,0 3 1,-6 9-3,-4 10 1,-3 4-19,-1 1 1,0 9-13,-1 1 1,3 17 95,2-3 1,-1 15-128,6 4 1,2 5 123,8 5 0,0 6 9,9-6 0,4-2-40,11-12 1,8-5 14,7-10 0,7-5-247,12-10 0,9-9 84,10-9 1,8-11-30,2-4 0,11-10-24,-2-4 0,2-11-106,-7-4 0,1-8 54,-10-2 1,3-6-214,-8 2 1,-3-9 303,-2-1 0,-5-2-32,-4 2 1,-1 3 166,-9-3 0,2-2-158,-12 2 0,-1-1 155,-9 6 1,3 1 338,-8 4-334,1-4 43,2 11 119,-6 3 0,4 15-8,-10 13-185,4 13 0,-12 14-5,3 7 1,4 4 8,1-4 0,3 6 16,2-1 0,0 2-22,0 3 0,7-3-6,2-2 0,9 3 40,1-4 0,7-1 9,-2 2 0,3-7-185,2 2 1,5-5 98,0-5 0,4 1-338,-4-5 1,6-6 108,-1-4 1,3-5-300,1 4 1,0-6 15,1 2 185,-1-3 0,0-9 0,1-1 0</inkml:trace>
          <inkml:trace contextRef="#ctx0" brushRef="#br0" timeOffset="3120">5581-14 8355,'-22'-37'169,"7"2"1,9 11-64,6 0 0,8 8 36,6 1 0,9 7-177,11 8 1,3 0-34,6 0 1,5 0 80,0 0 0,12 7-18,-2 2 1,3 4 139,-4 2 0,1-1-210,0 1 0,-7 4-62,-2 0 0,-11 5 116,-4-4 0,-10 5 40,-5-1 1,-4 4-10,-6 1 0,-2 0-27,-7-1 1,-8 1 32,-7 0 1,-1 2-3,-8 3 1,0-9-32,-5 4 1,2-5-46,3 0 1,1-3 46,4-6-9,3-1-109,-5 1-260,13-1 393,8 1 1,19-1-40,10 0 1,5 1 102,0-1 1,-2 6-104,6-1 1,-4 7-1,5-2 1,-7 3 91,2 2 1,-4 0 156,-1 0 0,-8 0-99,-7 0 0,-6 0 93,-8-1 0,-6 3-6,-4 3 0,-14-4-119,-5 4 1,-11-5-71,-3-5 1,-7 2 79,-8-7 0,4 0-112,-4-4 0,3-2 46,-8-4 1,4-2-7,1-7 1,7-2-102,3-3 1,4-1-588,6-4-236,-4-3 320,5 5 334,6-6-172,4-1 0,32-6 0,5-1 1</inkml:trace>
          <inkml:trace contextRef="#ctx0" brushRef="#br0" timeOffset="3628">7201-187 8666,'8'26'0,"-2"4"0,0 7 0,4 6 519,3 4 1,-3 16-302,-1 4 0,1 10-557,4 10 1,-6-38 0,-1 2 349,0 1 1,0 2 0,0-1 0,1 0-4,-1 0 1,0 0 0,0-2 0,-1-1 93,4 46 0,1 1-238,-6-11 1,4-8 43,-4-16 1,0-4 115,-5-5 0,0-10-155,0-9 223,0-10 130,0 4 703,0-19-1025,6-28 0,-2-5 345,5-29 0,1 8-339,4-8 0,6 0 89,-1-5 0,8 2-152,2 3 0,2 3 86,7 7 1,1 6 30,4 3 1,2 10 45,3 5 0,-1 9 115,6 5 1,-5 5-76,5 5 1,0 9-37,5 10 0,-2 10 16,-3 5 0,-3 7 12,-7 3 1,-1 5-53,-3-1 0,-4 8 35,-6 2 0,-7-5-6,-2-5 1,-11-7 74,-4 2 1,-6 2 168,-9-2 1,-8-1-35,-16-8 0,-4-1-87,-10-9 0,-8 3-163,-7-8 1,-6-4 128,1-6 1,-6-1-182,2-8 0,-7 0-77,12-5 1,-1 0-203,11 0 0,5 0-6,4 0 0,8-5-863,1 0 308,7 0 1,-6 3 638,9-2 0,-3-4 0,9-7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10.763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DC63A0DB-710A-304C-814B-742C2566B766}" emma:medium="tactile" emma:mode="ink">
          <msink:context xmlns:msink="http://schemas.microsoft.com/ink/2010/main" type="inkDrawing" rotatedBoundingBox="5290,4015 14510,3141 14520,3241 5299,4115" semanticType="underline" shapeName="Other">
            <msink:sourceLink direction="with" ref="{4B398DFF-98DD-A04F-9F2A-10B5FD520D64}"/>
          </msink:context>
        </emma:interpretation>
      </emma:emma>
    </inkml:annotationXML>
    <inkml:trace contextRef="#ctx0" brushRef="#br0">1 940 8355,'27'-22'0,"-3"2"0,10 11 0,-2-2-363,2 6 306,9-6 0,9 7 0,7-4 332,4 2 0,4-4-134,10 5 0,5-6-381,10 2 0,4 0 305,-43 5 0,0-1 1,-1 1-1,1 0-177,2-1 0,1 0 1,4-1-1,2-1 222,2 2 1,2 1 0,3-2-1,0 0-47,-2 2 1,1-1 0,5-2 0,2 1-17,-1 1 1,1 0 0,3-1 0,2-1-276,1 0 1,1 0 0,3 0 0,1 0 291,0-1 0,1 1 0,7 0 0,0 0-366,-3 0 1,1-1-1,6-1 1,0-1 354,1 1 0,0-1 1,-32 2-1,0-1 1,1 2-11,1 0 0,0 1 0,0-1 1,1-1-1,0 0 0,1 0-3,1 2 0,0-1 1,1 1-1,0-2 1,-1 0-1,1 0-14,1 1 0,0 1 0,0-1 0,0 0 0,1-2 0,-1 1 14,2 2 1,-1 0 0,1-1 0,0-1 0,0 0 0,0 0-2,-2 1 0,0 1 1,0 0-1,1-2 1,2-1-1,-1 2-12,-1 0 0,1 1 0,-1-1 0,1 0 1,0-2-1,0 1-46,0 2 0,-1 0 0,1-1 0,-1-1 1,-1 0-1,0 0 24,-1 1 0,-1 1 1,0 0-1,0-2 0,0-1 1,-1 2-5,0 0 1,0 1-1,-1-1 1,-2 1 0,-1-1-1,-1 1-10,29-1 1,-2 0-1,-1-1 1,-1-1-233,-1 0 0,-1-1 1,-10 2-1,-1 0-13,0-1 1,-2-1-1,-7 2 1,-1 0 113,-3 0 0,0 1 0,-3 0 1,-2 0-257,-4-1 0,-1 1 0,38-2 404,-16-1 1,-13 7-664,-15-2 884,-8 3 1,-21 9-230,-46 22 0,5-12 0,3 6 0,5 3 0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30T19:36:24.876"/>
    </inkml:context>
    <inkml:brush xml:id="br0">
      <inkml:brushProperty name="width" value="0.17143" units="cm"/>
      <inkml:brushProperty name="height" value="0.17143" units="cm"/>
      <inkml:brushProperty name="color" value="#0B868D"/>
    </inkml:brush>
  </inkml:definitions>
  <inkml:trace contextRef="#ctx0" brushRef="#br0">15 116 8021,'7'-8'-587,"-4"1"658,6 7 0,-4-4 1,5-1-1,0 0 95,-2-1 0,0 4-638,-4-3 339,-2-3 0,6 5 185,-3-7-75,-3 7 0,4-5 219,-6 3 3,0 4-161,0-6 1,-2 2 9,-2 1 0,0-1 144,-5 5 1,4 1 21,-5 4 1,5-2-119,-4 7-5,6-7 1,-9 10 95,7-3-102,1-4-295,-3 7 320,6-5-66,-6 6 0,12-4-207,0 0 54,6-7 1,-3 3 75,7-6 1,-1 0 38,0 0 0,-2 0-17,2 0 0,-7 0 10,7 0 0,-3-1 0,4-4 1,-6 3-1,1-2 1,-5-3 0,5 2 103,-7-6-71,10 3-9,-12-6-3,6-1 44,-7 1-51,0-1-6,0 7 1,-7 0 4,-2 3 0,1 4 0,-2-4 0,0 3-10,-4 2 0,-1 0 35,1 0 1,-1 0 137,1 0 0,4 5-14,1 0 183,-1 6-284,-4-3 0,6 7 18,3-1 0,3-4-49,2-1-13,0 1 0,2 3-161,3-3 0,1-2-23,4-4 0,2-2 40,-2 3 1,3-4 105,1-1 0,-4 0-18,0 0-7,-1 0 71,6 0 1,-6 0-91,1 0 46,-7-6 1,4 3 63,-7-7 1,0 5-23,0-4 0,0-1 33,0-4 1,0 4-52,0 0 1,-2 2 82,-3-1 1,2-3-68,-7 8 102,1-8 0,-6 11 0,1-4-49,-1 3 0,1 4-24,-1 3 1,1-2 158,0 7 0,-1-1-62,1 6 0,4-1-249,0 1 264,7-1-448,-3 0 129,6 1 71,0-1 1,6-6-1,4-3 89,3-3 0,1 3-34,1-1 1,-6 1-248,1-5 218,-1 0 0,1 0-326,0 0 335,-7 0 0,5-5-925,-3 1 437,-4-1 1,6 3 118,-7-3 1,6-3 0,2-6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11.622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DDFE8631-3EB5-3F4E-B548-CDC1FBB73581}" emma:medium="tactile" emma:mode="ink">
          <msink:context xmlns:msink="http://schemas.microsoft.com/ink/2010/main" type="writingRegion" rotatedBoundingBox="7290,4419 13632,3732 13833,5593 7492,6280"/>
        </emma:interpretation>
      </emma:emma>
    </inkml:annotationXML>
    <inkml:traceGroup>
      <inkml:annotationXML>
        <emma:emma xmlns:emma="http://www.w3.org/2003/04/emma" version="1.0">
          <emma:interpretation id="{4C6D17BB-C868-3C4A-A776-AE0800606E7C}" emma:medium="tactile" emma:mode="ink">
            <msink:context xmlns:msink="http://schemas.microsoft.com/ink/2010/main" type="paragraph" rotatedBoundingBox="7290,4419 13632,3732 13833,5593 7492,62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214F95-74B6-D843-8B08-94183237391A}" emma:medium="tactile" emma:mode="ink">
              <msink:context xmlns:msink="http://schemas.microsoft.com/ink/2010/main" type="line" rotatedBoundingBox="7290,4419 13632,3732 13833,5593 7492,6280"/>
            </emma:interpretation>
          </emma:emma>
        </inkml:annotationXML>
        <inkml:traceGroup>
          <inkml:annotationXML>
            <emma:emma xmlns:emma="http://www.w3.org/2003/04/emma" version="1.0">
              <emma:interpretation id="{4A01B46D-969C-7D4D-88EA-40D83646D12D}" emma:medium="tactile" emma:mode="ink">
                <msink:context xmlns:msink="http://schemas.microsoft.com/ink/2010/main" type="inkWord" rotatedBoundingBox="7290,4419 13632,3732 13833,5593 7492,6280"/>
              </emma:interpretation>
            </emma:emma>
          </inkml:annotationXML>
          <inkml:trace contextRef="#ctx0" brushRef="#br0">1590 0 8355,'30'0'-1108,"4"0"1277,-12 0 1,6 2 56,-4 3-71,-3-4 1,-12 7 206,1-3-176,-7-3 0,2 10-44,-10-2 0,-5 3 14,-9 1 0,2-1-49,-8-3 0,0 3-7,-9-4 0,3 3 41,-2-3 0,-4 3-3,-2-8 1,-3 1-173,-1-5 0,-2 5 34,-3 0 1,1 0-102,-6-5 1,-1 0 115,-9 0 0,8 0-114,-2 0 1,2-5-19,-3 0 0,0-1 135,0 1 1,1 3-88,-1-3 0,6 4 58,4 1 1,3 0-1,2 0 1,4 1 42,1 4 0,6 5 11,-2 9 0,3 4-29,2 5 1,1 3 6,-1 3 0,5-1-14,-1 11 1,8-4 0,-3 8 0,4-3-21,2-1 1,6-1 31,3 0-111,3-6 0,4 2 74,3-10 7,3-4 0,13-17-13,3-3 0,3-5 0,2-5 0,-5-3-39,0-6 0,0-1-5,5 1 0,5-2-45,0-3 0,6 3 77,-1-4 0,4 4 35,5 2 1,-1-1-6,6 1 1,0 6 28,5 3 0,-2 5 0,0 6 1,0 9-1,2 7 0,-2 7 1,-1 5-1,-2 6 0,-2 7 1,-4 4-1,-7 2 0,-6 0 1,-5 2-1,-7 3 0,-6 3 1,-6 3-1,-4 0 0,-6 2 1,-8-2 1330,-11 1-1287,-7-3 1,-4-5 36,-4-4 0,0-2 222,-9-3 0,-2-9-111,-8-1 0,-2-6-165,7-3 1,-8-6 90,-2-4 1,-1-8-265,-9-1 1,2-7-111,-1 2 0,-4-8-144,4-2 1,-2-11 30,1 1 0,9-4-175,6 0 1,6 1 140,-1-6 0,9 0-5,6-5 1,9 0-353,4 0 1,11-1 575,4-4 1,16-9 0,5-9 0</inkml:trace>
          <inkml:trace contextRef="#ctx0" brushRef="#br0" timeOffset="1049">3122 1012 8355,'-6'-35'-655,"4"11"510,-11-4 1,5 14-1,-6 0 233,-1-1 1,1 1 31,-1-1 0,-5 1 37,-5-1 1,3 6-179,-2-1 1,0 5 89,-5-5 0,0 7-34,0-2 1,-2 4 29,-2 1 0,-4 6-99,-7 4 0,1 9 98,0 5 0,-6 5-18,1 5 0,-6 3 57,1 6 1,3 5 19,2 1 1,9 7 97,5 2 1,5 0-150,5 4 0,10-4 20,9-5 0,5-3 10,5-7 1,11-6-153,13-3 1,6-10 103,9-5 0,7-9-136,7-5 0,1-4 27,9-1 0,-7-11 0,1-5 0,-2-5 0,-2-6 0,0-4 0,-2-4 1,-3 0-1,-5-2 0,-5-2 0,-3-3 0,-4-3 0,-4 2 0,-6 0 0,-4 6 1,-4 3-1,-4 7-525,-4-1 949,-4 7-105,-6 1-51,0 12 147,0 1-173,-12 26 1,8-6-63,-5 16 0,5-2-94,4 7 1,7-3 22,3 2 1,4-2-15,5-2 1,4 0-88,6 0 0,6-7-217,4-3 1,-1-2-290,5-3 0,-2-6 253,7-3 1,2-4-351,-2-1 0,0-8 416,-5-6 1,7-7-1,2-8 1</inkml:trace>
          <inkml:trace contextRef="#ctx0" brushRef="#br0" timeOffset="1553">4366-376 7964,'-31'10'-978,"7"9"1685,6 13 0,9 12-109,-1 9 1,7 8-276,-2 16 0,3 5-166,2 9 1,0 4-341,0-44 1,0-1 0,7 40 279,2-3 1,4-5-142,2 0 1,-1-10-143,1-9 0,-1-15 174,1-5-352,-1-9 22,0 8 352,1-18 1,-1-3 1,-1-28 157,-3-12 0,3-8-68,-4-7 1,6-4-90,4-11 1,4 0-56,5-4 1,3 3 72,3 6 0,3 7-64,6 4 1,5 5 96,0 9 0,7 6-2,-2 13 0,-1 8-16,1 7 0,-5 4 19,5 15 0,-7-4-26,3 18 0,-9-4-17,-2 9 1,-6-7 0,2 4 0,-5-2 0,-5 1 0,-6-3-1,-7-1 1,-6-1 0,-4-1 0,-4-1 0,-6-4 0,-11-4 0,-7-3-1,-7-4 1,-6-3 214,-6-5-258,1-3 1,-13-8-86,0-3 0,-2-3 129,-7-2 1,4 0-145,-4 0 1,6 0-352,-2 0 1,4 0 103,1 0 0,5 0 23,0 0 0,11 1-275,-1 4-242,9-3 390,-1 4 443,19-6 0,3-13 0,13-3 0</inkml:trace>
          <inkml:trace contextRef="#ctx0" brushRef="#br0" timeOffset="2045">5739-361 8355,'-8'-15'225,"2"1"53,6 6 1,8-4-132,6 8 1,2-1-128,8 5 0,2 5 139,8-1 0,3 8-262,6-3 0,0-1 81,1 2 0,-2 0-55,-4 4 0,-3 1 73,-6-1 1,-6 0-251,-4 1 277,-9-1 0,-5 11 10,-10-1 1,-10 6 47,-9-6 0,-10 5-75,-4 5 0,1-4-128,-2 4 0,2-3 141,-1-2 1,4-7-145,10-3 0,-2-3 32,7-1 0,5-5-224,4-1 189,7-6 31,-4 10 0,20-6 143,6 2 0,7-1-107,3-3 1,2 2 223,2 2 0,-2 4-115,3-3 0,1 3 138,-1 1 0,-5 5 167,-5 1-96,-7-1-156,4 8 0,-14-3 4,-7 10 0,-8-10-94,-12-5 0,-4 2-159,-9-2 0,-9 6-23,-6-6 1,-7 2 58,2-2 1,-2-3-468,2 3 1,-3-4-14,3-6 192,10-2 1,-18-7-1,8 0 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30T14:39:21.44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2178 4046 8355,'-21'6'-151,"5"-4"1,-5 4 253,6-6-709,7 0 0,8-6 0,8-2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25.856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2F7899AE-A345-9C4D-A049-806292141934}" emma:medium="tactile" emma:mode="ink">
          <msink:context xmlns:msink="http://schemas.microsoft.com/ink/2010/main" type="writingRegion" rotatedBoundingBox="7362,280 17997,814 17855,3643 7220,3109">
            <msink:destinationLink direction="with" ref="{1D94000B-180E-5041-9850-F0ED26437269}"/>
          </msink:context>
        </emma:interpretation>
      </emma:emma>
    </inkml:annotationXML>
    <inkml:traceGroup>
      <inkml:annotationXML>
        <emma:emma xmlns:emma="http://www.w3.org/2003/04/emma" version="1.0">
          <emma:interpretation id="{F053A2EF-D90C-8B4E-A025-86B4C2AA6129}" emma:medium="tactile" emma:mode="ink">
            <msink:context xmlns:msink="http://schemas.microsoft.com/ink/2010/main" type="paragraph" rotatedBoundingBox="7362,280 17997,814 17855,3643 7220,31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54ED29-E797-BB42-A385-77BBA175DFC9}" emma:medium="tactile" emma:mode="ink">
              <msink:context xmlns:msink="http://schemas.microsoft.com/ink/2010/main" type="line" rotatedBoundingBox="7362,280 17997,814 17855,3643 7220,3109"/>
            </emma:interpretation>
          </emma:emma>
        </inkml:annotationXML>
        <inkml:traceGroup>
          <inkml:annotationXML>
            <emma:emma xmlns:emma="http://www.w3.org/2003/04/emma" version="1.0">
              <emma:interpretation id="{51AC9C94-F28D-C74E-B105-EC1EA319AE2D}" emma:medium="tactile" emma:mode="ink">
                <msink:context xmlns:msink="http://schemas.microsoft.com/ink/2010/main" type="inkWord" rotatedBoundingBox="7362,280 17997,814 17855,3643 7220,3109"/>
              </emma:interpretation>
            </emma:emma>
          </inkml:annotationXML>
          <inkml:trace contextRef="#ctx0" brushRef="#br0">1 79 8355,'6'-22'-18,"4"2"1,-1 6 0,4 3 45,3 1 0,3 9 0,1 1 1,2 9-1,1 9 0,-4 6 0,-1 5 1,-1 5-1,3 6 0,-3 6 0,-1 7 1,-1 5-1,-1 5 0,-1 6 0,-2 5 646,-1 3-384,-7 6 1,4-2-394,-7 6 1,4 2 298,1-2 1,0 2-109,-5-12 0,2 0-202,2-5 1,3-3 39,3-6 1,1-1-197,-6-8 1,6-3 221,-1 2 0,-2-6 25,1 1 0,-1-8-907,2-2 1,-2-5 929,-3 0 0,-4-4 0,7 2 0,0 4 0,2-1 0,0-2 0</inkml:trace>
          <inkml:trace contextRef="#ctx0" brushRef="#br0" timeOffset="640">1793 513 7710,'2'-27'-1935,"-4"4"2108,-12-6 103,6 7 0,-5 12-188,3 1 28,4 5-220,-7-2 218,5-1-183,-6 6 1,-1-4 77,1 10 1,-1 3-9,1 6 0,-7 7 112,-3 3 0,1 5-10,-1 5 1,0 3 50,-5 6 0,0 4-110,0 6 1,5-3 213,0 12 1,6-4-111,-1 10 0,8-6 68,1 6 1,7-4-146,-2 8 1,10-7 5,5 7 1,4-9 27,5-1 0,6-2-130,8-3 0,1-4 125,9 0 1,-1-11-21,11 2 1,-3-15-155,8-1 1,3-13 118,11-1 0,5-9-178,0 0 0,2-11 126,-2-9 1,-3-6-6,3-8 1,-3-11-2,-2-3 0,-6-10-14,-3 0 0,0-5-238,-6-5 0,1 2 276,-14-6 0,1-1-14,-12-4 0,-1 0-7,-7-1 0,-1 6 69,-10-1 1,2 7-27,-11-1 0,0 2 43,-5 2 1,-11 5-114,-4 0 0,-11 7-5,-3-2 1,-6 8-179,-8 1 0,-7 7 78,-3-2 1,0 4 122,-5 1 1,-1 1-20,-9 4 0,-1 2-389,6 2 0,-1 9 116,2-3 0,7 4 10,-3 1 1,5 2 182,0 7 1,8 0-62,7 0 1,5 2 413,0 3 1,9-2-236,4 6 0,-7 19 0,16-11 0,0 1 0,1 1 0</inkml:trace>
          <inkml:trace contextRef="#ctx0" brushRef="#br0" timeOffset="1233">3716 773 7890,'12'-14'0,"2"11"0,4 14 0,1 13-91,0 8 1,10 10 225,-5 6 1,13 11-18,-3-1 1,1 10-326,4-1 1,-1 6 169,6 4 1,-3-3 171,-2 3 1,3-5 8,-4-5 1,4-2-596,2-8 1,-3 0 92,-2-4 0,3-5 36,-4-10 1,-4 1 34,-5-10 0,0 1 268,-5-10 1,-3-1 18,-2-5 0,-1-2 0,15 13 0,-15-9 0,1 4 0</inkml:trace>
          <inkml:trace contextRef="#ctx0" brushRef="#br0" timeOffset="969">4844 701 8341,'-29'-8'601,"7"1"0,-4 14-993,7 3 1,-2 10 272,1 9 0,-7 7-62,-7 7 0,-6 7 31,2 3 48,-4 10 0,-1-4 0,1 4 139,3-4 1,-6-1-55,7 0 0,-6-7-249,11-3 1,-6-3-9,5-1 0,-1-3-92,1-2 0,2 1 266,-6-6 0,5 0 100,0-5 0,2-1 0,-4 1 0,-2 0 0</inkml:trace>
          <inkml:trace contextRef="#ctx0" brushRef="#br0" timeOffset="1724">5336 397 8355,'8'-29'-437,"4"1"1,-4 5 659,7 4 1,1 4-193,3 6 1,-1 1-397,6 3 0,-3 3 230,8-3 0,-3 2 155,7-2 0,3 4-10,-3-4 1,3 3 121,-3 2-126,-2 0 0,8 7 78,-11 2-39,-2 4 0,-13 3 27,-3 4 0,-6 7-18,-8 7 0,-6 4-25,-9-4 0,-5 6-2,-10-1 0,-3 2-61,-6 3 1,-1-1 74,1 0 1,-1-1-96,1-3 1,6 1 67,3-6 0,5-7 0,5-8 20,10-3-9,1-1 158,11-7-173,-4-2 1,19-6 0,6 0 0,7 0 0,4 0 0,4 0 0,5-1 0,2-3 0,4-2 0,2 0 0,1-1 0,-1 4-1,-2 1 1,-2 2 0,-1 0 0,-4 0-603,-4 0 0,3 0 0,0 0 0</inkml:trace>
          <inkml:trace contextRef="#ctx0" brushRef="#br0" timeOffset="2261">6565 846 6225,'-15'-8'2398,"5"8"-2084,1 9 1,6 6-37,-2 4 1,3 3-285,2 7 1,0 7-62,0 2 0,2 6-84,3 4 1,4-2 155,10 7 1,-1-6-126,6 1 1,2-4 79,8-6 0,-2-4-200,6-10 1,1-3 101,4-7 0,1-6 118,-1-3 0,-1-3-22,-4-2 0,9-12 65,-4-2 0,2-12 24,-6-3 1,3-1-65,-4-9 0,-2 1 9,-3-6 1,-4 1-28,-5 0 0,-3 1-2,-6 3 1,-3-7-119,-2 2 1,-3-1 125,-7 7 0,0-2-45,0 6 29,0 0-15,-7-1 72,-1 11 0,-11 4 15,0 20 0,-1 8 23,6 12 0,1 2 17,3 7 0,-1 8 125,6 6 0,0 1-101,5 4 0,0 3 105,0 2 1,7 0-19,2 5 0,11-3-25,4 8 1,-2 1-63,2-2 0,1 8-164,3-3 1,1 4 212,0 1 1,0 0 3,0 1 1,0-3-189,0-2 1,-2-1 96,-3-9 1,2 3-127,-7-8 1,1-3 66,-6-2 1,-1-5-19,-3-4 0,-2 1 53,-4-6 1,-2 0-16,3-5 0,-10-5-262,-5 0 1,-9-5 27,-5 5 0,-5-6-357,-5 1 1,-3-4 224,-6-6 0,-7 4-210,-3-3 0,-9-4 375,-6-1 1,-1-3 186,2-2-142,-4 0 0,5 0 0,-6 0 1</inkml:trace>
          <inkml:trace contextRef="#ctx0" brushRef="#br0" timeOffset="2753">7591 123 8355,'6'-29'0,"4"0"-277,9 0 1,5 6-477,10 4 0,-2 8 686,7 1 0,-1 7 512,6-2 0,7 4-328,7 1 0,0 0-141,5 0 0,-9 0 1,-1 0 0,-8 1-2,-1 4 1,-8 3-365,-7 7 319,-6 5 0,-9 9 40,-9 10 0,-13-2 49,-11 1 0,-10 1 188,-14 4 0,-2 5-26,-4 1 0,4-1-98,-3-5 0,3 1-28,2-1 0,8 0 41,6 1 1,1-7 90,9-4 0,0-2-145,4-2 0,6-2-202,-1-3 147,7-3 1,3-2-27,9 1 0,11-7-76,4-9 0,10-2 76,4-2 1,9-2 27,1-2 0,6-3-6,0-2 0,2-4 0,2 3 1,-1-1-460,1 1 1,0-3-1,0 5 1</inkml:trace>
          <inkml:trace contextRef="#ctx0" brushRef="#br0" timeOffset="3007">10092 556 8355,'-35'8'-65,"6"7"9,7 6 1,2 16 0,-1 4 25,-1 6 0,-2 6 4,-5-5 0,0 12 449,0-2 0,-5 9-221,1 0 1,-1 4-518,5 1 1,-5 1 226,0-1 1,-1 2-364,1 3 0,-3-3 295,-6 3 1,4-3 34,1-2 0,-1-4-49,-4-1 1,6-12-52,3-2 0,4-8-286,1-7 0,2-2 400,2-7 1,5-7 106,5-3 0,-6-6 0,0-2 0,0 1 0,2-6 0</inkml:trace>
          <inkml:trace contextRef="#ctx0" brushRef="#br0" timeOffset="3325">9109 831 6115,'15'-2'930,"-6"4"-662,1 13 1,1 4-80,8 0 1,-1 7-12,6-2 1,-1 8-1,1 2 0,8 1-54,-3-1 0,3 3-120,-3 6 0,5 1 1,1-1-1,0-1 1,2-2-1,-1-2 1,0 3-1,1 0 1,2 1-1,0-2 1,-1-1-1,2-1-62,2-1 1,3 3-33,3-6 1,-3 0-349,3-5 0,4 0 146,1 0 1,3-7-46,2-3 1,-2-2 91,-3-3 0,3-1 163,-3-4 1,4 4 0,0-5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30T13:06:29.893"/>
    </inkml:context>
    <inkml:brush xml:id="br0">
      <inkml:brushProperty name="width" value="0.34286" units="cm"/>
      <inkml:brushProperty name="height" value="0.34286" units="cm"/>
      <inkml:brushProperty name="color" value="#5B2D90"/>
    </inkml:brush>
  </inkml:definitions>
  <inkml:traceGroup>
    <inkml:annotationXML>
      <emma:emma xmlns:emma="http://www.w3.org/2003/04/emma" version="1.0">
        <emma:interpretation id="{1D94000B-180E-5041-9850-F0ED26437269}" emma:medium="tactile" emma:mode="ink">
          <msink:context xmlns:msink="http://schemas.microsoft.com/ink/2010/main" type="inkDrawing" rotatedBoundingBox="6864,3639 18474,2963 18483,3105 6873,3781" semanticType="underline" shapeName="Other">
            <msink:sourceLink direction="with" ref="{2F7899AE-A345-9C4D-A049-806292141934}"/>
          </msink:context>
        </emma:interpretation>
      </emma:emma>
    </inkml:annotationXML>
    <inkml:trace contextRef="#ctx0" brushRef="#br0">298 710 8355,'-56'-20'0,"3"1"0,5-3-775,9 7 595,10-2 1,3 13 1232,7-5-883,0 5-526,11-2 245,27 12 1,7 1 140,22 3 0,5 2-2,5-2 1,8-4 21,11-1 1,10-3-187,9-2 0,-43-1 0,2 0 218,2-1 0,1-1 1,4 2-1,0-1 50,5-2 1,1-1 0,1 1-1,2 0-49,3-1 0,1 0 0,4-2 0,1 1-319,4 1 0,1 0 1,4 1-1,2 0 337,2 0 0,2-1 0,2 1 0,2 0-47,-31 1 1,1 0 0,1-1 0,0 0 0,1-1 0,0 1 4,2 1 1,1 0 0,1 0-1,4-1 1,2-1 0,1 1-280,3-1 0,0 1 0,1-2 1,-1 0-1,0 0 0,0-1 204,2 1 1,-1-1-1,1 1 1,0-1-1,-1 1 1,2-1-299,4 2 0,1 1 0,1-1 0,0-1 0,0-1 0,1 1 268,0-1 0,-1 1 1,1-1-1,-1 1 1,-1-1-1,1 1 51,2 1 1,1 0 0,-1 1 0,-1-1 0,-2 0 0,2 0 5,4 0 1,1 1 0,0-1-1,-3 0 1,0 0 0,0 0 31,-2 1 0,0-1 1,-1 0-1,-1 0 1,1 0-1,-1 0-23,0 1 0,0-1 0,0 0 1,0 0-1,-1 0 0,1 1 3,3-1 1,1 0-1,-1 0 1,-1-1-1,-1-1 1,0 1-5,-2-1 1,0 1 0,-1-1 0,-2 1 0,-1-1 0,1 0-212,2 0 0,-1 1 0,-1-1 1,-5 2-1,0-1 0,-1 0 138,0-2 0,1-1 0,-1 2 0,-1 0 0,0 1 1,-1-1-24,-5-1 1,-1 0-1,0 0 1,-2 2-1,-1 0 1,0 1-4,-2-2 0,-1 0 0,-1 1 0,25-2 0,-1 2-137,-2 1 0,-2 0 0,-6-1 0,-1 1 66,-8 2 1,-2 1 0,-7-1-1,-3 1-137,-2 2 1,-2 0 0,35 0 716,-15 0 0,-11 2-1049,-13 3 620,-16 3 0,-7 3 0,-12 0 0,-1 0 0,3-1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200BB4F-2EE1-494C-A69C-1F43045B6B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0193A8-24BD-A541-A4DA-E1E3078F5F7B}" type="datetimeFigureOut">
              <a:rPr lang="en-US" smtClean="0"/>
              <a:t>10/30/2019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35.png"/><Relationship Id="rId3" Type="http://schemas.openxmlformats.org/officeDocument/2006/relationships/image" Target="../media/image810.png"/><Relationship Id="rId7" Type="http://schemas.openxmlformats.org/officeDocument/2006/relationships/image" Target="../media/image10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910.png"/><Relationship Id="rId4" Type="http://schemas.openxmlformats.org/officeDocument/2006/relationships/customXml" Target="../ink/ink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7" Type="http://schemas.openxmlformats.org/officeDocument/2006/relationships/image" Target="../media/image13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.xml"/><Relationship Id="rId5" Type="http://schemas.openxmlformats.org/officeDocument/2006/relationships/image" Target="../media/image1210.png"/><Relationship Id="rId4" Type="http://schemas.openxmlformats.org/officeDocument/2006/relationships/customXml" Target="../ink/ink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0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0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0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0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3" Type="http://schemas.openxmlformats.org/officeDocument/2006/relationships/image" Target="../media/image1910.png"/><Relationship Id="rId7" Type="http://schemas.openxmlformats.org/officeDocument/2006/relationships/image" Target="../media/image212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184.png"/><Relationship Id="rId5" Type="http://schemas.openxmlformats.org/officeDocument/2006/relationships/image" Target="../media/image2010.png"/><Relationship Id="rId4" Type="http://schemas.openxmlformats.org/officeDocument/2006/relationships/customXml" Target="../ink/ink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7" Type="http://schemas.openxmlformats.org/officeDocument/2006/relationships/image" Target="../media/image205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5" Type="http://schemas.openxmlformats.org/officeDocument/2006/relationships/image" Target="../media/image250.png"/><Relationship Id="rId4" Type="http://schemas.openxmlformats.org/officeDocument/2006/relationships/customXml" Target="../ink/ink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</a:t>
            </a:r>
            <a:r>
              <a:rPr lang="en-US" dirty="0" smtClean="0"/>
              <a:t>Monday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All Exponent Rules</a:t>
            </a:r>
          </a:p>
        </p:txBody>
      </p:sp>
    </p:spTree>
    <p:extLst>
      <p:ext uri="{BB962C8B-B14F-4D97-AF65-F5344CB8AC3E}">
        <p14:creationId xmlns:p14="http://schemas.microsoft.com/office/powerpoint/2010/main" val="321724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600740"/>
            <a:ext cx="75438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Whiteboard Review!</a:t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dirty="0"/>
              <a:t>Simplify using exponent rules. Remember to get rid of all negative and zero exponents!</a:t>
            </a:r>
          </a:p>
        </p:txBody>
      </p:sp>
    </p:spTree>
    <p:extLst>
      <p:ext uri="{BB962C8B-B14F-4D97-AF65-F5344CB8AC3E}">
        <p14:creationId xmlns:p14="http://schemas.microsoft.com/office/powerpoint/2010/main" val="222396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A7FC21C2-9DE3-0C4B-9A7E-3974FCAB1820}"/>
                  </a:ext>
                </a:extLst>
              </p14:cNvPr>
              <p14:cNvContentPartPr/>
              <p14:nvPr/>
            </p14:nvContentPartPr>
            <p14:xfrm>
              <a:off x="2246585" y="363063"/>
              <a:ext cx="4033080" cy="98352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A7FC21C2-9DE3-0C4B-9A7E-3974FCAB18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2745" y="301503"/>
                <a:ext cx="4308120" cy="11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aink="http://schemas.microsoft.com/office/drawing/2016/ink" xmlns:p14="http://schemas.microsoft.com/office/powerpoint/2010/main" Requires="p14 aink">
          <p:contentPart p14:bwMode="auto" r:id="rId4">
            <p14:nvContentPartPr>
              <p14:cNvPr id="5" name="Ink 6">
                <a:extLst>
                  <a:ext uri="{FF2B5EF4-FFF2-40B4-BE49-F238E27FC236}">
                    <a16:creationId xmlns:a16="http://schemas.microsoft.com/office/drawing/2014/main" id="{4F2EBC05-B177-7C41-80E4-0AE342FE25AE}"/>
                  </a:ext>
                </a:extLst>
              </p14:cNvPr>
              <p14:cNvContentPartPr/>
              <p14:nvPr/>
            </p14:nvContentPartPr>
            <p14:xfrm>
              <a:off x="1906385" y="227703"/>
              <a:ext cx="1600920" cy="1265040"/>
            </p14:xfrm>
          </p:contentPart>
        </mc:Choice>
        <mc:Fallback>
          <p:pic>
            <p:nvPicPr>
              <p:cNvPr id="5" name="Ink 6">
                <a:extLst>
                  <a:ext uri="{FF2B5EF4-FFF2-40B4-BE49-F238E27FC236}">
                    <a16:creationId xmlns:a16="http://schemas.microsoft.com/office/drawing/2014/main" id="{4F2EBC05-B177-7C41-80E4-0AE342FE25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4825" y="166143"/>
                <a:ext cx="1724040" cy="13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555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3FC59F0D-FF6B-A34F-B40B-9B7B78B1A44E}"/>
                  </a:ext>
                </a:extLst>
              </p14:cNvPr>
              <p14:cNvContentPartPr/>
              <p14:nvPr/>
            </p14:nvContentPartPr>
            <p14:xfrm>
              <a:off x="2053265" y="264063"/>
              <a:ext cx="4687200" cy="141048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3FC59F0D-FF6B-A34F-B40B-9B7B78B1A4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1705" y="202863"/>
                <a:ext cx="4810320" cy="153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8095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45A8D40B-EEED-6847-863D-7A183B60762E}"/>
                  </a:ext>
                </a:extLst>
              </p14:cNvPr>
              <p14:cNvContentPartPr/>
              <p14:nvPr/>
            </p14:nvContentPartPr>
            <p14:xfrm>
              <a:off x="2037065" y="206823"/>
              <a:ext cx="3060360" cy="102060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45A8D40B-EEED-6847-863D-7A183B6076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5505" y="145263"/>
                <a:ext cx="3183480" cy="11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2">
                <a:extLst>
                  <a:ext uri="{FF2B5EF4-FFF2-40B4-BE49-F238E27FC236}">
                    <a16:creationId xmlns:a16="http://schemas.microsoft.com/office/drawing/2014/main" id="{191D92DE-9E52-984B-8C74-4C56959F86C8}"/>
                  </a:ext>
                </a:extLst>
              </p14:cNvPr>
              <p14:cNvContentPartPr/>
              <p14:nvPr/>
            </p14:nvContentPartPr>
            <p14:xfrm>
              <a:off x="1906745" y="1133463"/>
              <a:ext cx="3317760" cy="338760"/>
            </p14:xfrm>
          </p:contentPart>
        </mc:Choice>
        <mc:Fallback xmlns="">
          <p:pic>
            <p:nvPicPr>
              <p:cNvPr id="12" name="Ink 12">
                <a:extLst>
                  <a:ext uri="{FF2B5EF4-FFF2-40B4-BE49-F238E27FC236}">
                    <a16:creationId xmlns:a16="http://schemas.microsoft.com/office/drawing/2014/main" id="{191D92DE-9E52-984B-8C74-4C56959F86C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5545" y="1071903"/>
                <a:ext cx="3440520" cy="46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4">
                <a:extLst>
                  <a:ext uri="{FF2B5EF4-FFF2-40B4-BE49-F238E27FC236}">
                    <a16:creationId xmlns:a16="http://schemas.microsoft.com/office/drawing/2014/main" id="{8E2DE270-C2BF-2A4C-A1C6-EED6359509F0}"/>
                  </a:ext>
                </a:extLst>
              </p14:cNvPr>
              <p14:cNvContentPartPr/>
              <p14:nvPr/>
            </p14:nvContentPartPr>
            <p14:xfrm>
              <a:off x="2682905" y="1398783"/>
              <a:ext cx="2237400" cy="838080"/>
            </p14:xfrm>
          </p:contentPart>
        </mc:Choice>
        <mc:Fallback xmlns="">
          <p:pic>
            <p:nvPicPr>
              <p:cNvPr id="14" name="Ink 14">
                <a:extLst>
                  <a:ext uri="{FF2B5EF4-FFF2-40B4-BE49-F238E27FC236}">
                    <a16:creationId xmlns:a16="http://schemas.microsoft.com/office/drawing/2014/main" id="{8E2DE270-C2BF-2A4C-A1C6-EED6359509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21345" y="1337197"/>
                <a:ext cx="2360520" cy="9612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4">
                <a:extLst>
                  <a:ext uri="{FF2B5EF4-FFF2-40B4-BE49-F238E27FC236}">
                    <a16:creationId xmlns:a16="http://schemas.microsoft.com/office/drawing/2014/main" id="{01061F23-EE39-F04D-895D-41D14AB8229A}"/>
                  </a:ext>
                </a:extLst>
              </p14:cNvPr>
              <p14:cNvContentPartPr/>
              <p14:nvPr/>
            </p14:nvContentPartPr>
            <p14:xfrm>
              <a:off x="6713105" y="1650783"/>
              <a:ext cx="29520" cy="5400"/>
            </p14:xfrm>
          </p:contentPart>
        </mc:Choice>
        <mc:Fallback xmlns="">
          <p:pic>
            <p:nvPicPr>
              <p:cNvPr id="24" name="Ink 24">
                <a:extLst>
                  <a:ext uri="{FF2B5EF4-FFF2-40B4-BE49-F238E27FC236}">
                    <a16:creationId xmlns:a16="http://schemas.microsoft.com/office/drawing/2014/main" id="{01061F23-EE39-F04D-895D-41D14AB822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27945" y="163983"/>
                <a:ext cx="1697760" cy="198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542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1">
                <a:extLst>
                  <a:ext uri="{FF2B5EF4-FFF2-40B4-BE49-F238E27FC236}">
                    <a16:creationId xmlns:a16="http://schemas.microsoft.com/office/drawing/2014/main" id="{2F1903F4-4A20-384B-A75B-CC548854B212}"/>
                  </a:ext>
                </a:extLst>
              </p14:cNvPr>
              <p14:cNvContentPartPr/>
              <p14:nvPr/>
            </p14:nvContentPartPr>
            <p14:xfrm>
              <a:off x="2640785" y="248583"/>
              <a:ext cx="3805200" cy="999720"/>
            </p14:xfrm>
          </p:contentPart>
        </mc:Choice>
        <mc:Fallback xmlns="">
          <p:pic>
            <p:nvPicPr>
              <p:cNvPr id="11" name="Ink 11">
                <a:extLst>
                  <a:ext uri="{FF2B5EF4-FFF2-40B4-BE49-F238E27FC236}">
                    <a16:creationId xmlns:a16="http://schemas.microsoft.com/office/drawing/2014/main" id="{2F1903F4-4A20-384B-A75B-CC548854B2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9225" y="187023"/>
                <a:ext cx="3928320" cy="11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9">
                <a:extLst>
                  <a:ext uri="{FF2B5EF4-FFF2-40B4-BE49-F238E27FC236}">
                    <a16:creationId xmlns:a16="http://schemas.microsoft.com/office/drawing/2014/main" id="{5883253A-1AD8-7C42-9C4A-61A68B279807}"/>
                  </a:ext>
                </a:extLst>
              </p14:cNvPr>
              <p14:cNvContentPartPr/>
              <p14:nvPr/>
            </p14:nvContentPartPr>
            <p14:xfrm>
              <a:off x="2471225" y="1096743"/>
              <a:ext cx="4182840" cy="255600"/>
            </p14:xfrm>
          </p:contentPart>
        </mc:Choice>
        <mc:Fallback xmlns="">
          <p:pic>
            <p:nvPicPr>
              <p:cNvPr id="19" name="Ink 19">
                <a:extLst>
                  <a:ext uri="{FF2B5EF4-FFF2-40B4-BE49-F238E27FC236}">
                    <a16:creationId xmlns:a16="http://schemas.microsoft.com/office/drawing/2014/main" id="{5883253A-1AD8-7C42-9C4A-61A68B27980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9665" y="1035543"/>
                <a:ext cx="430596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78E2A129-B52A-3741-A31B-4D9B09980959}"/>
                  </a:ext>
                </a:extLst>
              </p14:cNvPr>
              <p14:cNvContentPartPr/>
              <p14:nvPr/>
            </p14:nvContentPartPr>
            <p14:xfrm>
              <a:off x="4405145" y="1461423"/>
              <a:ext cx="864360" cy="92664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78E2A129-B52A-3741-A31B-4D9B099809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43585" y="1399887"/>
                <a:ext cx="987480" cy="10493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9994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564A56DF-5087-B444-94B0-79ABD95E9D36}"/>
                  </a:ext>
                </a:extLst>
              </p14:cNvPr>
              <p14:cNvContentPartPr/>
              <p14:nvPr/>
            </p14:nvContentPartPr>
            <p14:xfrm>
              <a:off x="2766425" y="102783"/>
              <a:ext cx="3424680" cy="151560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564A56DF-5087-B444-94B0-79ABD95E9D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4865" y="41223"/>
                <a:ext cx="3547800" cy="163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134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7">
                <a:extLst>
                  <a:ext uri="{FF2B5EF4-FFF2-40B4-BE49-F238E27FC236}">
                    <a16:creationId xmlns:a16="http://schemas.microsoft.com/office/drawing/2014/main" id="{820E761F-DDD1-624C-8A5C-40D997404CCD}"/>
                  </a:ext>
                </a:extLst>
              </p14:cNvPr>
              <p14:cNvContentPartPr/>
              <p14:nvPr/>
            </p14:nvContentPartPr>
            <p14:xfrm>
              <a:off x="1142465" y="140583"/>
              <a:ext cx="5756040" cy="1225440"/>
            </p14:xfrm>
          </p:contentPart>
        </mc:Choice>
        <mc:Fallback xmlns="">
          <p:pic>
            <p:nvPicPr>
              <p:cNvPr id="7" name="Ink 7">
                <a:extLst>
                  <a:ext uri="{FF2B5EF4-FFF2-40B4-BE49-F238E27FC236}">
                    <a16:creationId xmlns:a16="http://schemas.microsoft.com/office/drawing/2014/main" id="{820E761F-DDD1-624C-8A5C-40D997404C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905" y="79023"/>
                <a:ext cx="5878800" cy="13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aink="http://schemas.microsoft.com/office/drawing/2016/ink" xmlns:p14="http://schemas.microsoft.com/office/powerpoint/2010/main" Requires="p14 aink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71E77BA-6842-E841-B7E6-AD086C4F7690}"/>
                  </a:ext>
                </a:extLst>
              </p14:cNvPr>
              <p14:cNvContentPartPr/>
              <p14:nvPr/>
            </p14:nvContentPartPr>
            <p14:xfrm>
              <a:off x="5347265" y="722343"/>
              <a:ext cx="78480" cy="57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71E77BA-6842-E841-B7E6-AD086C4F76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16665" y="691743"/>
                <a:ext cx="139680" cy="11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6904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3">
                <a:extLst>
                  <a:ext uri="{FF2B5EF4-FFF2-40B4-BE49-F238E27FC236}">
                    <a16:creationId xmlns:a16="http://schemas.microsoft.com/office/drawing/2014/main" id="{EDF2087C-1600-0B42-9295-F80FACFA7E58}"/>
                  </a:ext>
                </a:extLst>
              </p14:cNvPr>
              <p14:cNvContentPartPr/>
              <p14:nvPr/>
            </p14:nvContentPartPr>
            <p14:xfrm>
              <a:off x="1990265" y="495543"/>
              <a:ext cx="3232800" cy="1502280"/>
            </p14:xfrm>
          </p:contentPart>
        </mc:Choice>
        <mc:Fallback xmlns="">
          <p:pic>
            <p:nvPicPr>
              <p:cNvPr id="13" name="Ink 13">
                <a:extLst>
                  <a:ext uri="{FF2B5EF4-FFF2-40B4-BE49-F238E27FC236}">
                    <a16:creationId xmlns:a16="http://schemas.microsoft.com/office/drawing/2014/main" id="{EDF2087C-1600-0B42-9295-F80FACFA7E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9665" y="-68937"/>
                <a:ext cx="3651480" cy="234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953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DEEAFCA8-C6CB-514E-9100-5FEE3232FAE9}"/>
                  </a:ext>
                </a:extLst>
              </p14:cNvPr>
              <p14:cNvContentPartPr/>
              <p14:nvPr/>
            </p14:nvContentPartPr>
            <p14:xfrm>
              <a:off x="3000065" y="217263"/>
              <a:ext cx="2566080" cy="336780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DEEAFCA8-C6CB-514E-9100-5FEE3232FA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8514" y="155696"/>
                <a:ext cx="2689183" cy="34909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002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63CD8489-CC0E-DF4F-AE07-77EF616A43FC}"/>
                  </a:ext>
                </a:extLst>
              </p14:cNvPr>
              <p14:cNvContentPartPr/>
              <p14:nvPr/>
            </p14:nvContentPartPr>
            <p14:xfrm>
              <a:off x="2722505" y="91263"/>
              <a:ext cx="3967920" cy="133920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63CD8489-CC0E-DF4F-AE07-77EF616A43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0951" y="29703"/>
                <a:ext cx="4091029" cy="146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45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 OVER HOMEWORK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8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2AAA2869-A50C-A44B-B460-12E99B32A1E5}"/>
                  </a:ext>
                </a:extLst>
              </p14:cNvPr>
              <p14:cNvContentPartPr/>
              <p14:nvPr/>
            </p14:nvContentPartPr>
            <p14:xfrm>
              <a:off x="2452865" y="201783"/>
              <a:ext cx="3785040" cy="157248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2AAA2869-A50C-A44B-B460-12E99B32A1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1299" y="140209"/>
                <a:ext cx="3908172" cy="16956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3438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A1D34799-39D4-9B4F-BEE4-68CD8F567FD2}"/>
                  </a:ext>
                </a:extLst>
              </p14:cNvPr>
              <p14:cNvContentPartPr/>
              <p14:nvPr/>
            </p14:nvContentPartPr>
            <p14:xfrm>
              <a:off x="2604785" y="-39417"/>
              <a:ext cx="4741560" cy="124416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A1D34799-39D4-9B4F-BEE4-68CD8F567F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3585" y="-100977"/>
                <a:ext cx="4864680" cy="13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20">
                <a:extLst>
                  <a:ext uri="{FF2B5EF4-FFF2-40B4-BE49-F238E27FC236}">
                    <a16:creationId xmlns:a16="http://schemas.microsoft.com/office/drawing/2014/main" id="{6A91F04E-C130-8A49-801E-81EBE70A2244}"/>
                  </a:ext>
                </a:extLst>
              </p14:cNvPr>
              <p14:cNvContentPartPr/>
              <p14:nvPr/>
            </p14:nvContentPartPr>
            <p14:xfrm>
              <a:off x="2427305" y="1202223"/>
              <a:ext cx="4965840" cy="218880"/>
            </p14:xfrm>
          </p:contentPart>
        </mc:Choice>
        <mc:Fallback xmlns="">
          <p:pic>
            <p:nvPicPr>
              <p:cNvPr id="20" name="Ink 20">
                <a:extLst>
                  <a:ext uri="{FF2B5EF4-FFF2-40B4-BE49-F238E27FC236}">
                    <a16:creationId xmlns:a16="http://schemas.microsoft.com/office/drawing/2014/main" id="{6A91F04E-C130-8A49-801E-81EBE70A22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5745" y="1140663"/>
                <a:ext cx="508896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4">
                <a:extLst>
                  <a:ext uri="{FF2B5EF4-FFF2-40B4-BE49-F238E27FC236}">
                    <a16:creationId xmlns:a16="http://schemas.microsoft.com/office/drawing/2014/main" id="{C1B4D93C-FEB2-0045-80EE-5BC7FD8C17CE}"/>
                  </a:ext>
                </a:extLst>
              </p14:cNvPr>
              <p14:cNvContentPartPr/>
              <p14:nvPr/>
            </p14:nvContentPartPr>
            <p14:xfrm>
              <a:off x="4394705" y="1415703"/>
              <a:ext cx="1395360" cy="666360"/>
            </p14:xfrm>
          </p:contentPart>
        </mc:Choice>
        <mc:Fallback xmlns="">
          <p:pic>
            <p:nvPicPr>
              <p:cNvPr id="24" name="Ink 24">
                <a:extLst>
                  <a:ext uri="{FF2B5EF4-FFF2-40B4-BE49-F238E27FC236}">
                    <a16:creationId xmlns:a16="http://schemas.microsoft.com/office/drawing/2014/main" id="{C1B4D93C-FEB2-0045-80EE-5BC7FD8C17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33145" y="1354176"/>
                <a:ext cx="1518480" cy="789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816B5D5A-1216-4C47-A610-7490E1E127E8}"/>
                  </a:ext>
                </a:extLst>
              </p14:cNvPr>
              <p14:cNvContentPartPr/>
              <p14:nvPr/>
            </p14:nvContentPartPr>
            <p14:xfrm>
              <a:off x="3708545" y="1384743"/>
              <a:ext cx="509760" cy="73872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816B5D5A-1216-4C47-A610-7490E1E127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46985" y="1323183"/>
                <a:ext cx="632880" cy="86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911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7066B105-7BB1-FE44-957F-ED08201B2C21}"/>
                  </a:ext>
                </a:extLst>
              </p14:cNvPr>
              <p14:cNvContentPartPr/>
              <p14:nvPr/>
            </p14:nvContentPartPr>
            <p14:xfrm>
              <a:off x="1319225" y="139863"/>
              <a:ext cx="6693480" cy="163044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7066B105-7BB1-FE44-957F-ED08201B2C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7665" y="78317"/>
                <a:ext cx="6816240" cy="17531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1737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8C23D029-2EA2-3D4B-B903-2B68C73D66E3}"/>
                  </a:ext>
                </a:extLst>
              </p14:cNvPr>
              <p14:cNvContentPartPr/>
              <p14:nvPr/>
            </p14:nvContentPartPr>
            <p14:xfrm>
              <a:off x="1870385" y="49503"/>
              <a:ext cx="6022440" cy="262584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8C23D029-2EA2-3D4B-B903-2B68C73D66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8825" y="-12057"/>
                <a:ext cx="6145560" cy="27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A0C52986-FCAA-D44A-B395-E9FACA051B91}"/>
                  </a:ext>
                </a:extLst>
              </p14:cNvPr>
              <p14:cNvContentPartPr/>
              <p14:nvPr/>
            </p14:nvContentPartPr>
            <p14:xfrm>
              <a:off x="1048145" y="1541343"/>
              <a:ext cx="6386760" cy="32796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A0C52986-FCAA-D44A-B395-E9FACA051B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585" y="1479783"/>
                <a:ext cx="6509880" cy="45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6" name="Ink 86">
                <a:extLst>
                  <a:ext uri="{FF2B5EF4-FFF2-40B4-BE49-F238E27FC236}">
                    <a16:creationId xmlns:a16="http://schemas.microsoft.com/office/drawing/2014/main" id="{12EF8F17-C32F-6B42-A17F-DE1973438188}"/>
                  </a:ext>
                </a:extLst>
              </p14:cNvPr>
              <p14:cNvContentPartPr/>
              <p14:nvPr/>
            </p14:nvContentPartPr>
            <p14:xfrm>
              <a:off x="4103465" y="281343"/>
              <a:ext cx="245160" cy="401040"/>
            </p14:xfrm>
          </p:contentPart>
        </mc:Choice>
        <mc:Fallback xmlns="">
          <p:pic>
            <p:nvPicPr>
              <p:cNvPr id="86" name="Ink 86">
                <a:extLst>
                  <a:ext uri="{FF2B5EF4-FFF2-40B4-BE49-F238E27FC236}">
                    <a16:creationId xmlns:a16="http://schemas.microsoft.com/office/drawing/2014/main" id="{12EF8F17-C32F-6B42-A17F-DE197343818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77585" y="250759"/>
                <a:ext cx="722160" cy="7379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1382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Come up with One for your Partner to Solve!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0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45005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3258" y="441960"/>
            <a:ext cx="7543800" cy="25939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Negative Exponents continued…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3258" y="3505200"/>
            <a:ext cx="6461760" cy="1066800"/>
          </a:xfrm>
        </p:spPr>
        <p:txBody>
          <a:bodyPr>
            <a:noAutofit/>
          </a:bodyPr>
          <a:lstStyle/>
          <a:p>
            <a:r>
              <a:rPr lang="en-US" sz="4000" b="1" dirty="0"/>
              <a:t>Remember: Mathematicians say to never leave negative exponents or zero exponents in your answer!</a:t>
            </a:r>
          </a:p>
        </p:txBody>
      </p:sp>
    </p:spTree>
    <p:extLst>
      <p:ext uri="{BB962C8B-B14F-4D97-AF65-F5344CB8AC3E}">
        <p14:creationId xmlns:p14="http://schemas.microsoft.com/office/powerpoint/2010/main" val="25168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551"/>
            <a:ext cx="7620000" cy="1143000"/>
          </a:xfrm>
        </p:spPr>
        <p:txBody>
          <a:bodyPr/>
          <a:lstStyle/>
          <a:p>
            <a:r>
              <a:rPr lang="en-US" dirty="0"/>
              <a:t>Division and Negative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1872" y="1616236"/>
                <a:ext cx="7620000" cy="4800600"/>
              </a:xfrm>
            </p:spPr>
            <p:txBody>
              <a:bodyPr numCol="2">
                <a:normAutofit/>
              </a:bodyPr>
              <a:lstStyle/>
              <a:p>
                <a:pPr marL="114300" indent="0">
                  <a:buNone/>
                </a:pPr>
                <a:r>
                  <a:rPr lang="en-US" sz="3600" dirty="0"/>
                  <a:t>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  <a:p>
                <a:pPr marL="571500" indent="-457200">
                  <a:buAutoNum type="arabicPeriod"/>
                </a:pPr>
                <a:endParaRPr lang="en-US" sz="3600" dirty="0"/>
              </a:p>
              <a:p>
                <a:pPr marL="571500" indent="-457200">
                  <a:buAutoNum type="arabicPeriod"/>
                </a:pPr>
                <a:endParaRPr lang="en-US" sz="3600" dirty="0"/>
              </a:p>
              <a:p>
                <a:pPr marL="114300" indent="0">
                  <a:buNone/>
                </a:pPr>
                <a:r>
                  <a:rPr lang="en-US" sz="3600" dirty="0"/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  <a:p>
                <a:pPr marL="571500" indent="-457200">
                  <a:buAutoNum type="arabicPeriod"/>
                </a:pPr>
                <a:endParaRPr lang="en-US" sz="3600" dirty="0"/>
              </a:p>
              <a:p>
                <a:pPr marL="114300" indent="0">
                  <a:buNone/>
                </a:pPr>
                <a:endParaRPr lang="en-US" sz="3600" dirty="0"/>
              </a:p>
              <a:p>
                <a:pPr marL="114300" indent="0">
                  <a:buNone/>
                </a:pPr>
                <a:r>
                  <a:rPr lang="en-US" sz="3600" dirty="0"/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25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  <a:p>
                <a:pPr marL="571500" indent="-457200">
                  <a:buAutoNum type="arabicPeriod"/>
                </a:pPr>
                <a:endParaRPr lang="en-US" sz="3600" dirty="0"/>
              </a:p>
              <a:p>
                <a:pPr marL="571500" indent="-457200">
                  <a:buAutoNum type="arabicPeriod"/>
                </a:pPr>
                <a:endParaRPr lang="en-US" sz="3600" dirty="0"/>
              </a:p>
              <a:p>
                <a:pPr marL="114300" indent="0">
                  <a:buNone/>
                </a:pPr>
                <a:r>
                  <a:rPr lang="en-US" sz="3600" dirty="0"/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1872" y="1616236"/>
                <a:ext cx="7620000" cy="4800600"/>
              </a:xfrm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14443" y="3517131"/>
              <a:ext cx="22680" cy="12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4363" y="3507051"/>
                <a:ext cx="42480" cy="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85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239000" cy="1143000"/>
          </a:xfrm>
        </p:spPr>
        <p:txBody>
          <a:bodyPr/>
          <a:lstStyle/>
          <a:p>
            <a:r>
              <a:rPr lang="en-US" sz="6000" dirty="0"/>
              <a:t>What about: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" y="1892104"/>
                <a:ext cx="7467600" cy="4419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latin typeface="Cambria Math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" y="1892104"/>
                <a:ext cx="7467600" cy="4419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953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0208" y="51834"/>
                <a:ext cx="7467600" cy="532372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Simplify using the zero &amp; negative exponent properties. </a:t>
                </a:r>
              </a:p>
              <a:p>
                <a:endParaRPr lang="en-US" b="1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114300" indent="0">
                  <a:buNone/>
                </a:pP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𝒇𝒈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114300" indent="0">
                  <a:buNone/>
                </a:pP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/>
              </a:p>
              <a:p>
                <a:pPr marL="114300" indent="0">
                  <a:buNone/>
                </a:pPr>
                <a:endParaRPr lang="en-US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sz="3200" b="1" dirty="0"/>
              </a:p>
              <a:p>
                <a:pPr marL="571500" indent="-457200">
                  <a:buAutoNum type="arabicPeriod"/>
                </a:pPr>
                <a:endParaRPr lang="en-US" b="1" dirty="0"/>
              </a:p>
              <a:p>
                <a:pPr marL="571500" indent="-457200">
                  <a:buAutoNum type="arabicPeriod"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0208" y="51834"/>
                <a:ext cx="7467600" cy="5323729"/>
              </a:xfrm>
              <a:blipFill>
                <a:blip r:embed="rId2"/>
                <a:stretch>
                  <a:fillRect t="-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67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−5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92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 the perimeter and area of the square: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283736"/>
            <a:ext cx="3048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3339493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5a</a:t>
            </a:r>
            <a:r>
              <a:rPr lang="en-US" sz="4000" baseline="30000" dirty="0"/>
              <a:t>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912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578871"/>
            <a:ext cx="8516983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Manny has four pieces of carpet. Each piece is in the shape of a square like the one shown: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going to put these four pieces together in a grid like shown: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area of the space he can cover with the carpet?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83863" y="2451190"/>
            <a:ext cx="3106102" cy="3218089"/>
            <a:chOff x="4300538" y="3156585"/>
            <a:chExt cx="542925" cy="544830"/>
          </a:xfrm>
        </p:grpSpPr>
        <p:grpSp>
          <p:nvGrpSpPr>
            <p:cNvPr id="13" name="Group 12"/>
            <p:cNvGrpSpPr/>
            <p:nvPr/>
          </p:nvGrpSpPr>
          <p:grpSpPr>
            <a:xfrm>
              <a:off x="4300538" y="3156585"/>
              <a:ext cx="541655" cy="544830"/>
              <a:chOff x="4300538" y="3156585"/>
              <a:chExt cx="541655" cy="54483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00538" y="3156585"/>
                <a:ext cx="274320" cy="2743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567873" y="3157220"/>
                <a:ext cx="274320" cy="2743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01808" y="3427095"/>
                <a:ext cx="274320" cy="2743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4569143" y="3426460"/>
              <a:ext cx="274320" cy="274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28298" y="3366816"/>
            <a:ext cx="2955315" cy="3194977"/>
            <a:chOff x="-304" y="0"/>
            <a:chExt cx="1075734" cy="1158313"/>
          </a:xfrm>
        </p:grpSpPr>
        <p:sp>
          <p:nvSpPr>
            <p:cNvPr id="16" name="Text Box 2"/>
            <p:cNvSpPr txBox="1"/>
            <p:nvPr/>
          </p:nvSpPr>
          <p:spPr>
            <a:xfrm>
              <a:off x="37753" y="668922"/>
              <a:ext cx="1037677" cy="489391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2x</a:t>
              </a:r>
              <a:r>
                <a:rPr lang="en-US" sz="3200" baseline="30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yd</a:t>
              </a:r>
              <a:endPara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951" y="0"/>
              <a:ext cx="54864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-304" y="608781"/>
              <a:ext cx="565150" cy="0"/>
            </a:xfrm>
            <a:prstGeom prst="line">
              <a:avLst/>
            </a:prstGeom>
            <a:ln>
              <a:solidFill>
                <a:srgbClr val="FF0000"/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2903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101</TotalTime>
  <Words>117</Words>
  <Application>Microsoft Office PowerPoint</Application>
  <PresentationFormat>On-screen Show (4:3)</PresentationFormat>
  <Paragraphs>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Cambria Math</vt:lpstr>
      <vt:lpstr>Times New Roman</vt:lpstr>
      <vt:lpstr>Adjacency</vt:lpstr>
      <vt:lpstr>Quiz Monday! All Exponent Rules</vt:lpstr>
      <vt:lpstr>GO OVER HOMEWORK</vt:lpstr>
      <vt:lpstr> Negative Exponents continued…</vt:lpstr>
      <vt:lpstr>Division and Negative Exponents</vt:lpstr>
      <vt:lpstr>What about:</vt:lpstr>
      <vt:lpstr>PowerPoint Presentation</vt:lpstr>
      <vt:lpstr>PowerPoint Presentation</vt:lpstr>
      <vt:lpstr>Find the perimeter and area of the square:</vt:lpstr>
      <vt:lpstr>PowerPoint Presentation</vt:lpstr>
      <vt:lpstr>Whiteboard Review!  Simplify using exponent rules. Remember to get rid of all negative and zero exponents!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Come up with One for your Partner to Solve!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Jessica</dc:creator>
  <cp:lastModifiedBy>Niemiec, Alyssa</cp:lastModifiedBy>
  <cp:revision>30</cp:revision>
  <dcterms:created xsi:type="dcterms:W3CDTF">2015-01-28T03:46:10Z</dcterms:created>
  <dcterms:modified xsi:type="dcterms:W3CDTF">2019-10-30T12:20:25Z</dcterms:modified>
</cp:coreProperties>
</file>