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66" r:id="rId3"/>
    <p:sldId id="267" r:id="rId4"/>
    <p:sldId id="297" r:id="rId5"/>
    <p:sldId id="298" r:id="rId6"/>
    <p:sldId id="299" r:id="rId7"/>
    <p:sldId id="295" r:id="rId8"/>
    <p:sldId id="300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>
      <p:cViewPr varScale="1">
        <p:scale>
          <a:sx n="75" d="100"/>
          <a:sy n="75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2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Bolus" userId="330596316_tp_dropbox" providerId="OAuth2" clId="{79B1B774-B460-D442-82ED-8493A1E22EB9}"/>
    <pc:docChg chg="custSel modSld">
      <pc:chgData name="Jessica Bolus" userId="330596316_tp_dropbox" providerId="OAuth2" clId="{79B1B774-B460-D442-82ED-8493A1E22EB9}" dt="2019-08-16T19:28:07.136" v="333"/>
      <pc:docMkLst>
        <pc:docMk/>
      </pc:docMkLst>
      <pc:sldChg chg="addSp delSp">
        <pc:chgData name="Jessica Bolus" userId="330596316_tp_dropbox" providerId="OAuth2" clId="{79B1B774-B460-D442-82ED-8493A1E22EB9}" dt="2019-08-16T19:20:27.416" v="79"/>
        <pc:sldMkLst>
          <pc:docMk/>
          <pc:sldMk cId="3433839561" sldId="265"/>
        </pc:sldMkLst>
        <pc:inkChg chg="add del">
          <ac:chgData name="Jessica Bolus" userId="330596316_tp_dropbox" providerId="OAuth2" clId="{79B1B774-B460-D442-82ED-8493A1E22EB9}" dt="2019-08-16T19:19:26.054" v="9"/>
          <ac:inkMkLst>
            <pc:docMk/>
            <pc:sldMk cId="3433839561" sldId="265"/>
            <ac:inkMk id="4" creationId="{AA48FEDB-F487-C84E-9D9B-1C44C12A047C}"/>
          </ac:inkMkLst>
        </pc:inkChg>
        <pc:inkChg chg="add del">
          <ac:chgData name="Jessica Bolus" userId="330596316_tp_dropbox" providerId="OAuth2" clId="{79B1B774-B460-D442-82ED-8493A1E22EB9}" dt="2019-08-16T19:19:26.054" v="9"/>
          <ac:inkMkLst>
            <pc:docMk/>
            <pc:sldMk cId="3433839561" sldId="265"/>
            <ac:inkMk id="5" creationId="{1565B274-CA55-954F-BB0B-CE7A74E8EEE3}"/>
          </ac:inkMkLst>
        </pc:inkChg>
        <pc:inkChg chg="add del">
          <ac:chgData name="Jessica Bolus" userId="330596316_tp_dropbox" providerId="OAuth2" clId="{79B1B774-B460-D442-82ED-8493A1E22EB9}" dt="2019-08-16T19:19:26.054" v="9"/>
          <ac:inkMkLst>
            <pc:docMk/>
            <pc:sldMk cId="3433839561" sldId="265"/>
            <ac:inkMk id="6" creationId="{F19A22BF-E504-B14F-91D2-6D5BCBB5A8CE}"/>
          </ac:inkMkLst>
        </pc:inkChg>
        <pc:inkChg chg="add del">
          <ac:chgData name="Jessica Bolus" userId="330596316_tp_dropbox" providerId="OAuth2" clId="{79B1B774-B460-D442-82ED-8493A1E22EB9}" dt="2019-08-16T19:19:26.054" v="9"/>
          <ac:inkMkLst>
            <pc:docMk/>
            <pc:sldMk cId="3433839561" sldId="265"/>
            <ac:inkMk id="7" creationId="{20CB0CDB-2311-2046-B82E-25E02CD84CEE}"/>
          </ac:inkMkLst>
        </pc:inkChg>
        <pc:inkChg chg="add del">
          <ac:chgData name="Jessica Bolus" userId="330596316_tp_dropbox" providerId="OAuth2" clId="{79B1B774-B460-D442-82ED-8493A1E22EB9}" dt="2019-08-16T19:19:26.054" v="9"/>
          <ac:inkMkLst>
            <pc:docMk/>
            <pc:sldMk cId="3433839561" sldId="265"/>
            <ac:inkMk id="8" creationId="{F0A440C5-8794-564F-95F0-5862699682D0}"/>
          </ac:inkMkLst>
        </pc:inkChg>
        <pc:inkChg chg="add del">
          <ac:chgData name="Jessica Bolus" userId="330596316_tp_dropbox" providerId="OAuth2" clId="{79B1B774-B460-D442-82ED-8493A1E22EB9}" dt="2019-08-16T19:19:26.054" v="9"/>
          <ac:inkMkLst>
            <pc:docMk/>
            <pc:sldMk cId="3433839561" sldId="265"/>
            <ac:inkMk id="9" creationId="{8A8F89AA-8479-A246-9B83-5AB2DBFC0B59}"/>
          </ac:inkMkLst>
        </pc:inkChg>
        <pc:inkChg chg="add del">
          <ac:chgData name="Jessica Bolus" userId="330596316_tp_dropbox" providerId="OAuth2" clId="{79B1B774-B460-D442-82ED-8493A1E22EB9}" dt="2019-08-16T19:19:26.054" v="9"/>
          <ac:inkMkLst>
            <pc:docMk/>
            <pc:sldMk cId="3433839561" sldId="265"/>
            <ac:inkMk id="10" creationId="{5AD75AA3-EEA4-B648-8416-17B2C5801AC9}"/>
          </ac:inkMkLst>
        </pc:inkChg>
        <pc:inkChg chg="add del">
          <ac:chgData name="Jessica Bolus" userId="330596316_tp_dropbox" providerId="OAuth2" clId="{79B1B774-B460-D442-82ED-8493A1E22EB9}" dt="2019-08-16T19:19:26.054" v="9"/>
          <ac:inkMkLst>
            <pc:docMk/>
            <pc:sldMk cId="3433839561" sldId="265"/>
            <ac:inkMk id="11" creationId="{40A0B704-F171-9642-AE12-4DE4498AA67A}"/>
          </ac:inkMkLst>
        </pc:inkChg>
        <pc:inkChg chg="add del">
          <ac:chgData name="Jessica Bolus" userId="330596316_tp_dropbox" providerId="OAuth2" clId="{79B1B774-B460-D442-82ED-8493A1E22EB9}" dt="2019-08-16T19:19:26.054" v="9"/>
          <ac:inkMkLst>
            <pc:docMk/>
            <pc:sldMk cId="3433839561" sldId="265"/>
            <ac:inkMk id="12" creationId="{7D4429D0-5370-8A4D-A65F-C6EBA9563B37}"/>
          </ac:inkMkLst>
        </pc:inkChg>
        <pc:inkChg chg="add reco">
          <ac:chgData name="Jessica Bolus" userId="330596316_tp_dropbox" providerId="OAuth2" clId="{79B1B774-B460-D442-82ED-8493A1E22EB9}" dt="2019-08-16T19:19:26.054" v="9"/>
          <ac:inkMkLst>
            <pc:docMk/>
            <pc:sldMk cId="3433839561" sldId="265"/>
            <ac:inkMk id="13" creationId="{105A4FD5-C8CD-D84C-876A-BE0F570F34AE}"/>
          </ac:inkMkLst>
        </pc:inkChg>
        <pc:inkChg chg="add del">
          <ac:chgData name="Jessica Bolus" userId="330596316_tp_dropbox" providerId="OAuth2" clId="{79B1B774-B460-D442-82ED-8493A1E22EB9}" dt="2019-08-16T19:19:43.620" v="23"/>
          <ac:inkMkLst>
            <pc:docMk/>
            <pc:sldMk cId="3433839561" sldId="265"/>
            <ac:inkMk id="15" creationId="{5FF649B8-2C87-B54F-B386-E703275D3262}"/>
          </ac:inkMkLst>
        </pc:inkChg>
        <pc:inkChg chg="add del">
          <ac:chgData name="Jessica Bolus" userId="330596316_tp_dropbox" providerId="OAuth2" clId="{79B1B774-B460-D442-82ED-8493A1E22EB9}" dt="2019-08-16T19:19:43.620" v="23"/>
          <ac:inkMkLst>
            <pc:docMk/>
            <pc:sldMk cId="3433839561" sldId="265"/>
            <ac:inkMk id="16" creationId="{7C08AD0F-7757-874C-9E3C-39B3F6D98308}"/>
          </ac:inkMkLst>
        </pc:inkChg>
        <pc:inkChg chg="add del">
          <ac:chgData name="Jessica Bolus" userId="330596316_tp_dropbox" providerId="OAuth2" clId="{79B1B774-B460-D442-82ED-8493A1E22EB9}" dt="2019-08-16T19:19:43.620" v="23"/>
          <ac:inkMkLst>
            <pc:docMk/>
            <pc:sldMk cId="3433839561" sldId="265"/>
            <ac:inkMk id="17" creationId="{D89FE44A-83D2-1541-B411-5DA89DAE218B}"/>
          </ac:inkMkLst>
        </pc:inkChg>
        <pc:inkChg chg="add del">
          <ac:chgData name="Jessica Bolus" userId="330596316_tp_dropbox" providerId="OAuth2" clId="{79B1B774-B460-D442-82ED-8493A1E22EB9}" dt="2019-08-16T19:19:43.620" v="23"/>
          <ac:inkMkLst>
            <pc:docMk/>
            <pc:sldMk cId="3433839561" sldId="265"/>
            <ac:inkMk id="18" creationId="{A0D44C6A-334B-7B4A-92A5-2E27728B46DF}"/>
          </ac:inkMkLst>
        </pc:inkChg>
        <pc:inkChg chg="add del">
          <ac:chgData name="Jessica Bolus" userId="330596316_tp_dropbox" providerId="OAuth2" clId="{79B1B774-B460-D442-82ED-8493A1E22EB9}" dt="2019-08-16T19:19:43.620" v="23"/>
          <ac:inkMkLst>
            <pc:docMk/>
            <pc:sldMk cId="3433839561" sldId="265"/>
            <ac:inkMk id="19" creationId="{0246FF5D-2092-D74B-85EE-BDFFE45D2424}"/>
          </ac:inkMkLst>
        </pc:inkChg>
        <pc:inkChg chg="add del">
          <ac:chgData name="Jessica Bolus" userId="330596316_tp_dropbox" providerId="OAuth2" clId="{79B1B774-B460-D442-82ED-8493A1E22EB9}" dt="2019-08-16T19:19:43.620" v="23"/>
          <ac:inkMkLst>
            <pc:docMk/>
            <pc:sldMk cId="3433839561" sldId="265"/>
            <ac:inkMk id="20" creationId="{82A05501-EF57-4743-A6FE-01939930E1AF}"/>
          </ac:inkMkLst>
        </pc:inkChg>
        <pc:inkChg chg="add del">
          <ac:chgData name="Jessica Bolus" userId="330596316_tp_dropbox" providerId="OAuth2" clId="{79B1B774-B460-D442-82ED-8493A1E22EB9}" dt="2019-08-16T19:19:43.620" v="23"/>
          <ac:inkMkLst>
            <pc:docMk/>
            <pc:sldMk cId="3433839561" sldId="265"/>
            <ac:inkMk id="21" creationId="{98FC957F-721F-514F-B2D7-376EEDC51ED6}"/>
          </ac:inkMkLst>
        </pc:inkChg>
        <pc:inkChg chg="add del">
          <ac:chgData name="Jessica Bolus" userId="330596316_tp_dropbox" providerId="OAuth2" clId="{79B1B774-B460-D442-82ED-8493A1E22EB9}" dt="2019-08-16T19:19:43.620" v="23"/>
          <ac:inkMkLst>
            <pc:docMk/>
            <pc:sldMk cId="3433839561" sldId="265"/>
            <ac:inkMk id="22" creationId="{5AA2EABB-BCB3-164E-9068-CD8450B4933E}"/>
          </ac:inkMkLst>
        </pc:inkChg>
        <pc:inkChg chg="add del">
          <ac:chgData name="Jessica Bolus" userId="330596316_tp_dropbox" providerId="OAuth2" clId="{79B1B774-B460-D442-82ED-8493A1E22EB9}" dt="2019-08-16T19:19:43.620" v="23"/>
          <ac:inkMkLst>
            <pc:docMk/>
            <pc:sldMk cId="3433839561" sldId="265"/>
            <ac:inkMk id="23" creationId="{A3695CE7-5777-E844-A9EB-C3597BC50479}"/>
          </ac:inkMkLst>
        </pc:inkChg>
        <pc:inkChg chg="add del">
          <ac:chgData name="Jessica Bolus" userId="330596316_tp_dropbox" providerId="OAuth2" clId="{79B1B774-B460-D442-82ED-8493A1E22EB9}" dt="2019-08-16T19:19:43.620" v="23"/>
          <ac:inkMkLst>
            <pc:docMk/>
            <pc:sldMk cId="3433839561" sldId="265"/>
            <ac:inkMk id="24" creationId="{BF6E76BE-5019-3943-8297-5DCA14255F8E}"/>
          </ac:inkMkLst>
        </pc:inkChg>
        <pc:inkChg chg="add del">
          <ac:chgData name="Jessica Bolus" userId="330596316_tp_dropbox" providerId="OAuth2" clId="{79B1B774-B460-D442-82ED-8493A1E22EB9}" dt="2019-08-16T19:19:43.620" v="23"/>
          <ac:inkMkLst>
            <pc:docMk/>
            <pc:sldMk cId="3433839561" sldId="265"/>
            <ac:inkMk id="25" creationId="{A94999F8-EAE7-5445-99E6-AF1B3D26783B}"/>
          </ac:inkMkLst>
        </pc:inkChg>
        <pc:inkChg chg="add del">
          <ac:chgData name="Jessica Bolus" userId="330596316_tp_dropbox" providerId="OAuth2" clId="{79B1B774-B460-D442-82ED-8493A1E22EB9}" dt="2019-08-16T19:19:43.620" v="23"/>
          <ac:inkMkLst>
            <pc:docMk/>
            <pc:sldMk cId="3433839561" sldId="265"/>
            <ac:inkMk id="26" creationId="{009258C0-F974-0A4C-8DCB-970F78DE4884}"/>
          </ac:inkMkLst>
        </pc:inkChg>
        <pc:inkChg chg="add del">
          <ac:chgData name="Jessica Bolus" userId="330596316_tp_dropbox" providerId="OAuth2" clId="{79B1B774-B460-D442-82ED-8493A1E22EB9}" dt="2019-08-16T19:19:43.620" v="23"/>
          <ac:inkMkLst>
            <pc:docMk/>
            <pc:sldMk cId="3433839561" sldId="265"/>
            <ac:inkMk id="27" creationId="{82543946-BB6D-944A-A874-A2700A40F45D}"/>
          </ac:inkMkLst>
        </pc:inkChg>
        <pc:inkChg chg="add del reco">
          <ac:chgData name="Jessica Bolus" userId="330596316_tp_dropbox" providerId="OAuth2" clId="{79B1B774-B460-D442-82ED-8493A1E22EB9}" dt="2019-08-16T19:19:46.641" v="24"/>
          <ac:inkMkLst>
            <pc:docMk/>
            <pc:sldMk cId="3433839561" sldId="265"/>
            <ac:inkMk id="28" creationId="{92827869-8CE4-C544-B842-F8C24918CAA6}"/>
          </ac:inkMkLst>
        </pc:inkChg>
        <pc:inkChg chg="add del">
          <ac:chgData name="Jessica Bolus" userId="330596316_tp_dropbox" providerId="OAuth2" clId="{79B1B774-B460-D442-82ED-8493A1E22EB9}" dt="2019-08-16T19:19:58.352" v="34"/>
          <ac:inkMkLst>
            <pc:docMk/>
            <pc:sldMk cId="3433839561" sldId="265"/>
            <ac:inkMk id="30" creationId="{76CC09EE-24CA-AE4D-A503-8A57C8920CEB}"/>
          </ac:inkMkLst>
        </pc:inkChg>
        <pc:inkChg chg="add del">
          <ac:chgData name="Jessica Bolus" userId="330596316_tp_dropbox" providerId="OAuth2" clId="{79B1B774-B460-D442-82ED-8493A1E22EB9}" dt="2019-08-16T19:19:58.352" v="34"/>
          <ac:inkMkLst>
            <pc:docMk/>
            <pc:sldMk cId="3433839561" sldId="265"/>
            <ac:inkMk id="31" creationId="{799D3773-4BD4-4A4F-963F-A926EC7FE407}"/>
          </ac:inkMkLst>
        </pc:inkChg>
        <pc:inkChg chg="add del">
          <ac:chgData name="Jessica Bolus" userId="330596316_tp_dropbox" providerId="OAuth2" clId="{79B1B774-B460-D442-82ED-8493A1E22EB9}" dt="2019-08-16T19:19:58.352" v="34"/>
          <ac:inkMkLst>
            <pc:docMk/>
            <pc:sldMk cId="3433839561" sldId="265"/>
            <ac:inkMk id="32" creationId="{6F4DB542-37E3-DC4A-B4A3-3C6DD17C9935}"/>
          </ac:inkMkLst>
        </pc:inkChg>
        <pc:inkChg chg="add del">
          <ac:chgData name="Jessica Bolus" userId="330596316_tp_dropbox" providerId="OAuth2" clId="{79B1B774-B460-D442-82ED-8493A1E22EB9}" dt="2019-08-16T19:19:58.352" v="34"/>
          <ac:inkMkLst>
            <pc:docMk/>
            <pc:sldMk cId="3433839561" sldId="265"/>
            <ac:inkMk id="33" creationId="{EAB4463C-EA53-D049-A0EE-73EC2069BDC9}"/>
          </ac:inkMkLst>
        </pc:inkChg>
        <pc:inkChg chg="add del">
          <ac:chgData name="Jessica Bolus" userId="330596316_tp_dropbox" providerId="OAuth2" clId="{79B1B774-B460-D442-82ED-8493A1E22EB9}" dt="2019-08-16T19:19:58.352" v="34"/>
          <ac:inkMkLst>
            <pc:docMk/>
            <pc:sldMk cId="3433839561" sldId="265"/>
            <ac:inkMk id="34" creationId="{87196F89-78FA-BD43-A5EC-1A0574E73810}"/>
          </ac:inkMkLst>
        </pc:inkChg>
        <pc:inkChg chg="add del">
          <ac:chgData name="Jessica Bolus" userId="330596316_tp_dropbox" providerId="OAuth2" clId="{79B1B774-B460-D442-82ED-8493A1E22EB9}" dt="2019-08-16T19:19:58.352" v="34"/>
          <ac:inkMkLst>
            <pc:docMk/>
            <pc:sldMk cId="3433839561" sldId="265"/>
            <ac:inkMk id="35" creationId="{B27F923D-77B2-0547-AAB0-E4253AA3BD02}"/>
          </ac:inkMkLst>
        </pc:inkChg>
        <pc:inkChg chg="add del">
          <ac:chgData name="Jessica Bolus" userId="330596316_tp_dropbox" providerId="OAuth2" clId="{79B1B774-B460-D442-82ED-8493A1E22EB9}" dt="2019-08-16T19:19:58.352" v="34"/>
          <ac:inkMkLst>
            <pc:docMk/>
            <pc:sldMk cId="3433839561" sldId="265"/>
            <ac:inkMk id="36" creationId="{D272030C-49D2-ED45-BAEF-73254BB4C5F4}"/>
          </ac:inkMkLst>
        </pc:inkChg>
        <pc:inkChg chg="add del">
          <ac:chgData name="Jessica Bolus" userId="330596316_tp_dropbox" providerId="OAuth2" clId="{79B1B774-B460-D442-82ED-8493A1E22EB9}" dt="2019-08-16T19:19:58.352" v="34"/>
          <ac:inkMkLst>
            <pc:docMk/>
            <pc:sldMk cId="3433839561" sldId="265"/>
            <ac:inkMk id="37" creationId="{8D3895EB-71B9-9D49-B5CF-CD0D33991B32}"/>
          </ac:inkMkLst>
        </pc:inkChg>
        <pc:inkChg chg="add del">
          <ac:chgData name="Jessica Bolus" userId="330596316_tp_dropbox" providerId="OAuth2" clId="{79B1B774-B460-D442-82ED-8493A1E22EB9}" dt="2019-08-16T19:19:58.352" v="34"/>
          <ac:inkMkLst>
            <pc:docMk/>
            <pc:sldMk cId="3433839561" sldId="265"/>
            <ac:inkMk id="38" creationId="{31B86545-76F1-6A46-979B-81AD3CAF9064}"/>
          </ac:inkMkLst>
        </pc:inkChg>
        <pc:inkChg chg="add reco">
          <ac:chgData name="Jessica Bolus" userId="330596316_tp_dropbox" providerId="OAuth2" clId="{79B1B774-B460-D442-82ED-8493A1E22EB9}" dt="2019-08-16T19:19:58.352" v="34"/>
          <ac:inkMkLst>
            <pc:docMk/>
            <pc:sldMk cId="3433839561" sldId="265"/>
            <ac:inkMk id="39" creationId="{4B0125A3-0462-2E49-A379-5F4A362D3510}"/>
          </ac:inkMkLst>
        </pc:inkChg>
        <pc:inkChg chg="add del">
          <ac:chgData name="Jessica Bolus" userId="330596316_tp_dropbox" providerId="OAuth2" clId="{79B1B774-B460-D442-82ED-8493A1E22EB9}" dt="2019-08-16T19:20:05.952" v="48"/>
          <ac:inkMkLst>
            <pc:docMk/>
            <pc:sldMk cId="3433839561" sldId="265"/>
            <ac:inkMk id="41" creationId="{57DD016D-70E2-784C-8FA2-89C42E1CF243}"/>
          </ac:inkMkLst>
        </pc:inkChg>
        <pc:inkChg chg="add del">
          <ac:chgData name="Jessica Bolus" userId="330596316_tp_dropbox" providerId="OAuth2" clId="{79B1B774-B460-D442-82ED-8493A1E22EB9}" dt="2019-08-16T19:20:05.952" v="48"/>
          <ac:inkMkLst>
            <pc:docMk/>
            <pc:sldMk cId="3433839561" sldId="265"/>
            <ac:inkMk id="42" creationId="{FDA8EEFB-AD7F-FF4D-B60B-D010F472E0CB}"/>
          </ac:inkMkLst>
        </pc:inkChg>
        <pc:inkChg chg="add del">
          <ac:chgData name="Jessica Bolus" userId="330596316_tp_dropbox" providerId="OAuth2" clId="{79B1B774-B460-D442-82ED-8493A1E22EB9}" dt="2019-08-16T19:20:05.952" v="48"/>
          <ac:inkMkLst>
            <pc:docMk/>
            <pc:sldMk cId="3433839561" sldId="265"/>
            <ac:inkMk id="43" creationId="{1BF0913F-4C19-3F47-97FA-06F03F5506D9}"/>
          </ac:inkMkLst>
        </pc:inkChg>
        <pc:inkChg chg="add del">
          <ac:chgData name="Jessica Bolus" userId="330596316_tp_dropbox" providerId="OAuth2" clId="{79B1B774-B460-D442-82ED-8493A1E22EB9}" dt="2019-08-16T19:20:05.952" v="48"/>
          <ac:inkMkLst>
            <pc:docMk/>
            <pc:sldMk cId="3433839561" sldId="265"/>
            <ac:inkMk id="44" creationId="{55AA71F5-EBAF-9F42-870D-3F90C6E826E8}"/>
          </ac:inkMkLst>
        </pc:inkChg>
        <pc:inkChg chg="add del">
          <ac:chgData name="Jessica Bolus" userId="330596316_tp_dropbox" providerId="OAuth2" clId="{79B1B774-B460-D442-82ED-8493A1E22EB9}" dt="2019-08-16T19:20:05.952" v="48"/>
          <ac:inkMkLst>
            <pc:docMk/>
            <pc:sldMk cId="3433839561" sldId="265"/>
            <ac:inkMk id="45" creationId="{473C109F-A6A5-7F4F-A984-F87B92799426}"/>
          </ac:inkMkLst>
        </pc:inkChg>
        <pc:inkChg chg="add del">
          <ac:chgData name="Jessica Bolus" userId="330596316_tp_dropbox" providerId="OAuth2" clId="{79B1B774-B460-D442-82ED-8493A1E22EB9}" dt="2019-08-16T19:20:05.952" v="48"/>
          <ac:inkMkLst>
            <pc:docMk/>
            <pc:sldMk cId="3433839561" sldId="265"/>
            <ac:inkMk id="46" creationId="{F37271BF-ACD4-4347-95BA-8279877C7051}"/>
          </ac:inkMkLst>
        </pc:inkChg>
        <pc:inkChg chg="add del">
          <ac:chgData name="Jessica Bolus" userId="330596316_tp_dropbox" providerId="OAuth2" clId="{79B1B774-B460-D442-82ED-8493A1E22EB9}" dt="2019-08-16T19:20:05.952" v="48"/>
          <ac:inkMkLst>
            <pc:docMk/>
            <pc:sldMk cId="3433839561" sldId="265"/>
            <ac:inkMk id="47" creationId="{5397C5DF-C406-CD49-9757-67418474BC27}"/>
          </ac:inkMkLst>
        </pc:inkChg>
        <pc:inkChg chg="add del">
          <ac:chgData name="Jessica Bolus" userId="330596316_tp_dropbox" providerId="OAuth2" clId="{79B1B774-B460-D442-82ED-8493A1E22EB9}" dt="2019-08-16T19:20:05.952" v="48"/>
          <ac:inkMkLst>
            <pc:docMk/>
            <pc:sldMk cId="3433839561" sldId="265"/>
            <ac:inkMk id="48" creationId="{FA98C060-C560-6D49-B6C1-6A2DDA4D523F}"/>
          </ac:inkMkLst>
        </pc:inkChg>
        <pc:inkChg chg="add del">
          <ac:chgData name="Jessica Bolus" userId="330596316_tp_dropbox" providerId="OAuth2" clId="{79B1B774-B460-D442-82ED-8493A1E22EB9}" dt="2019-08-16T19:20:05.952" v="48"/>
          <ac:inkMkLst>
            <pc:docMk/>
            <pc:sldMk cId="3433839561" sldId="265"/>
            <ac:inkMk id="49" creationId="{1AD6B5C9-0FAB-1E42-AA07-AA598E83C41E}"/>
          </ac:inkMkLst>
        </pc:inkChg>
        <pc:inkChg chg="add del">
          <ac:chgData name="Jessica Bolus" userId="330596316_tp_dropbox" providerId="OAuth2" clId="{79B1B774-B460-D442-82ED-8493A1E22EB9}" dt="2019-08-16T19:20:05.952" v="48"/>
          <ac:inkMkLst>
            <pc:docMk/>
            <pc:sldMk cId="3433839561" sldId="265"/>
            <ac:inkMk id="50" creationId="{F89562F3-D1AE-054D-93EE-35608A4347C3}"/>
          </ac:inkMkLst>
        </pc:inkChg>
        <pc:inkChg chg="add del">
          <ac:chgData name="Jessica Bolus" userId="330596316_tp_dropbox" providerId="OAuth2" clId="{79B1B774-B460-D442-82ED-8493A1E22EB9}" dt="2019-08-16T19:20:05.952" v="48"/>
          <ac:inkMkLst>
            <pc:docMk/>
            <pc:sldMk cId="3433839561" sldId="265"/>
            <ac:inkMk id="51" creationId="{9A867985-3FA0-DA43-890F-2265FE31973D}"/>
          </ac:inkMkLst>
        </pc:inkChg>
        <pc:inkChg chg="add del">
          <ac:chgData name="Jessica Bolus" userId="330596316_tp_dropbox" providerId="OAuth2" clId="{79B1B774-B460-D442-82ED-8493A1E22EB9}" dt="2019-08-16T19:20:05.952" v="48"/>
          <ac:inkMkLst>
            <pc:docMk/>
            <pc:sldMk cId="3433839561" sldId="265"/>
            <ac:inkMk id="52" creationId="{5CCD4FA0-CB35-DD48-A6A0-D749D461E586}"/>
          </ac:inkMkLst>
        </pc:inkChg>
        <pc:inkChg chg="add reco">
          <ac:chgData name="Jessica Bolus" userId="330596316_tp_dropbox" providerId="OAuth2" clId="{79B1B774-B460-D442-82ED-8493A1E22EB9}" dt="2019-08-16T19:20:05.952" v="48"/>
          <ac:inkMkLst>
            <pc:docMk/>
            <pc:sldMk cId="3433839561" sldId="265"/>
            <ac:inkMk id="53" creationId="{92BDE185-C1F0-BB49-B569-E744CC051982}"/>
          </ac:inkMkLst>
        </pc:inkChg>
        <pc:inkChg chg="add del">
          <ac:chgData name="Jessica Bolus" userId="330596316_tp_dropbox" providerId="OAuth2" clId="{79B1B774-B460-D442-82ED-8493A1E22EB9}" dt="2019-08-16T19:20:10.552" v="58"/>
          <ac:inkMkLst>
            <pc:docMk/>
            <pc:sldMk cId="3433839561" sldId="265"/>
            <ac:inkMk id="55" creationId="{82A2C442-2BD0-C54F-A8F4-5ACBADA82374}"/>
          </ac:inkMkLst>
        </pc:inkChg>
        <pc:inkChg chg="add del">
          <ac:chgData name="Jessica Bolus" userId="330596316_tp_dropbox" providerId="OAuth2" clId="{79B1B774-B460-D442-82ED-8493A1E22EB9}" dt="2019-08-16T19:20:10.552" v="58"/>
          <ac:inkMkLst>
            <pc:docMk/>
            <pc:sldMk cId="3433839561" sldId="265"/>
            <ac:inkMk id="56" creationId="{C62E791C-3B72-604C-B9FC-0E7EA099979C}"/>
          </ac:inkMkLst>
        </pc:inkChg>
        <pc:inkChg chg="add del">
          <ac:chgData name="Jessica Bolus" userId="330596316_tp_dropbox" providerId="OAuth2" clId="{79B1B774-B460-D442-82ED-8493A1E22EB9}" dt="2019-08-16T19:20:10.552" v="58"/>
          <ac:inkMkLst>
            <pc:docMk/>
            <pc:sldMk cId="3433839561" sldId="265"/>
            <ac:inkMk id="57" creationId="{F714C46B-7105-E249-B952-FD7163A4BC86}"/>
          </ac:inkMkLst>
        </pc:inkChg>
        <pc:inkChg chg="add del">
          <ac:chgData name="Jessica Bolus" userId="330596316_tp_dropbox" providerId="OAuth2" clId="{79B1B774-B460-D442-82ED-8493A1E22EB9}" dt="2019-08-16T19:20:10.552" v="58"/>
          <ac:inkMkLst>
            <pc:docMk/>
            <pc:sldMk cId="3433839561" sldId="265"/>
            <ac:inkMk id="58" creationId="{A516FAD8-558B-E745-BE3F-BE870BBCC6DF}"/>
          </ac:inkMkLst>
        </pc:inkChg>
        <pc:inkChg chg="add del">
          <ac:chgData name="Jessica Bolus" userId="330596316_tp_dropbox" providerId="OAuth2" clId="{79B1B774-B460-D442-82ED-8493A1E22EB9}" dt="2019-08-16T19:20:10.552" v="58"/>
          <ac:inkMkLst>
            <pc:docMk/>
            <pc:sldMk cId="3433839561" sldId="265"/>
            <ac:inkMk id="59" creationId="{C3938B41-AA98-F242-B094-298096C339D5}"/>
          </ac:inkMkLst>
        </pc:inkChg>
        <pc:inkChg chg="add del">
          <ac:chgData name="Jessica Bolus" userId="330596316_tp_dropbox" providerId="OAuth2" clId="{79B1B774-B460-D442-82ED-8493A1E22EB9}" dt="2019-08-16T19:20:10.552" v="58"/>
          <ac:inkMkLst>
            <pc:docMk/>
            <pc:sldMk cId="3433839561" sldId="265"/>
            <ac:inkMk id="60" creationId="{FE7D0CB2-4ABD-244E-BB2A-C1CB80446491}"/>
          </ac:inkMkLst>
        </pc:inkChg>
        <pc:inkChg chg="add del">
          <ac:chgData name="Jessica Bolus" userId="330596316_tp_dropbox" providerId="OAuth2" clId="{79B1B774-B460-D442-82ED-8493A1E22EB9}" dt="2019-08-16T19:20:10.552" v="58"/>
          <ac:inkMkLst>
            <pc:docMk/>
            <pc:sldMk cId="3433839561" sldId="265"/>
            <ac:inkMk id="61" creationId="{48115087-71FF-C941-8860-34F48167A185}"/>
          </ac:inkMkLst>
        </pc:inkChg>
        <pc:inkChg chg="add del">
          <ac:chgData name="Jessica Bolus" userId="330596316_tp_dropbox" providerId="OAuth2" clId="{79B1B774-B460-D442-82ED-8493A1E22EB9}" dt="2019-08-16T19:20:10.552" v="58"/>
          <ac:inkMkLst>
            <pc:docMk/>
            <pc:sldMk cId="3433839561" sldId="265"/>
            <ac:inkMk id="62" creationId="{D6A2CDA0-8AB3-884D-83B0-4E5408C083A8}"/>
          </ac:inkMkLst>
        </pc:inkChg>
        <pc:inkChg chg="add del">
          <ac:chgData name="Jessica Bolus" userId="330596316_tp_dropbox" providerId="OAuth2" clId="{79B1B774-B460-D442-82ED-8493A1E22EB9}" dt="2019-08-16T19:20:10.552" v="58"/>
          <ac:inkMkLst>
            <pc:docMk/>
            <pc:sldMk cId="3433839561" sldId="265"/>
            <ac:inkMk id="63" creationId="{DC4CAE06-59B4-5F47-8196-6CF45422B1AB}"/>
          </ac:inkMkLst>
        </pc:inkChg>
        <pc:inkChg chg="add reco">
          <ac:chgData name="Jessica Bolus" userId="330596316_tp_dropbox" providerId="OAuth2" clId="{79B1B774-B460-D442-82ED-8493A1E22EB9}" dt="2019-08-16T19:20:10.552" v="58"/>
          <ac:inkMkLst>
            <pc:docMk/>
            <pc:sldMk cId="3433839561" sldId="265"/>
            <ac:inkMk id="64" creationId="{2B9869F4-C7D1-8145-B39C-1DB90250112D}"/>
          </ac:inkMkLst>
        </pc:inkChg>
        <pc:inkChg chg="add">
          <ac:chgData name="Jessica Bolus" userId="330596316_tp_dropbox" providerId="OAuth2" clId="{79B1B774-B460-D442-82ED-8493A1E22EB9}" dt="2019-08-16T19:20:14.390" v="59"/>
          <ac:inkMkLst>
            <pc:docMk/>
            <pc:sldMk cId="3433839561" sldId="265"/>
            <ac:inkMk id="66" creationId="{90924E6A-3809-2D43-BC3B-178FD4DF8C6D}"/>
          </ac:inkMkLst>
        </pc:inkChg>
        <pc:inkChg chg="add">
          <ac:chgData name="Jessica Bolus" userId="330596316_tp_dropbox" providerId="OAuth2" clId="{79B1B774-B460-D442-82ED-8493A1E22EB9}" dt="2019-08-16T19:20:15.518" v="61"/>
          <ac:inkMkLst>
            <pc:docMk/>
            <pc:sldMk cId="3433839561" sldId="265"/>
            <ac:inkMk id="67" creationId="{A537F352-E7CD-2141-8CF1-00D7D5F6CC12}"/>
          </ac:inkMkLst>
        </pc:inkChg>
        <pc:inkChg chg="add del">
          <ac:chgData name="Jessica Bolus" userId="330596316_tp_dropbox" providerId="OAuth2" clId="{79B1B774-B460-D442-82ED-8493A1E22EB9}" dt="2019-08-16T19:20:22.813" v="73"/>
          <ac:inkMkLst>
            <pc:docMk/>
            <pc:sldMk cId="3433839561" sldId="265"/>
            <ac:inkMk id="68" creationId="{535EA8F9-AA81-BD40-B2E7-B95E77A4358B}"/>
          </ac:inkMkLst>
        </pc:inkChg>
        <pc:inkChg chg="add del">
          <ac:chgData name="Jessica Bolus" userId="330596316_tp_dropbox" providerId="OAuth2" clId="{79B1B774-B460-D442-82ED-8493A1E22EB9}" dt="2019-08-16T19:20:22.813" v="73"/>
          <ac:inkMkLst>
            <pc:docMk/>
            <pc:sldMk cId="3433839561" sldId="265"/>
            <ac:inkMk id="69" creationId="{0480594D-88D9-0D41-A8D4-FA3DD67270BD}"/>
          </ac:inkMkLst>
        </pc:inkChg>
        <pc:inkChg chg="add del">
          <ac:chgData name="Jessica Bolus" userId="330596316_tp_dropbox" providerId="OAuth2" clId="{79B1B774-B460-D442-82ED-8493A1E22EB9}" dt="2019-08-16T19:20:22.813" v="73"/>
          <ac:inkMkLst>
            <pc:docMk/>
            <pc:sldMk cId="3433839561" sldId="265"/>
            <ac:inkMk id="70" creationId="{7AA40136-BD7C-C548-8F14-410038EFBF1F}"/>
          </ac:inkMkLst>
        </pc:inkChg>
        <pc:inkChg chg="add del">
          <ac:chgData name="Jessica Bolus" userId="330596316_tp_dropbox" providerId="OAuth2" clId="{79B1B774-B460-D442-82ED-8493A1E22EB9}" dt="2019-08-16T19:20:22.813" v="73"/>
          <ac:inkMkLst>
            <pc:docMk/>
            <pc:sldMk cId="3433839561" sldId="265"/>
            <ac:inkMk id="71" creationId="{87FF8299-A05B-964F-B4F2-ADE5DDD33F85}"/>
          </ac:inkMkLst>
        </pc:inkChg>
        <pc:inkChg chg="add del">
          <ac:chgData name="Jessica Bolus" userId="330596316_tp_dropbox" providerId="OAuth2" clId="{79B1B774-B460-D442-82ED-8493A1E22EB9}" dt="2019-08-16T19:20:22.813" v="73"/>
          <ac:inkMkLst>
            <pc:docMk/>
            <pc:sldMk cId="3433839561" sldId="265"/>
            <ac:inkMk id="72" creationId="{B0778465-06D9-354C-82CF-231C1923349C}"/>
          </ac:inkMkLst>
        </pc:inkChg>
        <pc:inkChg chg="add del">
          <ac:chgData name="Jessica Bolus" userId="330596316_tp_dropbox" providerId="OAuth2" clId="{79B1B774-B460-D442-82ED-8493A1E22EB9}" dt="2019-08-16T19:20:22.813" v="73"/>
          <ac:inkMkLst>
            <pc:docMk/>
            <pc:sldMk cId="3433839561" sldId="265"/>
            <ac:inkMk id="73" creationId="{C821EA5B-674A-874C-AED1-00132AECEC0C}"/>
          </ac:inkMkLst>
        </pc:inkChg>
        <pc:inkChg chg="add del">
          <ac:chgData name="Jessica Bolus" userId="330596316_tp_dropbox" providerId="OAuth2" clId="{79B1B774-B460-D442-82ED-8493A1E22EB9}" dt="2019-08-16T19:20:22.813" v="73"/>
          <ac:inkMkLst>
            <pc:docMk/>
            <pc:sldMk cId="3433839561" sldId="265"/>
            <ac:inkMk id="74" creationId="{B4118701-F277-0D4E-8B15-B8EBFA9D3911}"/>
          </ac:inkMkLst>
        </pc:inkChg>
        <pc:inkChg chg="add del">
          <ac:chgData name="Jessica Bolus" userId="330596316_tp_dropbox" providerId="OAuth2" clId="{79B1B774-B460-D442-82ED-8493A1E22EB9}" dt="2019-08-16T19:20:22.813" v="73"/>
          <ac:inkMkLst>
            <pc:docMk/>
            <pc:sldMk cId="3433839561" sldId="265"/>
            <ac:inkMk id="75" creationId="{0D074FEB-C5CD-6B4F-A18D-17CF27285B92}"/>
          </ac:inkMkLst>
        </pc:inkChg>
        <pc:inkChg chg="add del">
          <ac:chgData name="Jessica Bolus" userId="330596316_tp_dropbox" providerId="OAuth2" clId="{79B1B774-B460-D442-82ED-8493A1E22EB9}" dt="2019-08-16T19:20:22.813" v="73"/>
          <ac:inkMkLst>
            <pc:docMk/>
            <pc:sldMk cId="3433839561" sldId="265"/>
            <ac:inkMk id="76" creationId="{E4596312-3301-F044-B4EC-6E650D1915DC}"/>
          </ac:inkMkLst>
        </pc:inkChg>
        <pc:inkChg chg="add del">
          <ac:chgData name="Jessica Bolus" userId="330596316_tp_dropbox" providerId="OAuth2" clId="{79B1B774-B460-D442-82ED-8493A1E22EB9}" dt="2019-08-16T19:20:22.813" v="73"/>
          <ac:inkMkLst>
            <pc:docMk/>
            <pc:sldMk cId="3433839561" sldId="265"/>
            <ac:inkMk id="77" creationId="{FEB247FD-73C6-2B4E-8FCE-1123FF73CEEF}"/>
          </ac:inkMkLst>
        </pc:inkChg>
        <pc:inkChg chg="add reco">
          <ac:chgData name="Jessica Bolus" userId="330596316_tp_dropbox" providerId="OAuth2" clId="{79B1B774-B460-D442-82ED-8493A1E22EB9}" dt="2019-08-16T19:20:22.813" v="73"/>
          <ac:inkMkLst>
            <pc:docMk/>
            <pc:sldMk cId="3433839561" sldId="265"/>
            <ac:inkMk id="78" creationId="{A8E27A50-BE05-9643-B508-18095E409B12}"/>
          </ac:inkMkLst>
        </pc:inkChg>
        <pc:inkChg chg="add del">
          <ac:chgData name="Jessica Bolus" userId="330596316_tp_dropbox" providerId="OAuth2" clId="{79B1B774-B460-D442-82ED-8493A1E22EB9}" dt="2019-08-16T19:20:25.198" v="78"/>
          <ac:inkMkLst>
            <pc:docMk/>
            <pc:sldMk cId="3433839561" sldId="265"/>
            <ac:inkMk id="80" creationId="{1A317F82-3094-B647-BB49-C4A8ABAD9B47}"/>
          </ac:inkMkLst>
        </pc:inkChg>
        <pc:inkChg chg="add del">
          <ac:chgData name="Jessica Bolus" userId="330596316_tp_dropbox" providerId="OAuth2" clId="{79B1B774-B460-D442-82ED-8493A1E22EB9}" dt="2019-08-16T19:20:25.198" v="78"/>
          <ac:inkMkLst>
            <pc:docMk/>
            <pc:sldMk cId="3433839561" sldId="265"/>
            <ac:inkMk id="81" creationId="{1AD4F7B7-9A60-3146-B747-14FD4E801243}"/>
          </ac:inkMkLst>
        </pc:inkChg>
        <pc:inkChg chg="add del">
          <ac:chgData name="Jessica Bolus" userId="330596316_tp_dropbox" providerId="OAuth2" clId="{79B1B774-B460-D442-82ED-8493A1E22EB9}" dt="2019-08-16T19:20:25.198" v="78"/>
          <ac:inkMkLst>
            <pc:docMk/>
            <pc:sldMk cId="3433839561" sldId="265"/>
            <ac:inkMk id="82" creationId="{F6A88FEA-A30D-EA48-9A9D-7EBED962D577}"/>
          </ac:inkMkLst>
        </pc:inkChg>
        <pc:inkChg chg="add del">
          <ac:chgData name="Jessica Bolus" userId="330596316_tp_dropbox" providerId="OAuth2" clId="{79B1B774-B460-D442-82ED-8493A1E22EB9}" dt="2019-08-16T19:20:25.198" v="78"/>
          <ac:inkMkLst>
            <pc:docMk/>
            <pc:sldMk cId="3433839561" sldId="265"/>
            <ac:inkMk id="83" creationId="{CC01247A-8E4D-7343-9287-A27F9734CFC2}"/>
          </ac:inkMkLst>
        </pc:inkChg>
        <pc:inkChg chg="add reco">
          <ac:chgData name="Jessica Bolus" userId="330596316_tp_dropbox" providerId="OAuth2" clId="{79B1B774-B460-D442-82ED-8493A1E22EB9}" dt="2019-08-16T19:20:25.198" v="78"/>
          <ac:inkMkLst>
            <pc:docMk/>
            <pc:sldMk cId="3433839561" sldId="265"/>
            <ac:inkMk id="84" creationId="{4C538218-1FFE-F745-8C84-26A55B3F5E73}"/>
          </ac:inkMkLst>
        </pc:inkChg>
        <pc:inkChg chg="add">
          <ac:chgData name="Jessica Bolus" userId="330596316_tp_dropbox" providerId="OAuth2" clId="{79B1B774-B460-D442-82ED-8493A1E22EB9}" dt="2019-08-16T19:20:27.416" v="79"/>
          <ac:inkMkLst>
            <pc:docMk/>
            <pc:sldMk cId="3433839561" sldId="265"/>
            <ac:inkMk id="86" creationId="{2A1BF6C7-2942-CF4B-9F74-CA2B133C2E85}"/>
          </ac:inkMkLst>
        </pc:inkChg>
      </pc:sldChg>
      <pc:sldChg chg="delSp delAnim">
        <pc:chgData name="Jessica Bolus" userId="330596316_tp_dropbox" providerId="OAuth2" clId="{79B1B774-B460-D442-82ED-8493A1E22EB9}" dt="2019-08-16T19:22:44.554" v="84" actId="478"/>
        <pc:sldMkLst>
          <pc:docMk/>
          <pc:sldMk cId="2254329254" sldId="273"/>
        </pc:sldMkLst>
        <pc:spChg chg="del">
          <ac:chgData name="Jessica Bolus" userId="330596316_tp_dropbox" providerId="OAuth2" clId="{79B1B774-B460-D442-82ED-8493A1E22EB9}" dt="2019-08-16T19:22:37.577" v="81" actId="478"/>
          <ac:spMkLst>
            <pc:docMk/>
            <pc:sldMk cId="2254329254" sldId="273"/>
            <ac:spMk id="4" creationId="{00000000-0000-0000-0000-000000000000}"/>
          </ac:spMkLst>
        </pc:spChg>
        <pc:spChg chg="del">
          <ac:chgData name="Jessica Bolus" userId="330596316_tp_dropbox" providerId="OAuth2" clId="{79B1B774-B460-D442-82ED-8493A1E22EB9}" dt="2019-08-16T19:22:40.680" v="82" actId="478"/>
          <ac:spMkLst>
            <pc:docMk/>
            <pc:sldMk cId="2254329254" sldId="273"/>
            <ac:spMk id="5" creationId="{00000000-0000-0000-0000-000000000000}"/>
          </ac:spMkLst>
        </pc:spChg>
        <pc:spChg chg="del">
          <ac:chgData name="Jessica Bolus" userId="330596316_tp_dropbox" providerId="OAuth2" clId="{79B1B774-B460-D442-82ED-8493A1E22EB9}" dt="2019-08-16T19:22:42.600" v="83" actId="478"/>
          <ac:spMkLst>
            <pc:docMk/>
            <pc:sldMk cId="2254329254" sldId="273"/>
            <ac:spMk id="6" creationId="{00000000-0000-0000-0000-000000000000}"/>
          </ac:spMkLst>
        </pc:spChg>
        <pc:spChg chg="del">
          <ac:chgData name="Jessica Bolus" userId="330596316_tp_dropbox" providerId="OAuth2" clId="{79B1B774-B460-D442-82ED-8493A1E22EB9}" dt="2019-08-16T19:22:44.554" v="84" actId="478"/>
          <ac:spMkLst>
            <pc:docMk/>
            <pc:sldMk cId="2254329254" sldId="273"/>
            <ac:spMk id="7" creationId="{00000000-0000-0000-0000-000000000000}"/>
          </ac:spMkLst>
        </pc:spChg>
      </pc:sldChg>
      <pc:sldChg chg="addSp delSp">
        <pc:chgData name="Jessica Bolus" userId="330596316_tp_dropbox" providerId="OAuth2" clId="{79B1B774-B460-D442-82ED-8493A1E22EB9}" dt="2019-08-16T19:23:58.798" v="171"/>
        <pc:sldMkLst>
          <pc:docMk/>
          <pc:sldMk cId="3541947606" sldId="296"/>
        </pc:sldMkLst>
        <pc:inkChg chg="add del">
          <ac:chgData name="Jessica Bolus" userId="330596316_tp_dropbox" providerId="OAuth2" clId="{79B1B774-B460-D442-82ED-8493A1E22EB9}" dt="2019-08-16T19:23:19.898" v="98"/>
          <ac:inkMkLst>
            <pc:docMk/>
            <pc:sldMk cId="3541947606" sldId="296"/>
            <ac:inkMk id="4" creationId="{EABAA5F5-1B30-F047-BB54-7CDE0A4652D2}"/>
          </ac:inkMkLst>
        </pc:inkChg>
        <pc:inkChg chg="add del">
          <ac:chgData name="Jessica Bolus" userId="330596316_tp_dropbox" providerId="OAuth2" clId="{79B1B774-B460-D442-82ED-8493A1E22EB9}" dt="2019-08-16T19:23:19.898" v="98"/>
          <ac:inkMkLst>
            <pc:docMk/>
            <pc:sldMk cId="3541947606" sldId="296"/>
            <ac:inkMk id="6" creationId="{2FFE9356-DF69-A04D-AA09-A9FCB746D630}"/>
          </ac:inkMkLst>
        </pc:inkChg>
        <pc:inkChg chg="add del">
          <ac:chgData name="Jessica Bolus" userId="330596316_tp_dropbox" providerId="OAuth2" clId="{79B1B774-B460-D442-82ED-8493A1E22EB9}" dt="2019-08-16T19:23:19.898" v="98"/>
          <ac:inkMkLst>
            <pc:docMk/>
            <pc:sldMk cId="3541947606" sldId="296"/>
            <ac:inkMk id="7" creationId="{DEE00DCE-17B0-3F46-9903-5AF429C673B4}"/>
          </ac:inkMkLst>
        </pc:inkChg>
        <pc:inkChg chg="add del">
          <ac:chgData name="Jessica Bolus" userId="330596316_tp_dropbox" providerId="OAuth2" clId="{79B1B774-B460-D442-82ED-8493A1E22EB9}" dt="2019-08-16T19:23:19.898" v="98"/>
          <ac:inkMkLst>
            <pc:docMk/>
            <pc:sldMk cId="3541947606" sldId="296"/>
            <ac:inkMk id="8" creationId="{A0109D68-BDDC-1240-BA8B-2423EEF14EA2}"/>
          </ac:inkMkLst>
        </pc:inkChg>
        <pc:inkChg chg="add del">
          <ac:chgData name="Jessica Bolus" userId="330596316_tp_dropbox" providerId="OAuth2" clId="{79B1B774-B460-D442-82ED-8493A1E22EB9}" dt="2019-08-16T19:23:19.898" v="98"/>
          <ac:inkMkLst>
            <pc:docMk/>
            <pc:sldMk cId="3541947606" sldId="296"/>
            <ac:inkMk id="9" creationId="{9752F0EC-67FF-7547-AA06-811A727F22DE}"/>
          </ac:inkMkLst>
        </pc:inkChg>
        <pc:inkChg chg="add del">
          <ac:chgData name="Jessica Bolus" userId="330596316_tp_dropbox" providerId="OAuth2" clId="{79B1B774-B460-D442-82ED-8493A1E22EB9}" dt="2019-08-16T19:23:19.898" v="98"/>
          <ac:inkMkLst>
            <pc:docMk/>
            <pc:sldMk cId="3541947606" sldId="296"/>
            <ac:inkMk id="10" creationId="{4E4EDC73-4EA6-1E45-B1BE-5318021D2A49}"/>
          </ac:inkMkLst>
        </pc:inkChg>
        <pc:inkChg chg="add del">
          <ac:chgData name="Jessica Bolus" userId="330596316_tp_dropbox" providerId="OAuth2" clId="{79B1B774-B460-D442-82ED-8493A1E22EB9}" dt="2019-08-16T19:23:19.898" v="98"/>
          <ac:inkMkLst>
            <pc:docMk/>
            <pc:sldMk cId="3541947606" sldId="296"/>
            <ac:inkMk id="11" creationId="{778C98C1-473D-8741-8449-3EC4AA360343}"/>
          </ac:inkMkLst>
        </pc:inkChg>
        <pc:inkChg chg="add del">
          <ac:chgData name="Jessica Bolus" userId="330596316_tp_dropbox" providerId="OAuth2" clId="{79B1B774-B460-D442-82ED-8493A1E22EB9}" dt="2019-08-16T19:23:19.898" v="98"/>
          <ac:inkMkLst>
            <pc:docMk/>
            <pc:sldMk cId="3541947606" sldId="296"/>
            <ac:inkMk id="12" creationId="{3232FB52-E53C-D94F-BE65-F9B802CE89DC}"/>
          </ac:inkMkLst>
        </pc:inkChg>
        <pc:inkChg chg="add del">
          <ac:chgData name="Jessica Bolus" userId="330596316_tp_dropbox" providerId="OAuth2" clId="{79B1B774-B460-D442-82ED-8493A1E22EB9}" dt="2019-08-16T19:23:19.898" v="98"/>
          <ac:inkMkLst>
            <pc:docMk/>
            <pc:sldMk cId="3541947606" sldId="296"/>
            <ac:inkMk id="13" creationId="{0B9BCF97-C361-8448-A18D-5662F01B2762}"/>
          </ac:inkMkLst>
        </pc:inkChg>
        <pc:inkChg chg="add del">
          <ac:chgData name="Jessica Bolus" userId="330596316_tp_dropbox" providerId="OAuth2" clId="{79B1B774-B460-D442-82ED-8493A1E22EB9}" dt="2019-08-16T19:23:19.898" v="98"/>
          <ac:inkMkLst>
            <pc:docMk/>
            <pc:sldMk cId="3541947606" sldId="296"/>
            <ac:inkMk id="14" creationId="{E38A3993-6CC0-D343-969B-5F4B56185479}"/>
          </ac:inkMkLst>
        </pc:inkChg>
        <pc:inkChg chg="add del">
          <ac:chgData name="Jessica Bolus" userId="330596316_tp_dropbox" providerId="OAuth2" clId="{79B1B774-B460-D442-82ED-8493A1E22EB9}" dt="2019-08-16T19:23:19.898" v="98"/>
          <ac:inkMkLst>
            <pc:docMk/>
            <pc:sldMk cId="3541947606" sldId="296"/>
            <ac:inkMk id="15" creationId="{6700F8F7-F29B-AB43-904C-369370430887}"/>
          </ac:inkMkLst>
        </pc:inkChg>
        <pc:inkChg chg="add del reco">
          <ac:chgData name="Jessica Bolus" userId="330596316_tp_dropbox" providerId="OAuth2" clId="{79B1B774-B460-D442-82ED-8493A1E22EB9}" dt="2019-08-16T19:23:23.568" v="104"/>
          <ac:inkMkLst>
            <pc:docMk/>
            <pc:sldMk cId="3541947606" sldId="296"/>
            <ac:inkMk id="16" creationId="{65BDBAFF-CB0F-1B40-884F-16733F619F01}"/>
          </ac:inkMkLst>
        </pc:inkChg>
        <pc:inkChg chg="add del">
          <ac:chgData name="Jessica Bolus" userId="330596316_tp_dropbox" providerId="OAuth2" clId="{79B1B774-B460-D442-82ED-8493A1E22EB9}" dt="2019-08-16T19:23:21.540" v="103"/>
          <ac:inkMkLst>
            <pc:docMk/>
            <pc:sldMk cId="3541947606" sldId="296"/>
            <ac:inkMk id="18" creationId="{BA3CF785-C951-6344-91AD-E7D1BEAB0522}"/>
          </ac:inkMkLst>
        </pc:inkChg>
        <pc:inkChg chg="add del">
          <ac:chgData name="Jessica Bolus" userId="330596316_tp_dropbox" providerId="OAuth2" clId="{79B1B774-B460-D442-82ED-8493A1E22EB9}" dt="2019-08-16T19:23:21.540" v="103"/>
          <ac:inkMkLst>
            <pc:docMk/>
            <pc:sldMk cId="3541947606" sldId="296"/>
            <ac:inkMk id="19" creationId="{8D5EA02C-A5F3-BD4B-8DC2-89336497F5C8}"/>
          </ac:inkMkLst>
        </pc:inkChg>
        <pc:inkChg chg="add del">
          <ac:chgData name="Jessica Bolus" userId="330596316_tp_dropbox" providerId="OAuth2" clId="{79B1B774-B460-D442-82ED-8493A1E22EB9}" dt="2019-08-16T19:23:21.540" v="103"/>
          <ac:inkMkLst>
            <pc:docMk/>
            <pc:sldMk cId="3541947606" sldId="296"/>
            <ac:inkMk id="20" creationId="{8DF671F1-1704-3E41-BE28-A43119F8E751}"/>
          </ac:inkMkLst>
        </pc:inkChg>
        <pc:inkChg chg="add del">
          <ac:chgData name="Jessica Bolus" userId="330596316_tp_dropbox" providerId="OAuth2" clId="{79B1B774-B460-D442-82ED-8493A1E22EB9}" dt="2019-08-16T19:23:21.540" v="103"/>
          <ac:inkMkLst>
            <pc:docMk/>
            <pc:sldMk cId="3541947606" sldId="296"/>
            <ac:inkMk id="21" creationId="{BF0C8AFC-3621-D447-B0B9-2536BC71A53D}"/>
          </ac:inkMkLst>
        </pc:inkChg>
        <pc:inkChg chg="add del reco">
          <ac:chgData name="Jessica Bolus" userId="330596316_tp_dropbox" providerId="OAuth2" clId="{79B1B774-B460-D442-82ED-8493A1E22EB9}" dt="2019-08-16T19:23:23.573" v="105"/>
          <ac:inkMkLst>
            <pc:docMk/>
            <pc:sldMk cId="3541947606" sldId="296"/>
            <ac:inkMk id="22" creationId="{D1098860-7A89-DD49-9920-B82880400CA1}"/>
          </ac:inkMkLst>
        </pc:inkChg>
        <pc:inkChg chg="add del">
          <ac:chgData name="Jessica Bolus" userId="330596316_tp_dropbox" providerId="OAuth2" clId="{79B1B774-B460-D442-82ED-8493A1E22EB9}" dt="2019-08-16T19:23:29.552" v="115"/>
          <ac:inkMkLst>
            <pc:docMk/>
            <pc:sldMk cId="3541947606" sldId="296"/>
            <ac:inkMk id="24" creationId="{B37406D2-AC64-114B-9ADC-D6288BBB8722}"/>
          </ac:inkMkLst>
        </pc:inkChg>
        <pc:inkChg chg="add del">
          <ac:chgData name="Jessica Bolus" userId="330596316_tp_dropbox" providerId="OAuth2" clId="{79B1B774-B460-D442-82ED-8493A1E22EB9}" dt="2019-08-16T19:23:29.552" v="115"/>
          <ac:inkMkLst>
            <pc:docMk/>
            <pc:sldMk cId="3541947606" sldId="296"/>
            <ac:inkMk id="25" creationId="{A760F806-FD80-1841-AFE6-1A8BDF60C9F0}"/>
          </ac:inkMkLst>
        </pc:inkChg>
        <pc:inkChg chg="add del">
          <ac:chgData name="Jessica Bolus" userId="330596316_tp_dropbox" providerId="OAuth2" clId="{79B1B774-B460-D442-82ED-8493A1E22EB9}" dt="2019-08-16T19:23:29.552" v="115"/>
          <ac:inkMkLst>
            <pc:docMk/>
            <pc:sldMk cId="3541947606" sldId="296"/>
            <ac:inkMk id="26" creationId="{A3E7CD33-4B3F-B542-BAA8-237596229906}"/>
          </ac:inkMkLst>
        </pc:inkChg>
        <pc:inkChg chg="add del">
          <ac:chgData name="Jessica Bolus" userId="330596316_tp_dropbox" providerId="OAuth2" clId="{79B1B774-B460-D442-82ED-8493A1E22EB9}" dt="2019-08-16T19:23:29.552" v="115"/>
          <ac:inkMkLst>
            <pc:docMk/>
            <pc:sldMk cId="3541947606" sldId="296"/>
            <ac:inkMk id="27" creationId="{065EE860-ECEC-EF45-A653-7B2D5BA1A929}"/>
          </ac:inkMkLst>
        </pc:inkChg>
        <pc:inkChg chg="add del">
          <ac:chgData name="Jessica Bolus" userId="330596316_tp_dropbox" providerId="OAuth2" clId="{79B1B774-B460-D442-82ED-8493A1E22EB9}" dt="2019-08-16T19:23:29.552" v="115"/>
          <ac:inkMkLst>
            <pc:docMk/>
            <pc:sldMk cId="3541947606" sldId="296"/>
            <ac:inkMk id="28" creationId="{D3D0852A-9191-D94F-9F05-9A2A5FE5A11C}"/>
          </ac:inkMkLst>
        </pc:inkChg>
        <pc:inkChg chg="add del">
          <ac:chgData name="Jessica Bolus" userId="330596316_tp_dropbox" providerId="OAuth2" clId="{79B1B774-B460-D442-82ED-8493A1E22EB9}" dt="2019-08-16T19:23:29.552" v="115"/>
          <ac:inkMkLst>
            <pc:docMk/>
            <pc:sldMk cId="3541947606" sldId="296"/>
            <ac:inkMk id="29" creationId="{EE34272C-4F2D-E84A-9ADC-7D3F0F50C1D5}"/>
          </ac:inkMkLst>
        </pc:inkChg>
        <pc:inkChg chg="add del">
          <ac:chgData name="Jessica Bolus" userId="330596316_tp_dropbox" providerId="OAuth2" clId="{79B1B774-B460-D442-82ED-8493A1E22EB9}" dt="2019-08-16T19:23:29.552" v="115"/>
          <ac:inkMkLst>
            <pc:docMk/>
            <pc:sldMk cId="3541947606" sldId="296"/>
            <ac:inkMk id="30" creationId="{3B38F91D-61EA-AC4A-AB95-A0DC0233533B}"/>
          </ac:inkMkLst>
        </pc:inkChg>
        <pc:inkChg chg="add del">
          <ac:chgData name="Jessica Bolus" userId="330596316_tp_dropbox" providerId="OAuth2" clId="{79B1B774-B460-D442-82ED-8493A1E22EB9}" dt="2019-08-16T19:23:29.552" v="115"/>
          <ac:inkMkLst>
            <pc:docMk/>
            <pc:sldMk cId="3541947606" sldId="296"/>
            <ac:inkMk id="31" creationId="{EB9552E8-26C6-964D-93EA-B61CDF04DD77}"/>
          </ac:inkMkLst>
        </pc:inkChg>
        <pc:inkChg chg="add del">
          <ac:chgData name="Jessica Bolus" userId="330596316_tp_dropbox" providerId="OAuth2" clId="{79B1B774-B460-D442-82ED-8493A1E22EB9}" dt="2019-08-16T19:23:29.552" v="115"/>
          <ac:inkMkLst>
            <pc:docMk/>
            <pc:sldMk cId="3541947606" sldId="296"/>
            <ac:inkMk id="32" creationId="{257B6547-B0EA-9548-8BE3-D17CD282B85A}"/>
          </ac:inkMkLst>
        </pc:inkChg>
        <pc:inkChg chg="add reco">
          <ac:chgData name="Jessica Bolus" userId="330596316_tp_dropbox" providerId="OAuth2" clId="{79B1B774-B460-D442-82ED-8493A1E22EB9}" dt="2019-08-16T19:23:29.552" v="115"/>
          <ac:inkMkLst>
            <pc:docMk/>
            <pc:sldMk cId="3541947606" sldId="296"/>
            <ac:inkMk id="33" creationId="{012D7755-EC20-1447-9D77-138E6A5CAE48}"/>
          </ac:inkMkLst>
        </pc:inkChg>
        <pc:inkChg chg="add del">
          <ac:chgData name="Jessica Bolus" userId="330596316_tp_dropbox" providerId="OAuth2" clId="{79B1B774-B460-D442-82ED-8493A1E22EB9}" dt="2019-08-16T19:23:36.295" v="124"/>
          <ac:inkMkLst>
            <pc:docMk/>
            <pc:sldMk cId="3541947606" sldId="296"/>
            <ac:inkMk id="35" creationId="{FB3B0F74-5030-9B46-801A-1135799099E3}"/>
          </ac:inkMkLst>
        </pc:inkChg>
        <pc:inkChg chg="add del">
          <ac:chgData name="Jessica Bolus" userId="330596316_tp_dropbox" providerId="OAuth2" clId="{79B1B774-B460-D442-82ED-8493A1E22EB9}" dt="2019-08-16T19:23:36.295" v="124"/>
          <ac:inkMkLst>
            <pc:docMk/>
            <pc:sldMk cId="3541947606" sldId="296"/>
            <ac:inkMk id="36" creationId="{F69725C9-4E5E-BA43-8DE1-0A7D950D6335}"/>
          </ac:inkMkLst>
        </pc:inkChg>
        <pc:inkChg chg="add del">
          <ac:chgData name="Jessica Bolus" userId="330596316_tp_dropbox" providerId="OAuth2" clId="{79B1B774-B460-D442-82ED-8493A1E22EB9}" dt="2019-08-16T19:23:36.295" v="124"/>
          <ac:inkMkLst>
            <pc:docMk/>
            <pc:sldMk cId="3541947606" sldId="296"/>
            <ac:inkMk id="37" creationId="{32DE0F66-689E-5348-BE94-9FA87636BEDF}"/>
          </ac:inkMkLst>
        </pc:inkChg>
        <pc:inkChg chg="add del">
          <ac:chgData name="Jessica Bolus" userId="330596316_tp_dropbox" providerId="OAuth2" clId="{79B1B774-B460-D442-82ED-8493A1E22EB9}" dt="2019-08-16T19:23:36.295" v="124"/>
          <ac:inkMkLst>
            <pc:docMk/>
            <pc:sldMk cId="3541947606" sldId="296"/>
            <ac:inkMk id="38" creationId="{E08E0AFA-1305-5941-BC16-321FF592D3EA}"/>
          </ac:inkMkLst>
        </pc:inkChg>
        <pc:inkChg chg="add del">
          <ac:chgData name="Jessica Bolus" userId="330596316_tp_dropbox" providerId="OAuth2" clId="{79B1B774-B460-D442-82ED-8493A1E22EB9}" dt="2019-08-16T19:23:36.295" v="124"/>
          <ac:inkMkLst>
            <pc:docMk/>
            <pc:sldMk cId="3541947606" sldId="296"/>
            <ac:inkMk id="39" creationId="{5B76BAC2-46F6-664A-913C-AC6FCC81548C}"/>
          </ac:inkMkLst>
        </pc:inkChg>
        <pc:inkChg chg="add del">
          <ac:chgData name="Jessica Bolus" userId="330596316_tp_dropbox" providerId="OAuth2" clId="{79B1B774-B460-D442-82ED-8493A1E22EB9}" dt="2019-08-16T19:23:36.295" v="124"/>
          <ac:inkMkLst>
            <pc:docMk/>
            <pc:sldMk cId="3541947606" sldId="296"/>
            <ac:inkMk id="40" creationId="{414023FB-6D18-BB4B-8FD7-5ADCD5A394E8}"/>
          </ac:inkMkLst>
        </pc:inkChg>
        <pc:inkChg chg="add del">
          <ac:chgData name="Jessica Bolus" userId="330596316_tp_dropbox" providerId="OAuth2" clId="{79B1B774-B460-D442-82ED-8493A1E22EB9}" dt="2019-08-16T19:23:36.295" v="124"/>
          <ac:inkMkLst>
            <pc:docMk/>
            <pc:sldMk cId="3541947606" sldId="296"/>
            <ac:inkMk id="41" creationId="{D1F0983F-D7D6-844C-BE92-21F62A0213B8}"/>
          </ac:inkMkLst>
        </pc:inkChg>
        <pc:inkChg chg="add del">
          <ac:chgData name="Jessica Bolus" userId="330596316_tp_dropbox" providerId="OAuth2" clId="{79B1B774-B460-D442-82ED-8493A1E22EB9}" dt="2019-08-16T19:23:36.295" v="124"/>
          <ac:inkMkLst>
            <pc:docMk/>
            <pc:sldMk cId="3541947606" sldId="296"/>
            <ac:inkMk id="42" creationId="{AD965947-65B2-9D4D-A4CE-DFBD17178BFA}"/>
          </ac:inkMkLst>
        </pc:inkChg>
        <pc:inkChg chg="add reco">
          <ac:chgData name="Jessica Bolus" userId="330596316_tp_dropbox" providerId="OAuth2" clId="{79B1B774-B460-D442-82ED-8493A1E22EB9}" dt="2019-08-16T19:23:36.295" v="124"/>
          <ac:inkMkLst>
            <pc:docMk/>
            <pc:sldMk cId="3541947606" sldId="296"/>
            <ac:inkMk id="43" creationId="{733C136E-E23D-3649-810D-EADBFCFBD0F1}"/>
          </ac:inkMkLst>
        </pc:inkChg>
        <pc:inkChg chg="add reco">
          <ac:chgData name="Jessica Bolus" userId="330596316_tp_dropbox" providerId="OAuth2" clId="{79B1B774-B460-D442-82ED-8493A1E22EB9}" dt="2019-08-16T19:23:36.295" v="124"/>
          <ac:inkMkLst>
            <pc:docMk/>
            <pc:sldMk cId="3541947606" sldId="296"/>
            <ac:inkMk id="44" creationId="{78398400-22DC-1D4D-B7AD-DF1614B40695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47" creationId="{CC77B168-6AF9-D14C-A738-E1DE0C8F70F6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48" creationId="{80458DB6-8798-2442-AE0B-84FE1A241C16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49" creationId="{0DFF5DF1-E156-A44A-9742-06B314F89133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50" creationId="{26E5847E-01BE-AA49-8BF4-6DC42247AF5C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51" creationId="{4B92B696-CE8B-A64C-BB30-259DCDEAD380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52" creationId="{21BC5B4C-8EF6-AA4E-9951-1E4BC1B030F1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53" creationId="{2B690E87-A441-8F4A-85ED-C0F7FB2D0186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54" creationId="{A7E19A9D-8113-394B-8F15-A4EAC66E70D1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55" creationId="{7EA97637-B098-B847-88AC-F8E18DA36BA6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56" creationId="{962F5187-2157-C948-8044-446ADF22587E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57" creationId="{B441BEF9-ABD8-544E-A193-4BE53250CF38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58" creationId="{606CD88B-CF9F-2B47-9CC2-8E88B28947F7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59" creationId="{A9C8A64B-A693-D541-9CF3-D7C16002B282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60" creationId="{FF31E7E3-6A62-D844-AF6B-64030428A2B9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61" creationId="{0809F1E1-EBF4-9540-A65E-DF4E2AC3DDCB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62" creationId="{8AFAB9F6-E585-2648-ADD0-05D2889E2CFE}"/>
          </ac:inkMkLst>
        </pc:inkChg>
        <pc:inkChg chg="add del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63" creationId="{B5027FF1-424C-1C43-A234-C63235D6C56D}"/>
          </ac:inkMkLst>
        </pc:inkChg>
        <pc:inkChg chg="add reco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64" creationId="{180912B5-4B65-9C4F-9F71-FB1FFF089560}"/>
          </ac:inkMkLst>
        </pc:inkChg>
        <pc:inkChg chg="add reco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65" creationId="{93DC81B4-7918-0947-96D1-E2D34DC925E6}"/>
          </ac:inkMkLst>
        </pc:inkChg>
        <pc:inkChg chg="add reco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66" creationId="{D238577A-08FE-7A4A-9170-DE7612566458}"/>
          </ac:inkMkLst>
        </pc:inkChg>
        <pc:inkChg chg="add reco">
          <ac:chgData name="Jessica Bolus" userId="330596316_tp_dropbox" providerId="OAuth2" clId="{79B1B774-B460-D442-82ED-8493A1E22EB9}" dt="2019-08-16T19:23:48.109" v="142"/>
          <ac:inkMkLst>
            <pc:docMk/>
            <pc:sldMk cId="3541947606" sldId="296"/>
            <ac:inkMk id="67" creationId="{86348381-189D-F54B-8142-EB19CE12EA62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72" creationId="{09C4C2A9-53A9-5848-9269-6A084B69506B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73" creationId="{B3E17031-42C0-7845-BCCD-9BB0C459AD67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74" creationId="{5228AAD9-F731-DD49-B0D6-5F84C44FD487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75" creationId="{62773DAD-9A1D-4948-B419-236806B25BE1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76" creationId="{9D23319A-976C-5648-924B-9797123255A6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77" creationId="{9CCE40F9-1A41-CE4F-BAD7-BDE0F6153EB9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78" creationId="{F1CC1251-7277-0E40-85AF-3BF61D425D53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79" creationId="{303F8D7D-9554-F745-9F45-2A43500C9468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80" creationId="{879B977F-75F7-2C48-9C99-E03BAE8BC641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81" creationId="{E76D92AA-A4F5-CB4E-BA5E-F00969511AC7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82" creationId="{6353EB70-E6A1-7148-AC7E-C45B3C2F0ACE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83" creationId="{4D87A43C-5BA2-4648-87D9-816FC6C0CDB7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84" creationId="{FC30D47A-548D-A343-B59F-8EF87D8BECE9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85" creationId="{85313247-26CC-554E-AA11-CFAF6DE89E73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86" creationId="{D65D1206-32AF-F34C-B914-70BC59E76BCB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87" creationId="{1B9AB009-A023-8F4F-83AA-FAC2BA8B384F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88" creationId="{83A0510D-3A83-8A46-BD1C-6BB17038DE25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89" creationId="{5CC79FAD-A3FD-D44C-84C6-CBE112D08D01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90" creationId="{D4B6E6AF-32E5-044F-A4C9-BB7625E59CA9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91" creationId="{1691D37C-900E-084C-B079-51241E530FD5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92" creationId="{730D413D-AD08-AF47-A84E-0B6A21269A3C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93" creationId="{0202036C-04FA-2841-94AA-D410D228955C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94" creationId="{2240C281-A0F0-1A4A-A79E-129747576CD2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95" creationId="{F25164B8-1FC8-6E42-94CF-3485CDF7F01C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96" creationId="{F0F452C6-6FF0-F341-8097-31C0EF9E044D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97" creationId="{C7CBE21E-58C2-4641-B775-6C43C4933F2A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98" creationId="{D1E8642A-30DE-C341-BFE3-FBF00B5462B7}"/>
          </ac:inkMkLst>
        </pc:inkChg>
        <pc:inkChg chg="add del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99" creationId="{F0FE4412-0B3B-E049-BD2F-BB1B14CC2F06}"/>
          </ac:inkMkLst>
        </pc:inkChg>
        <pc:inkChg chg="add reco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100" creationId="{FF7E863A-38C1-104C-B8DC-70AD0CF32C72}"/>
          </ac:inkMkLst>
        </pc:inkChg>
        <pc:inkChg chg="add reco">
          <ac:chgData name="Jessica Bolus" userId="330596316_tp_dropbox" providerId="OAuth2" clId="{79B1B774-B460-D442-82ED-8493A1E22EB9}" dt="2019-08-16T19:23:58.798" v="171"/>
          <ac:inkMkLst>
            <pc:docMk/>
            <pc:sldMk cId="3541947606" sldId="296"/>
            <ac:inkMk id="101" creationId="{5F1874B3-51A3-7C4B-B89B-12F516681805}"/>
          </ac:inkMkLst>
        </pc:inkChg>
      </pc:sldChg>
      <pc:sldChg chg="addSp delSp modSp delAnim">
        <pc:chgData name="Jessica Bolus" userId="330596316_tp_dropbox" providerId="OAuth2" clId="{79B1B774-B460-D442-82ED-8493A1E22EB9}" dt="2019-08-16T19:27:33.585" v="313"/>
        <pc:sldMkLst>
          <pc:docMk/>
          <pc:sldMk cId="1005051000" sldId="297"/>
        </pc:sldMkLst>
        <pc:spChg chg="del">
          <ac:chgData name="Jessica Bolus" userId="330596316_tp_dropbox" providerId="OAuth2" clId="{79B1B774-B460-D442-82ED-8493A1E22EB9}" dt="2019-08-16T19:22:53.060" v="85" actId="478"/>
          <ac:spMkLst>
            <pc:docMk/>
            <pc:sldMk cId="1005051000" sldId="297"/>
            <ac:spMk id="4" creationId="{A0836B5B-362F-4A25-8B5B-AF9E1B036797}"/>
          </ac:spMkLst>
        </pc:spChg>
        <pc:spChg chg="del">
          <ac:chgData name="Jessica Bolus" userId="330596316_tp_dropbox" providerId="OAuth2" clId="{79B1B774-B460-D442-82ED-8493A1E22EB9}" dt="2019-08-16T19:22:54.819" v="86" actId="478"/>
          <ac:spMkLst>
            <pc:docMk/>
            <pc:sldMk cId="1005051000" sldId="297"/>
            <ac:spMk id="5" creationId="{E3ED2CB8-0CD2-47E5-B32D-B793486257A0}"/>
          </ac:spMkLst>
        </pc:sp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6" creationId="{F15AD737-F4C1-4946-BA20-5329884F3489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7" creationId="{E496243C-23F1-7142-AB3E-4D4FB6314F0C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8" creationId="{BC39C815-ECDE-8D41-837D-F13B70872A86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9" creationId="{2CE984A8-C982-294F-BEAA-7440DF6B58AB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10" creationId="{FA14F130-C149-BA4B-9B63-D2E34B0261C7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11" creationId="{9CA3EC77-1E56-EB4E-ACBE-583D913B32CE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12" creationId="{D6552203-BE52-E642-8EBC-8B5FF830221B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13" creationId="{6B86EA9A-A299-2C4E-AB1E-82057CE01156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14" creationId="{C4C22BC6-5EC5-EB44-9F5F-410399853AC2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15" creationId="{4CF89286-126D-7749-A5ED-535D65797148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16" creationId="{0B0BD826-B035-E84A-96EC-5F907AEAFCD4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17" creationId="{EA07BA9A-966D-324C-B680-40873CC72776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18" creationId="{FDF450EF-30DC-F542-955F-FBC2F820F3C2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19" creationId="{192DC0C7-02D9-9B4E-816F-58EB89B73772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20" creationId="{150ECF94-5720-2A45-AAFB-754B16C10D5C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21" creationId="{CE614134-5804-E643-AA25-46750D0868D9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22" creationId="{0E97FEA9-6115-E24E-BAE9-9C886FA0DCA7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23" creationId="{62A4F527-D753-9347-A34D-9F460BFD7F9E}"/>
          </ac:inkMkLst>
        </pc:inkChg>
        <pc:inkChg chg="add del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24" creationId="{9534C788-19E6-864D-AE0F-75D2591D1A2E}"/>
          </ac:inkMkLst>
        </pc:inkChg>
        <pc:inkChg chg="add reco">
          <ac:chgData name="Jessica Bolus" userId="330596316_tp_dropbox" providerId="OAuth2" clId="{79B1B774-B460-D442-82ED-8493A1E22EB9}" dt="2019-08-16T19:25:14.183" v="191"/>
          <ac:inkMkLst>
            <pc:docMk/>
            <pc:sldMk cId="1005051000" sldId="297"/>
            <ac:inkMk id="25" creationId="{8DC056AD-3F31-D54C-A9D4-72C98BE943CC}"/>
          </ac:inkMkLst>
        </pc:inkChg>
        <pc:inkChg chg="add del">
          <ac:chgData name="Jessica Bolus" userId="330596316_tp_dropbox" providerId="OAuth2" clId="{79B1B774-B460-D442-82ED-8493A1E22EB9}" dt="2019-08-16T19:25:20.951" v="204"/>
          <ac:inkMkLst>
            <pc:docMk/>
            <pc:sldMk cId="1005051000" sldId="297"/>
            <ac:inkMk id="27" creationId="{AC534713-82B8-6246-A8DB-00C59524D3C7}"/>
          </ac:inkMkLst>
        </pc:inkChg>
        <pc:inkChg chg="add del">
          <ac:chgData name="Jessica Bolus" userId="330596316_tp_dropbox" providerId="OAuth2" clId="{79B1B774-B460-D442-82ED-8493A1E22EB9}" dt="2019-08-16T19:25:20.951" v="204"/>
          <ac:inkMkLst>
            <pc:docMk/>
            <pc:sldMk cId="1005051000" sldId="297"/>
            <ac:inkMk id="28" creationId="{B6D57589-F3B0-C440-B68F-9EFBD1965305}"/>
          </ac:inkMkLst>
        </pc:inkChg>
        <pc:inkChg chg="add del">
          <ac:chgData name="Jessica Bolus" userId="330596316_tp_dropbox" providerId="OAuth2" clId="{79B1B774-B460-D442-82ED-8493A1E22EB9}" dt="2019-08-16T19:25:20.951" v="204"/>
          <ac:inkMkLst>
            <pc:docMk/>
            <pc:sldMk cId="1005051000" sldId="297"/>
            <ac:inkMk id="29" creationId="{18688ADD-4991-F84F-A58E-4F39523E76E4}"/>
          </ac:inkMkLst>
        </pc:inkChg>
        <pc:inkChg chg="add del">
          <ac:chgData name="Jessica Bolus" userId="330596316_tp_dropbox" providerId="OAuth2" clId="{79B1B774-B460-D442-82ED-8493A1E22EB9}" dt="2019-08-16T19:25:20.951" v="204"/>
          <ac:inkMkLst>
            <pc:docMk/>
            <pc:sldMk cId="1005051000" sldId="297"/>
            <ac:inkMk id="30" creationId="{CEC37168-8AE0-544F-B55E-FFB01437DB0D}"/>
          </ac:inkMkLst>
        </pc:inkChg>
        <pc:inkChg chg="add del">
          <ac:chgData name="Jessica Bolus" userId="330596316_tp_dropbox" providerId="OAuth2" clId="{79B1B774-B460-D442-82ED-8493A1E22EB9}" dt="2019-08-16T19:25:20.951" v="204"/>
          <ac:inkMkLst>
            <pc:docMk/>
            <pc:sldMk cId="1005051000" sldId="297"/>
            <ac:inkMk id="31" creationId="{3313A006-F839-964C-8B0A-4C11CD8D871E}"/>
          </ac:inkMkLst>
        </pc:inkChg>
        <pc:inkChg chg="add del">
          <ac:chgData name="Jessica Bolus" userId="330596316_tp_dropbox" providerId="OAuth2" clId="{79B1B774-B460-D442-82ED-8493A1E22EB9}" dt="2019-08-16T19:25:20.951" v="204"/>
          <ac:inkMkLst>
            <pc:docMk/>
            <pc:sldMk cId="1005051000" sldId="297"/>
            <ac:inkMk id="32" creationId="{168673CC-6FF8-8540-ADCB-1F812438D134}"/>
          </ac:inkMkLst>
        </pc:inkChg>
        <pc:inkChg chg="add del">
          <ac:chgData name="Jessica Bolus" userId="330596316_tp_dropbox" providerId="OAuth2" clId="{79B1B774-B460-D442-82ED-8493A1E22EB9}" dt="2019-08-16T19:25:20.951" v="204"/>
          <ac:inkMkLst>
            <pc:docMk/>
            <pc:sldMk cId="1005051000" sldId="297"/>
            <ac:inkMk id="33" creationId="{0EF0AF03-E652-BD40-AC8D-2471CB5C8195}"/>
          </ac:inkMkLst>
        </pc:inkChg>
        <pc:inkChg chg="add del">
          <ac:chgData name="Jessica Bolus" userId="330596316_tp_dropbox" providerId="OAuth2" clId="{79B1B774-B460-D442-82ED-8493A1E22EB9}" dt="2019-08-16T19:25:20.951" v="204"/>
          <ac:inkMkLst>
            <pc:docMk/>
            <pc:sldMk cId="1005051000" sldId="297"/>
            <ac:inkMk id="34" creationId="{235D6D83-F497-FC46-A01F-3CD12C982E26}"/>
          </ac:inkMkLst>
        </pc:inkChg>
        <pc:inkChg chg="add del">
          <ac:chgData name="Jessica Bolus" userId="330596316_tp_dropbox" providerId="OAuth2" clId="{79B1B774-B460-D442-82ED-8493A1E22EB9}" dt="2019-08-16T19:25:20.951" v="204"/>
          <ac:inkMkLst>
            <pc:docMk/>
            <pc:sldMk cId="1005051000" sldId="297"/>
            <ac:inkMk id="35" creationId="{C70A8631-7283-EE49-AE16-BB0D2790785A}"/>
          </ac:inkMkLst>
        </pc:inkChg>
        <pc:inkChg chg="add del">
          <ac:chgData name="Jessica Bolus" userId="330596316_tp_dropbox" providerId="OAuth2" clId="{79B1B774-B460-D442-82ED-8493A1E22EB9}" dt="2019-08-16T19:25:20.951" v="204"/>
          <ac:inkMkLst>
            <pc:docMk/>
            <pc:sldMk cId="1005051000" sldId="297"/>
            <ac:inkMk id="36" creationId="{642ED126-52EB-D348-BF97-6C65CD61A81C}"/>
          </ac:inkMkLst>
        </pc:inkChg>
        <pc:inkChg chg="add del">
          <ac:chgData name="Jessica Bolus" userId="330596316_tp_dropbox" providerId="OAuth2" clId="{79B1B774-B460-D442-82ED-8493A1E22EB9}" dt="2019-08-16T19:25:20.951" v="204"/>
          <ac:inkMkLst>
            <pc:docMk/>
            <pc:sldMk cId="1005051000" sldId="297"/>
            <ac:inkMk id="37" creationId="{F8B226CE-1718-094A-A4A3-D783A65F1D86}"/>
          </ac:inkMkLst>
        </pc:inkChg>
        <pc:inkChg chg="add del">
          <ac:chgData name="Jessica Bolus" userId="330596316_tp_dropbox" providerId="OAuth2" clId="{79B1B774-B460-D442-82ED-8493A1E22EB9}" dt="2019-08-16T19:25:20.951" v="204"/>
          <ac:inkMkLst>
            <pc:docMk/>
            <pc:sldMk cId="1005051000" sldId="297"/>
            <ac:inkMk id="38" creationId="{9E82E18D-C924-6E47-AC3B-60A43C4657C9}"/>
          </ac:inkMkLst>
        </pc:inkChg>
        <pc:inkChg chg="add reco">
          <ac:chgData name="Jessica Bolus" userId="330596316_tp_dropbox" providerId="OAuth2" clId="{79B1B774-B460-D442-82ED-8493A1E22EB9}" dt="2019-08-16T19:25:20.951" v="204"/>
          <ac:inkMkLst>
            <pc:docMk/>
            <pc:sldMk cId="1005051000" sldId="297"/>
            <ac:inkMk id="39" creationId="{8EEEFA10-2A84-3143-A0EF-5653E884B83B}"/>
          </ac:inkMkLst>
        </pc:inkChg>
        <pc:inkChg chg="add del">
          <ac:chgData name="Jessica Bolus" userId="330596316_tp_dropbox" providerId="OAuth2" clId="{79B1B774-B460-D442-82ED-8493A1E22EB9}" dt="2019-08-16T19:25:32.986" v="209"/>
          <ac:inkMkLst>
            <pc:docMk/>
            <pc:sldMk cId="1005051000" sldId="297"/>
            <ac:inkMk id="41" creationId="{ACF5F02B-AB03-F940-BF72-5D7CD8D75F33}"/>
          </ac:inkMkLst>
        </pc:inkChg>
        <pc:inkChg chg="add del">
          <ac:chgData name="Jessica Bolus" userId="330596316_tp_dropbox" providerId="OAuth2" clId="{79B1B774-B460-D442-82ED-8493A1E22EB9}" dt="2019-08-16T19:25:32.986" v="209"/>
          <ac:inkMkLst>
            <pc:docMk/>
            <pc:sldMk cId="1005051000" sldId="297"/>
            <ac:inkMk id="42" creationId="{DBC2549A-74BB-2643-A8ED-9316C0520F24}"/>
          </ac:inkMkLst>
        </pc:inkChg>
        <pc:inkChg chg="add del">
          <ac:chgData name="Jessica Bolus" userId="330596316_tp_dropbox" providerId="OAuth2" clId="{79B1B774-B460-D442-82ED-8493A1E22EB9}" dt="2019-08-16T19:25:32.986" v="209"/>
          <ac:inkMkLst>
            <pc:docMk/>
            <pc:sldMk cId="1005051000" sldId="297"/>
            <ac:inkMk id="43" creationId="{3ADDEFC2-278D-F34A-B3A1-0DD4D20D0190}"/>
          </ac:inkMkLst>
        </pc:inkChg>
        <pc:inkChg chg="add del">
          <ac:chgData name="Jessica Bolus" userId="330596316_tp_dropbox" providerId="OAuth2" clId="{79B1B774-B460-D442-82ED-8493A1E22EB9}" dt="2019-08-16T19:25:32.986" v="209"/>
          <ac:inkMkLst>
            <pc:docMk/>
            <pc:sldMk cId="1005051000" sldId="297"/>
            <ac:inkMk id="44" creationId="{151B0C09-5BF7-9742-80FF-D31403FD15F7}"/>
          </ac:inkMkLst>
        </pc:inkChg>
        <pc:inkChg chg="add del reco">
          <ac:chgData name="Jessica Bolus" userId="330596316_tp_dropbox" providerId="OAuth2" clId="{79B1B774-B460-D442-82ED-8493A1E22EB9}" dt="2019-08-16T19:25:37.121" v="210"/>
          <ac:inkMkLst>
            <pc:docMk/>
            <pc:sldMk cId="1005051000" sldId="297"/>
            <ac:inkMk id="45" creationId="{36CD137C-739D-4141-ABEA-FCE23253FC56}"/>
          </ac:inkMkLst>
        </pc:inkChg>
        <pc:inkChg chg="add">
          <ac:chgData name="Jessica Bolus" userId="330596316_tp_dropbox" providerId="OAuth2" clId="{79B1B774-B460-D442-82ED-8493A1E22EB9}" dt="2019-08-16T19:25:53.537" v="211"/>
          <ac:inkMkLst>
            <pc:docMk/>
            <pc:sldMk cId="1005051000" sldId="297"/>
            <ac:inkMk id="47" creationId="{DA451254-E1F6-2F44-B761-D6665171CE84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48" creationId="{9D547928-1B36-CC46-89A2-221F1B674B35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49" creationId="{84804438-D582-334D-83CB-CC3915C3B5BC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50" creationId="{088388F0-A535-994A-AF9C-34E31AE3A764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51" creationId="{FC4F9206-9A3F-D64E-998B-82F5E062FFA5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52" creationId="{FAB3F338-C0E0-EE43-94DB-C767CF92645D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53" creationId="{1AFE556F-8790-594B-83E5-830891D0531B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54" creationId="{30E9BD0C-BCB3-1F4D-A854-5BD17B8DC8D2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55" creationId="{F9E9B319-8FD3-914D-AFEC-6CAFB571ECFA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56" creationId="{241B9A22-4EF0-A144-8B80-5565B1BCB81D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57" creationId="{7B9B1B7A-AE9B-9640-9BBE-4B629BFCFC31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58" creationId="{50985CA7-CBAC-C64F-BA9B-6B2BD5AE08E7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59" creationId="{2F198E66-5CB9-3447-9E7F-5A691E1A9586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60" creationId="{A8BABE9F-727C-AF4B-A840-2F48FBB028D6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61" creationId="{4597CFE7-61DE-BD48-8359-98783D529915}"/>
          </ac:inkMkLst>
        </pc:inkChg>
        <pc:inkChg chg="add del">
          <ac:chgData name="Jessica Bolus" userId="330596316_tp_dropbox" providerId="OAuth2" clId="{79B1B774-B460-D442-82ED-8493A1E22EB9}" dt="2019-08-16T19:26:00.185" v="228"/>
          <ac:inkMkLst>
            <pc:docMk/>
            <pc:sldMk cId="1005051000" sldId="297"/>
            <ac:inkMk id="62" creationId="{CD3F1CD2-2D83-9740-B211-FBCAA274968E}"/>
          </ac:inkMkLst>
        </pc:inkChg>
        <pc:inkChg chg="add del reco">
          <ac:chgData name="Jessica Bolus" userId="330596316_tp_dropbox" providerId="OAuth2" clId="{79B1B774-B460-D442-82ED-8493A1E22EB9}" dt="2019-08-16T19:26:03.310" v="229"/>
          <ac:inkMkLst>
            <pc:docMk/>
            <pc:sldMk cId="1005051000" sldId="297"/>
            <ac:inkMk id="63" creationId="{0B1F7A27-4244-EF4E-8417-F55872C0D1D0}"/>
          </ac:inkMkLst>
        </pc:inkChg>
        <pc:inkChg chg="add del mod reco modStrokes">
          <ac:chgData name="Jessica Bolus" userId="330596316_tp_dropbox" providerId="OAuth2" clId="{79B1B774-B460-D442-82ED-8493A1E22EB9}" dt="2019-08-16T19:26:12.366" v="243"/>
          <ac:inkMkLst>
            <pc:docMk/>
            <pc:sldMk cId="1005051000" sldId="297"/>
            <ac:inkMk id="64" creationId="{FE9CA4F6-2C60-BA4D-AADB-C4C65BA097F3}"/>
          </ac:inkMkLst>
        </pc:inkChg>
        <pc:inkChg chg="add del">
          <ac:chgData name="Jessica Bolus" userId="330596316_tp_dropbox" providerId="OAuth2" clId="{79B1B774-B460-D442-82ED-8493A1E22EB9}" dt="2019-08-16T19:26:09.174" v="241"/>
          <ac:inkMkLst>
            <pc:docMk/>
            <pc:sldMk cId="1005051000" sldId="297"/>
            <ac:inkMk id="67" creationId="{99FA2863-A7DE-8349-918D-416F67CD74B5}"/>
          </ac:inkMkLst>
        </pc:inkChg>
        <pc:inkChg chg="add del">
          <ac:chgData name="Jessica Bolus" userId="330596316_tp_dropbox" providerId="OAuth2" clId="{79B1B774-B460-D442-82ED-8493A1E22EB9}" dt="2019-08-16T19:26:09.174" v="241"/>
          <ac:inkMkLst>
            <pc:docMk/>
            <pc:sldMk cId="1005051000" sldId="297"/>
            <ac:inkMk id="68" creationId="{2E94496C-7B4E-114F-B8FE-4A2AA873C2A1}"/>
          </ac:inkMkLst>
        </pc:inkChg>
        <pc:inkChg chg="add del">
          <ac:chgData name="Jessica Bolus" userId="330596316_tp_dropbox" providerId="OAuth2" clId="{79B1B774-B460-D442-82ED-8493A1E22EB9}" dt="2019-08-16T19:26:09.174" v="241"/>
          <ac:inkMkLst>
            <pc:docMk/>
            <pc:sldMk cId="1005051000" sldId="297"/>
            <ac:inkMk id="69" creationId="{22AACE5E-8BE5-7F41-930A-D22792340CE4}"/>
          </ac:inkMkLst>
        </pc:inkChg>
        <pc:inkChg chg="add del">
          <ac:chgData name="Jessica Bolus" userId="330596316_tp_dropbox" providerId="OAuth2" clId="{79B1B774-B460-D442-82ED-8493A1E22EB9}" dt="2019-08-16T19:26:09.174" v="241"/>
          <ac:inkMkLst>
            <pc:docMk/>
            <pc:sldMk cId="1005051000" sldId="297"/>
            <ac:inkMk id="70" creationId="{2BE000A3-5EA9-654E-8455-A7FD1754310F}"/>
          </ac:inkMkLst>
        </pc:inkChg>
        <pc:inkChg chg="add del">
          <ac:chgData name="Jessica Bolus" userId="330596316_tp_dropbox" providerId="OAuth2" clId="{79B1B774-B460-D442-82ED-8493A1E22EB9}" dt="2019-08-16T19:26:09.174" v="241"/>
          <ac:inkMkLst>
            <pc:docMk/>
            <pc:sldMk cId="1005051000" sldId="297"/>
            <ac:inkMk id="71" creationId="{59418CF1-9E83-7048-949A-F8AE67D533F0}"/>
          </ac:inkMkLst>
        </pc:inkChg>
        <pc:inkChg chg="add del">
          <ac:chgData name="Jessica Bolus" userId="330596316_tp_dropbox" providerId="OAuth2" clId="{79B1B774-B460-D442-82ED-8493A1E22EB9}" dt="2019-08-16T19:26:09.174" v="241"/>
          <ac:inkMkLst>
            <pc:docMk/>
            <pc:sldMk cId="1005051000" sldId="297"/>
            <ac:inkMk id="72" creationId="{B9E05F3C-F9AF-4345-A1E7-51EB3325F758}"/>
          </ac:inkMkLst>
        </pc:inkChg>
        <pc:inkChg chg="add del">
          <ac:chgData name="Jessica Bolus" userId="330596316_tp_dropbox" providerId="OAuth2" clId="{79B1B774-B460-D442-82ED-8493A1E22EB9}" dt="2019-08-16T19:26:09.174" v="241"/>
          <ac:inkMkLst>
            <pc:docMk/>
            <pc:sldMk cId="1005051000" sldId="297"/>
            <ac:inkMk id="73" creationId="{0120BEED-A95B-5E46-A4F5-AE8F5D3B6578}"/>
          </ac:inkMkLst>
        </pc:inkChg>
        <pc:inkChg chg="add del">
          <ac:chgData name="Jessica Bolus" userId="330596316_tp_dropbox" providerId="OAuth2" clId="{79B1B774-B460-D442-82ED-8493A1E22EB9}" dt="2019-08-16T19:26:09.174" v="241"/>
          <ac:inkMkLst>
            <pc:docMk/>
            <pc:sldMk cId="1005051000" sldId="297"/>
            <ac:inkMk id="74" creationId="{4B9D9542-4288-B949-AD1C-D6DB953D0251}"/>
          </ac:inkMkLst>
        </pc:inkChg>
        <pc:inkChg chg="add del">
          <ac:chgData name="Jessica Bolus" userId="330596316_tp_dropbox" providerId="OAuth2" clId="{79B1B774-B460-D442-82ED-8493A1E22EB9}" dt="2019-08-16T19:26:09.174" v="241"/>
          <ac:inkMkLst>
            <pc:docMk/>
            <pc:sldMk cId="1005051000" sldId="297"/>
            <ac:inkMk id="75" creationId="{E0704696-4CA7-A242-B0CE-3D36E3142F14}"/>
          </ac:inkMkLst>
        </pc:inkChg>
        <pc:inkChg chg="add del">
          <ac:chgData name="Jessica Bolus" userId="330596316_tp_dropbox" providerId="OAuth2" clId="{79B1B774-B460-D442-82ED-8493A1E22EB9}" dt="2019-08-16T19:26:09.174" v="241"/>
          <ac:inkMkLst>
            <pc:docMk/>
            <pc:sldMk cId="1005051000" sldId="297"/>
            <ac:inkMk id="76" creationId="{C3319E2E-664E-F642-BB17-B089ADBF521D}"/>
          </ac:inkMkLst>
        </pc:inkChg>
        <pc:inkChg chg="add del mod reco modStrokes">
          <ac:chgData name="Jessica Bolus" userId="330596316_tp_dropbox" providerId="OAuth2" clId="{79B1B774-B460-D442-82ED-8493A1E22EB9}" dt="2019-08-16T19:26:24.737" v="255"/>
          <ac:inkMkLst>
            <pc:docMk/>
            <pc:sldMk cId="1005051000" sldId="297"/>
            <ac:inkMk id="77" creationId="{09B48367-51EE-A748-9604-2A743CB654E6}"/>
          </ac:inkMkLst>
        </pc:inkChg>
        <pc:inkChg chg="add del">
          <ac:chgData name="Jessica Bolus" userId="330596316_tp_dropbox" providerId="OAuth2" clId="{79B1B774-B460-D442-82ED-8493A1E22EB9}" dt="2019-08-16T19:26:17.206" v="253"/>
          <ac:inkMkLst>
            <pc:docMk/>
            <pc:sldMk cId="1005051000" sldId="297"/>
            <ac:inkMk id="79" creationId="{C9745F7D-1516-D742-AEDC-FC16D3E26940}"/>
          </ac:inkMkLst>
        </pc:inkChg>
        <pc:inkChg chg="add del">
          <ac:chgData name="Jessica Bolus" userId="330596316_tp_dropbox" providerId="OAuth2" clId="{79B1B774-B460-D442-82ED-8493A1E22EB9}" dt="2019-08-16T19:26:17.206" v="253"/>
          <ac:inkMkLst>
            <pc:docMk/>
            <pc:sldMk cId="1005051000" sldId="297"/>
            <ac:inkMk id="80" creationId="{02CC08AB-09F5-2D4A-99E1-B2633C411DAA}"/>
          </ac:inkMkLst>
        </pc:inkChg>
        <pc:inkChg chg="add del">
          <ac:chgData name="Jessica Bolus" userId="330596316_tp_dropbox" providerId="OAuth2" clId="{79B1B774-B460-D442-82ED-8493A1E22EB9}" dt="2019-08-16T19:26:17.206" v="253"/>
          <ac:inkMkLst>
            <pc:docMk/>
            <pc:sldMk cId="1005051000" sldId="297"/>
            <ac:inkMk id="81" creationId="{A24384CC-4B41-544F-8074-C629BD91AAE8}"/>
          </ac:inkMkLst>
        </pc:inkChg>
        <pc:inkChg chg="add del">
          <ac:chgData name="Jessica Bolus" userId="330596316_tp_dropbox" providerId="OAuth2" clId="{79B1B774-B460-D442-82ED-8493A1E22EB9}" dt="2019-08-16T19:26:17.206" v="253"/>
          <ac:inkMkLst>
            <pc:docMk/>
            <pc:sldMk cId="1005051000" sldId="297"/>
            <ac:inkMk id="82" creationId="{FE2833D1-397E-BC43-94C1-7118FD017CB9}"/>
          </ac:inkMkLst>
        </pc:inkChg>
        <pc:inkChg chg="add del">
          <ac:chgData name="Jessica Bolus" userId="330596316_tp_dropbox" providerId="OAuth2" clId="{79B1B774-B460-D442-82ED-8493A1E22EB9}" dt="2019-08-16T19:26:17.206" v="253"/>
          <ac:inkMkLst>
            <pc:docMk/>
            <pc:sldMk cId="1005051000" sldId="297"/>
            <ac:inkMk id="83" creationId="{69F26B1F-945D-D74F-B5A4-2580C2CC015A}"/>
          </ac:inkMkLst>
        </pc:inkChg>
        <pc:inkChg chg="add del">
          <ac:chgData name="Jessica Bolus" userId="330596316_tp_dropbox" providerId="OAuth2" clId="{79B1B774-B460-D442-82ED-8493A1E22EB9}" dt="2019-08-16T19:26:17.206" v="253"/>
          <ac:inkMkLst>
            <pc:docMk/>
            <pc:sldMk cId="1005051000" sldId="297"/>
            <ac:inkMk id="84" creationId="{9B1FFF3E-E38A-4B4F-BF1E-D980DC50184E}"/>
          </ac:inkMkLst>
        </pc:inkChg>
        <pc:inkChg chg="add del">
          <ac:chgData name="Jessica Bolus" userId="330596316_tp_dropbox" providerId="OAuth2" clId="{79B1B774-B460-D442-82ED-8493A1E22EB9}" dt="2019-08-16T19:26:17.206" v="253"/>
          <ac:inkMkLst>
            <pc:docMk/>
            <pc:sldMk cId="1005051000" sldId="297"/>
            <ac:inkMk id="85" creationId="{81A202D4-C597-F745-A3E8-7108E45B9FC3}"/>
          </ac:inkMkLst>
        </pc:inkChg>
        <pc:inkChg chg="add del">
          <ac:chgData name="Jessica Bolus" userId="330596316_tp_dropbox" providerId="OAuth2" clId="{79B1B774-B460-D442-82ED-8493A1E22EB9}" dt="2019-08-16T19:26:17.206" v="253"/>
          <ac:inkMkLst>
            <pc:docMk/>
            <pc:sldMk cId="1005051000" sldId="297"/>
            <ac:inkMk id="86" creationId="{81D27555-6FAE-0F4D-A5D0-15BD91FF7AC5}"/>
          </ac:inkMkLst>
        </pc:inkChg>
        <pc:inkChg chg="add del">
          <ac:chgData name="Jessica Bolus" userId="330596316_tp_dropbox" providerId="OAuth2" clId="{79B1B774-B460-D442-82ED-8493A1E22EB9}" dt="2019-08-16T19:26:17.206" v="253"/>
          <ac:inkMkLst>
            <pc:docMk/>
            <pc:sldMk cId="1005051000" sldId="297"/>
            <ac:inkMk id="87" creationId="{26A7C251-2F5D-684D-9683-EBACE9E7B82D}"/>
          </ac:inkMkLst>
        </pc:inkChg>
        <pc:inkChg chg="add del reco">
          <ac:chgData name="Jessica Bolus" userId="330596316_tp_dropbox" providerId="OAuth2" clId="{79B1B774-B460-D442-82ED-8493A1E22EB9}" dt="2019-08-16T19:26:24.735" v="254"/>
          <ac:inkMkLst>
            <pc:docMk/>
            <pc:sldMk cId="1005051000" sldId="297"/>
            <ac:inkMk id="88" creationId="{4C54FE86-DB5F-724F-B6EA-BBB7421BC1F3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90" creationId="{F4C259DC-82CD-7343-B527-BF1BA9650E47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91" creationId="{68E22DB0-945A-3641-AD39-D8C27CF61101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92" creationId="{61800784-9E2A-B443-85F3-BE9D26A8648C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93" creationId="{331EBAAD-A40A-2745-ADE8-81317EA4F841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94" creationId="{EAC7E53D-10FC-1F4F-A061-CFBCE5AC517C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95" creationId="{C97DD2B6-0622-B14F-9A55-337D40525332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96" creationId="{6612D20E-1864-AD41-85DF-0E55CACBFAB7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97" creationId="{3FB83BA0-E1F0-E746-AA66-13D0B67F1AA0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98" creationId="{9375790B-BA1D-BD40-9C7D-D4A40DDC2374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99" creationId="{50B91E3F-BE1A-284D-9D57-66FACE3A2624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100" creationId="{C687BFFF-738D-334A-B994-36A03535659E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101" creationId="{20C7EF6E-9881-574D-B698-7485B359CA7C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102" creationId="{243239BA-9DD8-D543-8280-D0489836DB23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103" creationId="{624F49AE-355B-EE4C-B823-837D87609E7C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104" creationId="{E95E3AA2-864E-6941-BE82-4AB43DA16937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105" creationId="{83DB4B27-FFA8-0243-8154-AAC2B25E0630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106" creationId="{0294BF20-CD27-614A-923B-C3DC4DA4AC53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107" creationId="{F27309DA-F0C8-5145-AEEC-3DEF167A502B}"/>
          </ac:inkMkLst>
        </pc:inkChg>
        <pc:inkChg chg="add del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108" creationId="{836C9C63-025F-4E42-98EE-062FAF048718}"/>
          </ac:inkMkLst>
        </pc:inkChg>
        <pc:inkChg chg="add reco">
          <ac:chgData name="Jessica Bolus" userId="330596316_tp_dropbox" providerId="OAuth2" clId="{79B1B774-B460-D442-82ED-8493A1E22EB9}" dt="2019-08-16T19:26:35.712" v="275"/>
          <ac:inkMkLst>
            <pc:docMk/>
            <pc:sldMk cId="1005051000" sldId="297"/>
            <ac:inkMk id="109" creationId="{2488D1D9-F829-1747-A3E2-93BBCFAE1DBF}"/>
          </ac:inkMkLst>
        </pc:inkChg>
        <pc:inkChg chg="add del">
          <ac:chgData name="Jessica Bolus" userId="330596316_tp_dropbox" providerId="OAuth2" clId="{79B1B774-B460-D442-82ED-8493A1E22EB9}" dt="2019-08-16T19:26:40.649" v="281"/>
          <ac:inkMkLst>
            <pc:docMk/>
            <pc:sldMk cId="1005051000" sldId="297"/>
            <ac:inkMk id="111" creationId="{282E72F1-E3D5-9941-8CFE-6941E1BFEF39}"/>
          </ac:inkMkLst>
        </pc:inkChg>
        <pc:inkChg chg="add del">
          <ac:chgData name="Jessica Bolus" userId="330596316_tp_dropbox" providerId="OAuth2" clId="{79B1B774-B460-D442-82ED-8493A1E22EB9}" dt="2019-08-16T19:26:40.649" v="281"/>
          <ac:inkMkLst>
            <pc:docMk/>
            <pc:sldMk cId="1005051000" sldId="297"/>
            <ac:inkMk id="112" creationId="{B3026CFE-9D69-1842-B49A-F4949776820D}"/>
          </ac:inkMkLst>
        </pc:inkChg>
        <pc:inkChg chg="add del">
          <ac:chgData name="Jessica Bolus" userId="330596316_tp_dropbox" providerId="OAuth2" clId="{79B1B774-B460-D442-82ED-8493A1E22EB9}" dt="2019-08-16T19:26:40.649" v="281"/>
          <ac:inkMkLst>
            <pc:docMk/>
            <pc:sldMk cId="1005051000" sldId="297"/>
            <ac:inkMk id="113" creationId="{FBDAA485-C33F-1D49-8D6C-CF65FECE37FD}"/>
          </ac:inkMkLst>
        </pc:inkChg>
        <pc:inkChg chg="add del">
          <ac:chgData name="Jessica Bolus" userId="330596316_tp_dropbox" providerId="OAuth2" clId="{79B1B774-B460-D442-82ED-8493A1E22EB9}" dt="2019-08-16T19:26:40.649" v="281"/>
          <ac:inkMkLst>
            <pc:docMk/>
            <pc:sldMk cId="1005051000" sldId="297"/>
            <ac:inkMk id="114" creationId="{DD2E35A6-F062-004C-9DEE-56D8BC3AFD4A}"/>
          </ac:inkMkLst>
        </pc:inkChg>
        <pc:inkChg chg="add del">
          <ac:chgData name="Jessica Bolus" userId="330596316_tp_dropbox" providerId="OAuth2" clId="{79B1B774-B460-D442-82ED-8493A1E22EB9}" dt="2019-08-16T19:26:40.649" v="281"/>
          <ac:inkMkLst>
            <pc:docMk/>
            <pc:sldMk cId="1005051000" sldId="297"/>
            <ac:inkMk id="115" creationId="{FD31FD87-2080-0D48-AEB6-18C8AA1F356E}"/>
          </ac:inkMkLst>
        </pc:inkChg>
        <pc:inkChg chg="add del reco">
          <ac:chgData name="Jessica Bolus" userId="330596316_tp_dropbox" providerId="OAuth2" clId="{79B1B774-B460-D442-82ED-8493A1E22EB9}" dt="2019-08-16T19:27:05.836" v="308"/>
          <ac:inkMkLst>
            <pc:docMk/>
            <pc:sldMk cId="1005051000" sldId="297"/>
            <ac:inkMk id="116" creationId="{DF674A6A-FE76-1F41-8471-2C8C7F4C94B2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18" creationId="{6B3AC418-F111-6E47-A7A1-45BE8F672001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19" creationId="{9FB9039B-CF7E-8E45-B597-EBE622C07D2D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20" creationId="{1E517E06-558F-4344-981B-618298BEA4EB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21" creationId="{3DAED390-B7B8-7044-B2A9-EEB0E537FDCF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22" creationId="{8B34BB17-10C9-AF4F-A713-E78CDC62387D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23" creationId="{54A3B125-CAD8-DF4B-9696-9B990E5CC331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24" creationId="{59028FFF-084D-9D43-95B0-BB094D52C841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25" creationId="{2C241590-DA9A-2C4D-A2A0-029430D08C6F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26" creationId="{09AD8A55-7484-8D45-BCB6-BF2BFBDD3BEE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27" creationId="{CBCFB42E-040E-0142-88F9-1CD00965F87B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28" creationId="{6B1F3CAD-0965-1F4C-978E-F43BB5FE5E12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29" creationId="{7F033103-4168-DF43-AAAA-9531AF9A1F52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30" creationId="{FD747BAD-85A6-E748-9C09-7901830FEAC9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31" creationId="{FFA7729A-1F56-7F4F-AD0D-06E5B99B09CE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32" creationId="{CCF20352-7FC8-6B4B-90A6-FB1149778BEF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33" creationId="{5EE40713-3DAE-484E-8735-E798BD98F88B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34" creationId="{CC2EC43D-83D8-BE4D-A2EB-0F941E13A5D7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35" creationId="{14E55220-0084-F049-8524-667A16F3D032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36" creationId="{9E8240A4-9B23-B143-B1BC-C63815DB181B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37" creationId="{D04B235D-27AA-2A41-92CC-47504EDBC43E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38" creationId="{025C5323-8F36-FD42-BD65-698EE26BB102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39" creationId="{B6902685-257C-1D4E-B897-7357A79C94E3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40" creationId="{E875A361-6B6E-024A-B5E7-8014CC6FF1A6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41" creationId="{8F3E5C74-547D-6A45-980F-8AB8E90A54DE}"/>
          </ac:inkMkLst>
        </pc:inkChg>
        <pc:inkChg chg="add del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42" creationId="{58D1C486-1966-7340-924C-5D0D73C1DB5F}"/>
          </ac:inkMkLst>
        </pc:inkChg>
        <pc:inkChg chg="add reco">
          <ac:chgData name="Jessica Bolus" userId="330596316_tp_dropbox" providerId="OAuth2" clId="{79B1B774-B460-D442-82ED-8493A1E22EB9}" dt="2019-08-16T19:26:49.356" v="307"/>
          <ac:inkMkLst>
            <pc:docMk/>
            <pc:sldMk cId="1005051000" sldId="297"/>
            <ac:inkMk id="143" creationId="{2B354DDE-4E81-A74F-8602-B40C423C8369}"/>
          </ac:inkMkLst>
        </pc:inkChg>
        <pc:inkChg chg="add del">
          <ac:chgData name="Jessica Bolus" userId="330596316_tp_dropbox" providerId="OAuth2" clId="{79B1B774-B460-D442-82ED-8493A1E22EB9}" dt="2019-08-16T19:27:26.265" v="312"/>
          <ac:inkMkLst>
            <pc:docMk/>
            <pc:sldMk cId="1005051000" sldId="297"/>
            <ac:inkMk id="145" creationId="{D1A39A21-5C00-7840-8790-144E12BD9BAC}"/>
          </ac:inkMkLst>
        </pc:inkChg>
        <pc:inkChg chg="add del">
          <ac:chgData name="Jessica Bolus" userId="330596316_tp_dropbox" providerId="OAuth2" clId="{79B1B774-B460-D442-82ED-8493A1E22EB9}" dt="2019-08-16T19:27:26.265" v="312"/>
          <ac:inkMkLst>
            <pc:docMk/>
            <pc:sldMk cId="1005051000" sldId="297"/>
            <ac:inkMk id="146" creationId="{29A79A5B-0ABE-F240-A95F-7231D51E3D15}"/>
          </ac:inkMkLst>
        </pc:inkChg>
        <pc:inkChg chg="add del">
          <ac:chgData name="Jessica Bolus" userId="330596316_tp_dropbox" providerId="OAuth2" clId="{79B1B774-B460-D442-82ED-8493A1E22EB9}" dt="2019-08-16T19:27:26.265" v="312"/>
          <ac:inkMkLst>
            <pc:docMk/>
            <pc:sldMk cId="1005051000" sldId="297"/>
            <ac:inkMk id="147" creationId="{6293C20E-2EF0-C94F-9688-23CD54234349}"/>
          </ac:inkMkLst>
        </pc:inkChg>
        <pc:inkChg chg="add del reco">
          <ac:chgData name="Jessica Bolus" userId="330596316_tp_dropbox" providerId="OAuth2" clId="{79B1B774-B460-D442-82ED-8493A1E22EB9}" dt="2019-08-16T19:27:33.585" v="313"/>
          <ac:inkMkLst>
            <pc:docMk/>
            <pc:sldMk cId="1005051000" sldId="297"/>
            <ac:inkMk id="148" creationId="{321C550E-6BF1-2241-917B-C0C101148D14}"/>
          </ac:inkMkLst>
        </pc:inkChg>
      </pc:sldChg>
      <pc:sldChg chg="addSp delSp">
        <pc:chgData name="Jessica Bolus" userId="330596316_tp_dropbox" providerId="OAuth2" clId="{79B1B774-B460-D442-82ED-8493A1E22EB9}" dt="2019-08-16T19:28:07.136" v="333"/>
        <pc:sldMkLst>
          <pc:docMk/>
          <pc:sldMk cId="1428467035" sldId="299"/>
        </pc:sldMkLst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4" creationId="{624EDA02-FA51-914B-9453-7FC491F3578C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5" creationId="{EC322686-36D1-EC4E-A47E-B10683A6A1CD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6" creationId="{136AE519-EC56-A943-BFEC-DC383FB91494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7" creationId="{2A63688B-68B9-EA49-947A-15E658E3ACFF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8" creationId="{653C96A1-9A48-5240-B448-BD3B344646A1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9" creationId="{BA015881-10D1-A749-950B-69D9A74E163F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10" creationId="{D5D1C7E4-5DB3-9B49-8E4F-C986127C3193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11" creationId="{4012EA09-CDA7-AC42-BDC8-471129CD5B91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12" creationId="{088F1EE0-6F58-0240-A01D-626D7F7F7587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13" creationId="{48896A1C-D8D0-FF4E-B6EA-076AE2B2F535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14" creationId="{CF444DFB-0FD2-324F-BE75-0B7004C05941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15" creationId="{56C49025-4C1E-0241-983C-4E226DDE89DA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16" creationId="{E5D2DDEF-4FE3-0A40-BEBE-D3814055B58C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17" creationId="{070B2F5C-F7BC-9845-86C3-394395292AB8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18" creationId="{7EB40496-4D5C-9847-83AC-08FBF1AAA2C7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19" creationId="{0AE5212D-DA4A-D647-8D35-ED6123782332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20" creationId="{1D664118-629C-1243-9EC6-6A7D4292AD67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21" creationId="{FFB63C0F-F7AE-9847-B217-F3547EE0A36E}"/>
          </ac:inkMkLst>
        </pc:inkChg>
        <pc:inkChg chg="add del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22" creationId="{AF2CD855-2505-4E4C-9145-E408303804CA}"/>
          </ac:inkMkLst>
        </pc:inkChg>
        <pc:inkChg chg="add reco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23" creationId="{584C7696-1AA0-6143-A3D9-1BC8B55264E6}"/>
          </ac:inkMkLst>
        </pc:inkChg>
        <pc:inkChg chg="add reco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24" creationId="{882896A2-6DB3-F64A-AB82-10F88F48F0A0}"/>
          </ac:inkMkLst>
        </pc:inkChg>
        <pc:inkChg chg="add reco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25" creationId="{9726AD2F-3597-F745-AF45-21F7CB298330}"/>
          </ac:inkMkLst>
        </pc:inkChg>
        <pc:inkChg chg="add reco">
          <ac:chgData name="Jessica Bolus" userId="330596316_tp_dropbox" providerId="OAuth2" clId="{79B1B774-B460-D442-82ED-8493A1E22EB9}" dt="2019-08-16T19:28:07.136" v="333"/>
          <ac:inkMkLst>
            <pc:docMk/>
            <pc:sldMk cId="1428467035" sldId="299"/>
            <ac:inkMk id="26" creationId="{F49A5395-845F-E34B-9303-553E472A2543}"/>
          </ac:inkMkLst>
        </pc:ink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16T19:25:08.748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694 73 7897,'-2'-8'532,"-2"3"1,-3 10-305,-2 5 1,-4 4 2208,3 5-1789,4-3 0,-7 12 0,3-3-28,-3 8 0,-6-3-295,0 4 1,-1 1-74,6-1 0,0 1-210,-1-1 1,-4-2 142,0 7 1,4-7 30,5 2 1,1 1-41,-6-1 1,1-1-369,-1-4 0,1 0-39,-1 0 0,-1 0-170,-3 0 0,1 0 40,-6 0 0,5 0-304,-5 0 1,5-5-247,-5 0 1,6-8 354,-1-2 0,3 1-152,1-6 55,7-2-219,2-1 0,6-7 314,0-4 0,1-3 202,4-7 1,5-1 355,9-3 0,-3-3 0,5-7 0</inkml:trace>
  <inkml:trace contextRef="#ctx0" brushRef="#br0" timeOffset="325">14 377 7897,'-6'-15'950,"4"7"-850,-4-5 0,12 12-113,4-4 1,8 5 382,1 5 1,7 3 549,-2 6 0,3 7-220,2 3-422,6 3 0,-4 2-76,3 0 0,-2 0-110,2 0 0,-2 0-185,6 0 0,-6 0 132,2 0 0,-2-2 103,2-3 0,-5 4-265,0-4 0,-2-2-913,-8 2 0,1-6 504,-6 1 1,1 2 82,-1-2 0,-4-1-566,-1-8-218,-5 2 345,8-10 888,-10 5 0,4-14 0,-6-1 0</inkml:trace>
  <inkml:trace contextRef="#ctx0" brushRef="#br0" timeOffset="484">795 492 7897,'8'-14'341,"-1"-1"0,-2 6 339,-1-1 0,8 5-358,-3-4 1,6 5-93,4 0 0,3-3-119,7 2 0,7 1-162,2 4 0,-1-5-766,2 0 0,-7 0 520,2 5 1,-5 0 296,-5 0 0,-3 7 0,-7 1 0</inkml:trace>
  <inkml:trace contextRef="#ctx0" brushRef="#br0" timeOffset="629">752 680 7839,'14'0'599,"1"0"-690,-1 0 0,12-5-120,3 1 1,9-1 258,1 5 1,3 0-15,1 0-34,0 0 0,1 0 0,-1 0 0</inkml:trace>
  <inkml:trace contextRef="#ctx0" brushRef="#br0" timeOffset="995">1721 275 7894,'-25'-8'0,"1"4"0,0 2 0,-3 4 393,3 2 0,1 4 469,4 7 0,3 6 216,-3 3-739,-4 3 1,9 9-169,-1 2 0,2 4-314,9 1 1,-1 1 187,5-1 1,8-6 45,6-3 0,9-4-605,11-1 1,1-6 194,3-4 1,4-5-550,-3-4 0,1 1 359,-2-6 1,3-2 222,-8-8 0,4-7 222,-8-8 0,2-5 224,-12 0 0,0-2 373,-4-2 0,-7-4-336,-3-1 0,-4-6-126,-1 1 0,-6-3 126,-4-1 1,-3 4 65,-1 1 0,-1 6-227,1-2 0,-5 5-334,-1 5 1,1 3-24,5 7 0,-1 6-286,1 3 1,-1 3-588,1 2 1194,6 0 0,-5 7 0,5 1 0</inkml:trace>
  <inkml:trace contextRef="#ctx0" brushRef="#br0" timeOffset="1179">2588 391 7908,'-14'24'605,"-1"-1"0,2-1 733,4 1 0,1 1-851,3 5 0,3 0-221,-3 0 0,4-1-49,1 1 1,-5-1-1949,0-4-550,0 3 2281,5-11 0,-6 5 0,-2-7 0</inkml:trace>
  <inkml:trace contextRef="#ctx0" brushRef="#br0" timeOffset="1342">2559 87 7837,'0'-14'906,"-6"6"0,4 0-200,-3 3-286,4 4-1824,1-6 0,6 18 778,4 4 0,3 2 626,1-2 0,0 6 0,1 1 0</inkml:trace>
  <inkml:trace contextRef="#ctx0" brushRef="#br0" timeOffset="1629">3007 333 7837,'-14'0'2264,"-7"5"-2573,-3 0 1,-8 0-51,-2-5 1,0 6 148,5 4 0,2-2 468,3 1 0,3 1 218,7 5 1,6-1-644,3 0 1,3 1-255,2-1 1,8 1 186,7-1 1,6 2 29,7 4 1,6-4 187,0 3 0,0 2-158,-5-2 0,-1 7-61,1-2 0,-1 3 126,-4 2 1,-8 0 936,-6 0 0,-7 0-391,2 0 1,-4-5-22,-1 0 0,-11-6-199,-4 1 1,-2-5-87,2-4 1,-4 1-317,0-6 0,-5 0 117,4-5 1,-4-2 180,5-2 0,0 0-351,4-5 1,1-1-2267,-1-4 2504,7-1 0,-5-6 0,5-1 0</inkml:trace>
  <inkml:trace contextRef="#ctx0" brushRef="#br0" timeOffset="1804">3513 304 8363,'10'2'220,"0"3"0,-7 3-585,2 6 0,-2 2 152,2 4 0,-2 2 518,7 7 0,-7 5 528,2-1 1,1 11-884,-1-6 0,0 7-641,-5-6 1,0-4 325,0-1 365,-7-3 0,-1-3 0,-6 1 0</inkml:trace>
  <inkml:trace contextRef="#ctx0" brushRef="#br0" timeOffset="1954">3296 608 7834,'7'-16'-1,"-4"-3"1,7 9 0,-4-3 436,9-1 0,2 6 637,12 3 0,2-2-106,2 3-1113,4-1 1,7 5-236,-1 0 1,-1 0-378,-3 0 1,-4 0 522,-6 0 235,-7 0 0,-1 0 0,-6 0 0</inkml:trace>
  <inkml:trace contextRef="#ctx0" brushRef="#br0" timeOffset="2541">3831 1 7861,'0'21'224,"-1"3"-20,-4 9 1,3-2 133,-2 3 0,2 3 455,2 1 1,5 4-617,0 1 1,6-1 34,-2-3 0,0 1-12,0-6 0,-4 4-88,5-4 0,-7-5-739,2-5 0,-4-6 176,-1 1 0,0-3-684,0-2 366,0-6-420,0-1 942,0-20 0,0 2 22,0-13 1,7 4 224,2-4 0,4 5 24,2-5 0,4 6 281,0-1 0,0 8-40,-4 1 1,-1 7 646,1-2-619,-1 3 1,-1 4 85,-3 3 0,-2 3-262,-3 6 0,-4 6 53,4-1 1,-2 0-7,2-4 1,2-1-8,2 1 0,9-6-366,-4 1 0,6-2-41,-1 1 1,3-2-157,7-7 1,-5 0 232,0 0 0,1 0 122,3 0 0,6-2 160,0-3 0,-2-1-98,-8-4 1,3-2-44,-2 2 1,-5-3 82,0-1 1,-6-1 238,-4 1 1,1-6-92,-6 1 0,-2 0-98,-8 4 1,-3 3 24,-6 2 0,-12-1 98,-3 6 1,-3 0 64,3 5 1,-5 6-57,1 4 0,1 3-98,7 1 1,5 7 54,5 3 1,7 2-185,3-2 0,10 3 33,5-2 0,4 2 123,5 2 0,9-5-544,5 0 0,3-6-234,-2 1 1,-2-3-142,6-2 1,-6-4 328,2 0 1,-8-7-320,-2 2 16,-6-4 336,2-1 1,-13 0 394,-7 0 0,-15 0 0,-13 0 0,-8-6 0,-7-2 0</inkml:trace>
  <inkml:trace contextRef="#ctx0" brushRef="#br0" timeOffset="3018">2024 1432 7774,'8'-10'42,"-3"1"-153,-3 6 278,-2-10 200,0 11 1,-2-4-399,-3 6 0,-3 0 23,-6 0 1,-2 0 43,-4 0 1,-2 5-72,-7-1 1,-5 8-193,0-3 0,1 4 226,4 2 1,0-3 49,0-2 0,7 3-16,2-3 1,6-2 101,4 1 1,4-4-131,6 5 0,8-6 41,6 6 0,7 0 42,8 4 0,5-4-17,-1-1 0,3 6-17,-2 4 1,-4 1-6,4-6 1,-8 5-5,-2 1 0,-8-1 20,-2-5 0,-6 1 3,-8-1 1,-3 1-69,-7-1 0,-1-1 50,-13-3 0,-2 1-1,-7-6 0,2 4-26,-3-4 1,-1 0-276,1-5 1,0 0-72,6 0 1,3 0-105,1 0 0,7-2-367,-3-3 360,4 4 1,3-7 433,4 3 0,-4-3 0,5-6 0</inkml:trace>
  <inkml:trace contextRef="#ctx0" brushRef="#br0" timeOffset="3333">2357 1519 7863,'-15'0'212,"1"0"0,-5 0 44,-1 0 1,-5 6 265,0 4 0,0 9-139,1 5 1,3 2-147,6-2 1,7 3-152,3-3 1,5 2-408,5-2 1,10-3 79,9-6 0,3-3-184,2-2 0,5-3 143,0-7 0,4 0-135,-4 0 0,-2 0 195,-8 0 1,2-7 45,-7-3 0,-1-2-34,-9-3 0,-2-4 156,-7 0 0,0-1 519,0 6 1,-2-7-255,-3-3 0,-3 3 10,-6 2 1,-1 3-212,1 1 0,-1-4-261,1 0 1,0-1-302,-1 6 0,1-1 277,-1 1 0,2 0 275,4-1 0,-4 1 0,5-1 0</inkml:trace>
  <inkml:trace contextRef="#ctx0" brushRef="#br0" timeOffset="3512">2675 1215 7774,'13'2'627,"-4"3"1,3 4-431,-8 11-126,1-4 0,-5 11 200,0-3 1,0 5 101,0 5 1,0-2-396,0 6 1,5-4 54,0 5 0,4-7 171,-4 2 0,5-4-273,-5-1 1,4 0-1407,-4 0 0,2-7 498,-3-2 977,-2-4 0,4-2 0,-6 1 0</inkml:trace>
  <inkml:trace contextRef="#ctx0" brushRef="#br0" timeOffset="3830">2964 1533 8885,'-15'15'1259,"3"-6"-1002,2 1 1,-1 0-74,6 4 1,0 2-405,5 3 0,8-2 16,7 2 1,1-8-190,8-1 1,-5-5 206,5 4 1,-1-6-42,1 2 1,1-3-128,-5-2 0,1 0 83,-2 0 0,-8-5-50,4 0 0,-6-6 96,1 1 1,1 2 1221,-6-1-320,6-1 273,-9-4-658,4 5 1,-4 3 148,3 6-392,-4 0 0,6 2 293,-7 2-150,6 5 1,-3 3-159,7-2 1,-5 1-1735,4-6 543,-5 6-230,8-3 858,-4 0 529,1-1 0,3-7 0,-4 0 0</inkml:trace>
  <inkml:trace contextRef="#ctx0" brushRef="#br0" timeOffset="3995">3484 1461 7771,'0'-14'1577,"0"6"-872,0 1-297,0 7-214,7 7 0,-4 2 97,7 10 0,-1 2-477,6 3 1,-1 4-85,1-4 0,-1 8-210,1 2 1,-6-5 118,1-5 0,-7-5-346,2 5 1,-3-6-331,-2 1 1037,0-9 0,-13 3 0,-3-5 0</inkml:trace>
  <inkml:trace contextRef="#ctx0" brushRef="#br0" timeOffset="4233">3340 1562 7760,'0'-8'271,"0"-5"165,6 12 0,2-11-182,7 8 1,6-1-123,3 5 0,0 0-109,5 0 0,-4 0-176,9 0 1,-3 0 3,-2 0 0,0 0 137,-1 0 0,-3 0 52,-1 0 1,-7 5-35,3-1 1,-6 8-153,-4-3 1,1 4 72,-6 2 1,0 1 53,-5 3 1,-7-3-95,-2 3 1,-4-3-401,-2-1-605,1-1 480,-1 1 638,7-7 0,-5-2 0,5-6 0</inkml:trace>
  <inkml:trace contextRef="#ctx0" brushRef="#br0" timeOffset="4620">3803 1403 7753,'6'-14'740,"-4"-1"-51,4 7-380,-6 2-1728,0 6 0,5 11 1274,0 4 0,4-3 44,-4-2 1,1-2 100,-1 2 0,-3 3 0,9-5 0,-6 6 0,0-4-51,-5-1 0,5-4-57,-1 5 1,1-5 535,-5 4 1,0-4-181,0 5 0,0-6 179,0 6-173,0 0 0,2 4 20,3 1 0,3-1-158,6 1 1,1-3-71,-1-2 0,7 3-47,3-3 0,-1-4-263,1-1 0,-5 1-97,5-1 1,-5 0 179,5-5 1,-6 0-167,1 0 213,-3-7 0,-6-1 184,0-6 1,-7 0-81,2-1 1,-10 1-55,-5-1 1,-7-1 329,-3-3 1,-4 8-60,5-4 1,-2 5-318,2 1 1,3-2 45,-4 6 0,4 0 115,2 5 0,4 0 15,1 0-46,5 0 0,-8 0 0,4 0 0</inkml:trace>
  <inkml:trace contextRef="#ctx0" brushRef="#br0" timeOffset="4859">4323 1663 7750,'8'0'0,"-2"-1"1385,-6-4-880,0-3 0,2-6-244,3-1 1,-2 1-265,7-1 1,4 2 11,5 4 1,6-4-210,-6 3 0,7 4-221,-2 1 318,3 3 1,-3 2 65,0 0 1,0 2-72,5 3 0,-5 3 53,0 6 1,-6 2-23,1 4 1,-4-3-152,-6 7 0,3 0-87,-8 5 55,1-6 1,-5 4-724,0-3 983,-6-3 0,-2 6 0,-7-4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16T19:25:17.118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0 982 8462,'0'-8'565,"7"2"-779,1 6 0,2 0 481,-1 0 0,2-2-53,9-3 0,1-3-124,3-6-71,3-1-127,-4-6 122,5-1 0,1-12 6,0 1 1,-5-8 52,0 3 1,-1-4-45,1-1 1,-3-6-211,-7 1 1,-1-6 152,-3 1 1,1 3 14,-6 2 1,5 4 370,-6 6-217,8 2 1,-11 14 243,4 3-293,3 9 1,-5 4 4,7 6 1,-5 1-17,4 4 0,1 8-42,5 6 0,-1 7 34,0-2 0,1 5-21,-1 5 1,1 2 82,-1 8 1,1-1-7,-1 1 0,1 1-45,-1 3 1,5-3-8,1 3 1,4 0-109,-5-4 0,7-1 109,-2-14 0,3 1-40,2-10 1,-2-3 74,-3-7 0,4-4-12,-4-6 1,2-1 3,-2-4 0,-3-8 82,-7-6-117,7-7-249,-5-3 104,11-8 1,-11-8 96,4-3 1,0-5-230,0-10 250,-1 10-67,2-16 0,-10 21-14,4-10 1,-4 5-161,3 0 73,1-3 1,-7 16-35,-3-4 1,-2 17-471,2 3-343,-4 0 652,6 8 0,-14 1-428,-2 11 1,-3 8 258,3 6 1,-4 3 196,3 1 0,4 1-66,1-1 358,-3 1 0,0-1 0,-7 1 0</inkml:trace>
  <inkml:trace contextRef="#ctx0" brushRef="#br0" timeOffset="333">1692 433 7803,'8'14'-153,"-1"-4"322,-7 0 0,-2-2 294,-3 1 0,2 9-138,-7-4 0,2 6-298,-1-1 0,-4 3 119,3 7 1,2-1-127,-2-4 1,6 3-279,-6-3 0,7-3 121,-2-2 0,3-3 0,4-6-154,3 0 1,3-7 93,6 2 0,1-5 10,-1-5 1,2-3 115,3-7 1,-2-1 119,2-3 0,-3 1 51,-2-6-36,1 7 1,-2-9 161,-4 7 0,3-6-55,-8 6 0,1 0 249,-5 4-289,0 1 1,-1 1-339,-4 3-122,-3 4-302,-7 0 479,1 4 66,-1-4 1,7 7 3,4 4-862,-5-3 944,1 10 0,0-10 0,2 5 0</inkml:trace>
  <inkml:trace contextRef="#ctx0" brushRef="#br0" timeOffset="701">2748 346 7886,'-17'2'529,"-2"2"1,3 0-315,-3 5 0,1-4 14,-1 5 0,-2 4-193,-3 6 0,-2-1 64,7-5 0,-5 6-401,5-1 0,-1 2 205,6-2 0,-1-3-229,1 3 0,6-3 141,3-1 0,-1-6-110,1 1 1,2-2 350,7 2 1,0 1-89,5-6 1,1 4 142,4-4 1,2 7-90,4-3 1,-4 4 262,3 1 1,-5 1-101,-4-1 1,1 1 87,-6-1 1,0 6-152,-5-1 0,0 0-83,0-4 1,-8-1 24,-6 1 1,-3-1-147,-7 0 1,0 1 36,-5-1 0,-1-1 43,-4-3 1,5 3-346,0-4 1,2-2 129,8-2 0,-1 1-362,6-1 0,4 0 125,1-5 1,5-2-220,0-3 672,2-3 0,15-6 0,3-1 0</inkml:trace>
  <inkml:trace contextRef="#ctx0" brushRef="#br0" timeOffset="985">2704 650 7886,'27'-15'243,"-2"1"1,-5 1-209,-5 3 127,-1 4 1,-6 7 143,-3 4 0,-3 5-91,-2 9 0,0 4-148,0 6 1,0-2-19,0-3 0,-5 3-164,0-3 0,0 2 46,5-2 0,2-3-209,3-6 1,3-6-83,6 1 83,1-7 0,-1 3 190,1-6 0,-3-6 12,-2-4 0,3-2 152,-3-3 0,-2-4-106,1 0 1,-6-6 241,2 6 1,2-5 5,-2 5 0,-1-5-28,-4 4 0,0-4-139,0 5 1,5 0-325,0 4-269,0 1 209,-5-1 104,0 7 0,-2 2 21,-3 6 1,2 0-637,-6 0 843,5 0 0,-15 0 0,3 0 0</inkml:trace>
  <inkml:trace contextRef="#ctx0" brushRef="#br0" timeOffset="1222">3311 173 7868,'0'14'1413,"5"2"-1182,0 3 0,1 10-128,-1 10 0,-3 3-202,3 1 0,-4 0 94,-1 1 0,2-1-427,3 0 0,-4 1 250,4-1 0,-3-6-914,-2-3 691,0-4 1,0-2-198,0-4 602,0 3 0,-7-11 0,-1 5 0</inkml:trace>
  <inkml:trace contextRef="#ctx0" brushRef="#br0" timeOffset="1551">3499 635 7926,'-1'-6'72,"-4"6"0,3 6 197,-3 9 1,4 1-150,1 3 0,0 2-14,0 3 0,1 2-18,4-7 1,3 0-134,7-4 1,-1-1-632,1 1 509,6-7 0,-5-2-91,3-6 0,-3 0 162,-2 0 1,-1-2 46,-3-2 1,1-4-49,-6-7 0,5 1 216,-6-1 1,6-4 60,-5 0 0,5-2 76,-6 2 1,6 2-107,-5-2 1,4 8 260,-4 1-5,7 7-253,-4-3 1,1 7-119,1 4 1,-5 3 86,4 7 1,-5 1-246,0 3 1,3-3-87,-2 3 1,4 2-88,-4-2 1,0 1 185,-5-6 0,1 1-59,4-1-1133,-3-6 1302,4 5 0,-6-11 0,0 4 0</inkml:trace>
  <inkml:trace contextRef="#ctx0" brushRef="#br0" timeOffset="1718">4005 447 7857,'0'-14'590,"0"6"-413,0 1 1,0 9 222,0 3 1,0 4-90,0 11-198,0 9 0,0 3-188,0 6 0,5-4-326,0 5 0,5-2-7,-6 1 1,1 2 211,-5-6 0,0-7-994,0-7 1190,0 2 0,-6-6 0,-2 5 0</inkml:trace>
  <inkml:trace contextRef="#ctx0" brushRef="#br0" timeOffset="1963">3846 621 7844,'8'-7'105,"4"4"67,-8-7 1,8 6 97,-3-6 1,1 7-78,4-2 1,-1 3-248,11 2 1,0 0 103,5 0 0,0 0-71,0 0 1,2-4 35,2-1 1,-2 0-149,3 5 0,-4-5 141,-1 0 0,-6 0-123,-4 5 1,-5 2 180,-4 3 1,1-2-66,-6 7 0,-2 4-135,-8 5 0,-3 6 124,-6-6 1,1 5-220,3-5 1,-2 5-119,2-4 0,4-1-153,1-5 0,2-6 500,-2-3 0,3-3 0,-4-2 0</inkml:trace>
  <inkml:trace contextRef="#ctx0" brushRef="#br0" timeOffset="2104">4309 332 7841,'8'-23'141,"-2"2"328,-6 7-494,0 6 111,0 1-1243,0 7 729,7 13 1,-4-5 427,7 7 0,-7 6 0,3-5 0</inkml:trace>
  <inkml:trace contextRef="#ctx0" brushRef="#br0" timeOffset="2355">4454 476 7841,'8'10'97,"-4"-1"1,-2 1 592,-2 5-532,6-1 1,2 0-80,7 1 0,-1-1-282,1 1 0,4-2 162,0-4 0,2 3-148,-1-8 0,-4 1 16,3-5 0,2 0-8,-2 0 0,-1-1 125,-9-4 1,3-3-85,-8-7 0,6 1 275,-5-1 1,-2 1-133,-8-1 1,2-1 196,-7-3 0,1 8-58,-6-4 1,1 6-122,-1-1 0,1-1-255,0 6-392,5 0 246,-3 5-150,10 0 530,-4 0 0,-1 0 0,-1 0 0</inkml:trace>
  <inkml:trace contextRef="#ctx0" brushRef="#br0" timeOffset="2630">4960 592 8778,'0'-15'483,"0"1"1,1 4-706,4 1 1,5-1 60,9-4 1,-1 1 20,6 3 0,-2-3 22,2 4 210,4 2-115,-6-6 0,2 12 54,0-4 0,-6 3 133,1 2 0,-3 2-194,-1 3 0,-2 8-20,-4 6 1,-2 6 249,-7 0 0,5 7-71,-1 1 1,1 3-623,-5-2 1,0-9 234,0 4 1,0-5 257,0 0 0,0-3 0,0-6 0</inkml:trace>
  <inkml:trace contextRef="#ctx0" brushRef="#br0" timeOffset="2830">5683 881 7736,'-15'-8'724,"7"2"-1948,2 6 512,6 0 712,6-7 0,8 5 0,9-4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16T19:25:53.534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15 131 8241,'-8'-23'-117,"3"4"0,4 3-308,1 1 0,6 6 377,4-1 1,-2 7 154,1-2 0,1 3-136,4 2 1,1-1 183,-1-4 0,6 3-78,-1-2 0,2 2-108,-2 2 1,2 0 0,3 0 0,-3 0 19,-7 0 1,1 0-150,-1 0 132,1 6-13,-1-4 140,-6 11-42,-1-12 1,-9 6 60,-3-7 0,-3 0-114,-6 0 0,-1 0 16,1 0 1,-5 0 7,-1 0 1,1 0-19,4 0 1,-4 0 15,0 0 1,0 0-2,4 0 1,1-5-53,-1 0-26,1 0 76,-1 5-7,7-6-6,2 4 0,8-4-3,2 6 0,0 0-18,5 0 1,6 0 33,4 0 0,5-2-1,-5-2 1,7 2-22,-2-3 1,-8 4 2,-1 1 1,-4 0-27,3 0 39,-6 0 3,5 0 13,-11 0 0,-12 4-82,-9 1 0,0 0-126,4-5 1,4 2 118,-8 2 0,7-2-280,3 3-35,6-4 0,-4 1-108,7 3 479,0-4 0,7 6 0,1-7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16T19:26:29.643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145 347 7897,'-14'6'0,"0"3"0,-1 10 529,1 0-250,-1 7 1,1-2-59,-1 10-136,7-4 1,-5 12 103,4-4 0,2 9-13,3 1 0,2 0-239,2-4 0,2-2 95,2-4 0,3 2 146,2-6 0,4 0-56,-3-5 0,1-5-426,-1 0 0,1-6 126,-6 1 0,0-8-280,-5-1 188,0-7 89,6 3 1,-4-7 3,3-4 0,-4-5 66,-1-9 1,-1-5 27,-4-10 0,3-3-66,-3-6 1,2-7-79,-2-3 0,2-5 184,-7-4 0,6 2 1,-6-3 1,7 6 47,-2 4 0,3 3 188,2 6 1,0 9 90,0 6 1,0 2-122,0 8 1,0 4-140,0 5 131,0 1 1,7-4 200,2 3 0,6-2-24,4 2 1,4 2-104,5-2 0,1 1-110,0-6 1,7 1-16,2-1 0,4 1-157,1-1 0,1 2 62,-1 4 1,5-4 104,0 3 1,1 2-211,-6-1 0,-1 4-484,-4-5 1,1 7 128,-10-2 0,1 4-906,-10 1 842,-1 0 514,-11 6 0,-2 2 0,-6 6 0</inkml:trace>
  <inkml:trace contextRef="#ctx0" brushRef="#br0" timeOffset="188">59 665 7902,'22'0'-424,"6"-1"0,-4-3 77,3-1 0,3-4 294,4 4 0,3-6 251,7 1 0,-1 4-170,0 1 0,1-2-115,-1 3 1,0-3-37,1 2 1,-6 4 122,1-4 0,-7 3 0,3 2 0</inkml:trace>
  <inkml:trace contextRef="#ctx0" brushRef="#br0" timeOffset="514">709 622 7902,'-22'8'-244,"-5"-2"1,6-1 182,-3 0 1,-4 6 16,4-1 1,5 3 424,4 1 1,3 2-148,7 3 1,-5-3-146,5 4 1,2-4-40,8-2 0,3-1-186,6-3 0,1 1-31,-1-6 1,7 0-61,3-5 1,4 0 132,1 0 1,-1-2-78,1-3 1,0-3-71,0-6 1,-6-1 45,-4 1 1,-3 4 70,-2 1 1,-5 4-7,-5-5 955,4 7-222,-6-4-214,4 7 1,-6 2-201,0 3 0,0-2-14,0 7 1,-4-1 90,-1 6 64,0-1-159,5 7 1,0-5-139,0 3 0,0-2-1631,0-3 505,0 0 1093,0-6 0,6 5 0,2-5 0</inkml:trace>
  <inkml:trace contextRef="#ctx0" brushRef="#br0" timeOffset="726">1143 231 7933,'-5'16'101,"0"4"1,1-3-647,4 8 0,0-6 1440,0 5-535,0 6 1,0 3-142,0 5 0,0-1 6,0 2 1,0 2-147,0-2 1,4-2-1,1 1 1,7-5-193,-3 0 1,-1-7-124,2-2 0,-2-6-1549,1 1 1785,4-3 0,-5-1 0,7-1 0</inkml:trace>
  <inkml:trace contextRef="#ctx0" brushRef="#br0" timeOffset="1063">1606 405 7848,'-29'-8'334,"0"1"-123,0 7 1,-5 0-1,1 0 1,-1 0-90,5 0-153,0 7 0,5-6 187,0 4-142,6 3 42,-3 0 0,13 8-251,3 4 1,12-4-16,7 3 0,7 4 151,8 1 0,0-2 25,0 2 0,0 0 2,0 5 1,0 0-160,0 0 1,-7-5 101,-3 0 1,-7-1 65,-3 1 1,-6 2-1,2-7 0,-10 5 11,-4-5 0,-6-1-77,-4-9 1,-2 3 57,-3-7 1,-3 4 9,3-4 0,-2 0-23,2-5 0,3-2-178,7-3 0,-1 2 71,1-6 0,1 4-46,3-5 0,4 0 126,6-4 0,0 4 71,0 1 0,1-1 0,4-4 0,3-1 0,7 1 0</inkml:trace>
  <inkml:trace contextRef="#ctx0" brushRef="#br0" timeOffset="1317">1403 766 7848,'21'-9'-349,"3"-1"-328,4-1 1,1 3 1402,-1-2-353,1 1 1,5-1-86,0 0 0,6 1-135,-1-6 1,1 2-174,-2 4 0,2-4 69,-6 3 0,0 2 113,-5-2 0,-2 2 10,-3-1 0,-3-2-318,-6 6 0,-1-6-54,0 1 1,-5 2-50,-5-2 1,-4 2 126,-4-1 1,-5-3 7,-5 7 0,-7-4 286,-3 4 1,-3 0-116,-2 5 0,-2 0-60,-2 0 1,2 2 102,-3 3 0,5-2 333,5 6 1,-1 1-206,5 5 0,3 1-138,7 3 0,4-3-70,6 3 1,6 2-185,4-2 1,11 2-244,7-1 0,1-3 207,5 7 1,3-6 112,2 1 0,2-3 3,3-1 84,-7-1 0,4 1 0,-4-1 0</inkml:trace>
  <inkml:trace contextRef="#ctx0" brushRef="#br0" timeOffset="1542">2430 622 7740,'1'-21'0,"4"6"0,3 1 0,7 4 0,7-4 897,7-5-605,7 3 1,9-5-255,3 6 0,3 2-327,7 4 1,-7 1 157,-2 3 0,0 3-90,0-3 1,-1 4-239,-5 1 0,-6 5 239,-3-1 1,-4 8 72,-1-3 1,-6-1-284,-4 2 430,-9 0 0,2 4 0,-3 1 0</inkml:trace>
  <inkml:trace contextRef="#ctx0" brushRef="#br0" timeOffset="1901">2574 709 7724,'5'-10'0,"2"2"820,1 1-477,8 3 0,6 4-213,7 0 31,0 0 1,0 0-231,0 0 0,6 0-411,4 0 0,-2 0-237,1 0 0,-1-2 152,2-3 565,3 4 0,-12-6 0,5 7 0</inkml:trace>
  <inkml:trace contextRef="#ctx0" brushRef="#br0" timeOffset="2246">2835 43 7762,'0'-17'37,"0"2"1,1 10-20,4 1 0,3 2 248,7 2-222,5 6 1,3 3 85,6 5 1,6 2 306,4 3 0,3-1-328,1 6 1,-1 0-69,-4 5 0,4 0-2,-3 0 0,1 0-86,-2 0 0,-2 0-246,-7 0 0,-7-5 150,-3 0 1,-4 0-43,-6 5 1,-2-5 124,-7 0 0,-13 0 5,-6 5 1,-13 0 220,-7 0 0,-4-2-85,-6-3 1,3 4-118,-7-4 1,6 1 73,-1-1 1,10-3-120,4-6 0,10-1-147,4 1 1,4-1-259,2 1 1,6-6 485,3 1 0,-3 0 0,0 4 0</inkml:trace>
  <inkml:trace contextRef="#ctx0" brushRef="#br0" timeOffset="2858">189 2198 7750,'6'14'395,"2"-6"357,7-3-601,-1-3 0,-3-2-17,4 0-55,-4 0 0,10 0 76,-6 0 0,-1 0-131,0 0 0,1-12-111,-1-2 1,1-5 83,-1-1 0,6-4 75,-1-9 1,2 0-251,-2-5 1,-3-1-349,3-4 1,-3 0 230,-1-1 1,-2-6-32,-4-3 1,4 4 193,-3 0 1,-2 4 31,2 2 1,-2 6 155,1 3 1,4 10-66,-3 5 0,-2 9-92,1 5 1,-4 4 168,5 1 0,-2 6 459,1 4 0,4 8-270,-3 1 1,4 5-20,6-5 0,-4 7-95,3-2 1,4-3-18,1-2 0,1-3-21,-1-1 1,4-1 3,-4 1 0,2-6-6,-2 1 0,1-7-45,-5 2 0,4-5-179,-5-5 0,0 0 19,-4-9 1,-1 3 89,1-9 0,-3-2 2,-2-2 1,3 1-80,-3-1 0,-4-5-27,-1-4 0,-4-3 61,-1 2 1,0 4 29,0-4 1,0-1-129,0 1 1,0 5-323,0 5 1,0 6 173,0-1 1,0 8-30,0 1 0,-1 7-161,-4-2 491,3 4 0,-10 7 0,4 9 0,-7 7 0</inkml:trace>
  <inkml:trace contextRef="#ctx0" brushRef="#br0" timeOffset="3220">1490 1677 7727,'-14'0'0,"-1"2"-75,1 3 0,-1 1-180,1 4 1,-1 4 872,1 1-391,-1-1 0,3 9-35,2-4 0,4-3-97,6 3 0,1-4-188,4-6 0,5 3 88,9-8 0,2 3 49,3-2 0,3-4-37,-3 4 0,4-3-346,0-2 0,-3-5 93,-1 0 1,-7-6-82,3 1 1,-4 2 135,-2-2 0,-1 1 62,-3-6 1,-4-4 108,-6 0 0,-2-2-98,-2 2 0,-4 1 118,-7-6 0,1 6 0,-1-1 0,-4 3-17,0 1 0,-2 6-18,1-1 0,3 7 35,-7-2 0,6 3 0,-9 9 0,4 1 0</inkml:trace>
  <inkml:trace contextRef="#ctx0" brushRef="#br0" timeOffset="3618">1331 2169 7734,'-29'0'-53,"-5"1"-51,1 4 1,-6-2-97,5 7 0,2-7-13,8 2 1,-2-3 618,7-2 734,-7 6-864,10 2 0,2 2-138,9-1-155,4-5 1,4 4-120,6-4 0,7 3 44,13 3 0,0 2 81,0-2 0,2 3 40,2 1 1,-2 6-95,3-1 1,-9 2-183,-1-2 1,-7 2 169,-3 3 1,-1 3 40,-8-3 1,-2 2 54,-8-2 0,-8 2 113,-6-7 1,-12 1 45,3-6 0,-6 0-115,0 1 1,4-5-27,-4-1 0,3-6 10,2 2 1,2-3-111,3-2 0,3 0 66,7 0 1,4 0 73,0 0-316,7-7 0,-2-1-384,10-6 0,5-1-55,9 1 678,4-7 0,5-1 0,1-7 0</inkml:trace>
  <inkml:trace contextRef="#ctx0" brushRef="#br0" timeOffset="3884">1635 2270 7734,'0'21'0,"-7"1"0,-2 7 0,-4 0 136,-2 0 0,7-5 249,3 0 1,-1-1-254,1 1 1,0-3-30,5-7-5,7-6 0,1-1-95,6-7 1,1 0-136,-1 0 1,5-2 82,1-3 0,-1-3 114,-4-6 0,-1-1-272,0 1 0,-4-5-266,0-1 1,-7-4 226,2 5 0,-4-5 103,-1 5 1,-6-6 42,-4 6 1,-3-5-16,-1 5 0,4 0 169,1 4 0,-1 1-86,-4-1-6,-1 7 1,1-3-9,-1 6 1,6 0-151,-1 5 0,5-1 19,-5-4 177,7 3 0,-10-4 0,5 6 0</inkml:trace>
  <inkml:trace contextRef="#ctx0" brushRef="#br0" timeOffset="4105">1938 1923 7727,'-1'16'0,"-4"3"0,3 2-67,-3 3 0,-1 8 440,1-3 0,0 5 209,5 0-354,0 3 0,0 0-208,0-4 0,0 3-237,0-2 1,0-2 220,0-8 0,5 1 47,0-5 1,6-1-442,-1-5 0,-2-1 97,2-3 0,-6 3-1130,6-4 1423,0-2 0,4 6 0,1-5 0</inkml:trace>
  <inkml:trace contextRef="#ctx0" brushRef="#br0" timeOffset="4388">2126 2386 7481,'2'8'437,"3"-3"1,3-4-325,6-1 0,1 0-46,-1 0 0,1 0-31,-1 0 1,0 0-140,1 0 0,-1-1 42,1-4 1,-2 1-74,-4-5 1,4 6 53,-3-2-122,-4-3 239,7 6-70,-11-4 1,9 7-6,-6 4 0,0 3 60,-5 7 0,1-1 164,4 1 1,-3-1-161,2 0 0,3 1-38,-2-1 0,1 1-39,-1-1 1,1-4-151,4 0 1,3-7-181,-4 2 0,0-4 172,0-1 0,-1-1 81,2-4 0,1 2 128,-6-7 0,6-6 0,-3-7 0</inkml:trace>
  <inkml:trace contextRef="#ctx0" brushRef="#br0" timeOffset="4571">2719 1981 7715,'14'-8'0,"-4"1"283,0 7 170,-7 0 1,3 7-175,-6 2 0,0 6-46,0 4 0,0 4-155,0 6 1,0-1 71,0 1 1,5 5 47,0 0 0,1 1-157,-1-1 0,-3-4-1000,3 4 0,-4-8 477,-1-2 1,0-1 32,0 1 0,-1-4 449,-4-5 0,-3-1 0,-7 1 0</inkml:trace>
  <inkml:trace contextRef="#ctx0" brushRef="#br0" timeOffset="4817">2589 2256 7704,'8'-7'1126,"5"4"-887,-4-7 0,-1 5-30,2-4 0,1-1-240,9-4 96,-4-1 0,11 6 132,-3-1 0,2 5 24,-2-4 1,3 5-188,-3-1 0,2 2-215,-2-2 0,2 4-102,-7-4 0,5 5 183,-5 5 1,-1 3 12,-8 6 0,1 1 67,-6-1 0,0 7-271,-5 3 1,0 2-13,0-2 0,-5 2-52,0-7 0,-5 5-141,6-5 211,-8 1 0,9-7-232,-7-4 517,7-2 0,-10-1 0,5 2 0</inkml:trace>
  <inkml:trace contextRef="#ctx0" brushRef="#br0" timeOffset="5192">3023 2024 7704,'0'-22'0,"1"-2"0,4 9 0,-3-3 0,2 9-440,-2-4 516,-2 5-295,0 2-301,0 6 1,2 11 519,3 3 0,-2 4 0,6-4 0,-1 1 0,2-1 0,3 1 0,-3-1 0,-2 1 0,1-1 0,-4 1 63,5-1 0,-6 2 157,6 3 0,-5-1-5,5 6 1,-1-5 124,6 6 1,-4-3-151,3 2 1,-2-1-29,7-4 1,3-3 45,2 3 1,-1-4-34,1-6 1,-1-2-429,1-7 0,-2 0 125,-3 0 1,-2-2-60,2-3 0,-5-3 84,-4-6 1,1-5-56,-6-1 1,0-5 83,-5 0 1,-2 3 36,-3-2 0,-3 1-22,-6-1 1,-5-1-23,-1 5 1,-1-1-75,2 2 0,1 3 40,-6-3 0,7 8-13,-3 1 0,0 7 8,0-2 0,1-2-138,5 3 258,-1-1 0,1 5 0,6 6 0,1 2 0</inkml:trace>
  <inkml:trace contextRef="#ctx0" brushRef="#br0" timeOffset="5488">3731 2357 7673,'0'-15'-572,"0"6"281,0-1 145,0 0 1,2-9-21,3 0 1,-4-2 969,4 2 1,3 3-386,2-4 0,2-1-170,3 2 0,6 5-179,3 4 0,2 2-33,-2-2 1,3 4-24,-3 6 0,-1 0 57,1 0 1,-7 8 61,3 6 0,-4 3-111,-2 7 0,-1-5-216,-3 5 0,1 0-68,-6 5 0,1-5-92,-1 0 0,-3-5 17,2 6 0,-2-8-136,-2 3 1,-6-4 472,-4-2 0,-3 7 0,-1 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16T19:26:41.741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434 230 9382,'0'15'-41,"0"-1"1,-5 2-6,0 4 1,-5-3 68,6 7 1,-6-4-18,5 4 0,-6 0 28,1 5 1,-3-5-19,-1 0 0,1-2 63,4 3 1,-3-3 302,7-3-170,1-3 21,4 5 0,0-11-14,0 0 1,8-7-73,6 2 0,2-4-7,8-1 0,0 0-62,5 0 1,2-1-132,3-4 1,-4 2-19,4-7 1,1 0-287,-1-4 1,-2 1 6,-8 3 1,2-3-324,-7 4 0,0 2-313,-4 3 0,-6-4 986,1-2 0,-7-3 0,4-1 0</inkml:trace>
  <inkml:trace contextRef="#ctx0" brushRef="#br0" timeOffset="227">723 71 7604,'0'-8'736,"-6"3"-612,-4 10 1,2 3 99,-2 7 0,7 6 189,-2 3 0,4 8-92,1 2 0,0 12-133,0 2 0,0 9-52,0 5 0,0-2-68,0 2 0,0-4-90,0-5 1,-5 0-279,0-9 0,0 1-17,5-12 0,0 1-287,0-5 1,0-2-236,0-3 0,0-3 61,0-6 778,0-1 0,-6-6 0,-2-1 0</inkml:trace>
  <inkml:trace contextRef="#ctx0" brushRef="#br0" timeOffset="409">1084 433 7604,'15'0'390,"-7"1"130,-3 4 1,-4 8-311,-1 6 1,-6 12-261,-4-2 1,-1 8 79,1-4 0,-6 8 133,7-3 0,-7-3-533,6-1 1,-3-3 225,-1-2 1,4-7-584,0-3 1,7-7 726,-2-3 0,-9 1 0,-2 4 0</inkml:trace>
  <inkml:trace contextRef="#ctx0" brushRef="#br0" timeOffset="602">882 462 7604,'5'16'0,"0"3"0,6-1 767,-2 6-519,4-7 0,2 11 670,-1-4-585,7-3 1,-3 4-149,6-5 0,0 4-303,5-5 1,1 5-126,4-5 1,-2 1 151,7-6 1,-7-4-770,2-1 0,-4-1 117,-1 2 743,-6-3 0,-2-7 0,-7 0 0</inkml:trace>
  <inkml:trace contextRef="#ctx0" brushRef="#br0" timeOffset="773">1417 418 8680,'14'0'92,"1"0"1,1-1-135,3-4 1,-1 3-278,6-3 0,-5 4-148,5 1 467,-6 6 0,3 2 0,-7 7 0</inkml:trace>
  <inkml:trace contextRef="#ctx0" brushRef="#br0" timeOffset="927">1547 635 8216,'0'8'463,"0"-1"1,6-9-589,4-3 1,3 4-9,1-4 1,2-2 110,4 3 0,-4-3-330,3 2 1,2 4-892,-2-4 1243,1 3 0,0 2 0,3 0 0</inkml:trace>
  <inkml:trace contextRef="#ctx0" brushRef="#br0" timeOffset="1344">2328 57 7577,'5'-10'948,"-1"1"-571,1 5 0,-6-4-5,-4 3-176,3 4 0,-11-7-19,4 3 0,-4 3 19,-2-2 0,-5 4-146,-5 4 0,-3 4-9,-6 7 1,3 4-82,-2 0 0,2 6 63,2-6 1,7 5-171,2-5 0,4 0-32,2-4 0,6 4-72,3 1 1,3-1-281,2-5 1,2 6 220,3-1 1,9 2 114,10-2 0,4-1-26,1 6 0,1-7-63,4 3 1,-4 1 199,4-2 0,-5 5 207,-5-5 1,2 2-38,-7-2 0,-1-3 238,-9 4 0,-1-6 210,-3-4 0,-3 3-240,3-4 1,-10 4 102,-5 2 0,-3-6-123,-1 1 0,-7 0-112,-3 4 1,1-4-128,-1-1 1,5-6-254,-5 2 1,5-3-107,-5-2 0,6 0-383,-1 0 1,3-2-823,1-3 1529,7 4 0,-5-12 0,5 5 0</inkml:trace>
  <inkml:trace contextRef="#ctx0" brushRef="#br0" timeOffset="1533">2935 187 7589,'0'14'0,"-6"6"1819,-4-1-1184,-9 7 0,1 3-504,-6 9 1,5-1-27,-5 2 0,-1-2-390,-3 1 0,-1 2-207,0-6 0,1-2-500,4-8 0,2-3 992,3-6 0,2 5 0,-3 3 0</inkml:trace>
  <inkml:trace contextRef="#ctx0" brushRef="#br0" timeOffset="1702">2458 158 7601,'8'14'995,"5"7"1,-10 0-790,7 3 1,1 4-38,8-4 0,5 3 223,10 2-205,-3 0 0,10-7-451,-2-2 1,-2-4-640,1-2 0,-4 1 410,5-1 493,-7 1 0,3-1 0,-6 0 0</inkml:trace>
  <inkml:trace contextRef="#ctx0" brushRef="#br0" timeOffset="2419">0 1445 9215,'14'0'-1112,"3"-5"1039,2 0 0,-2-4 317,8 4 0,-1-5-411,5 5 0,4-6 30,1 1 0,1 2-328,-1-1 0,-3-1-14,2-4 479,-2 6 0,-2-5 0,0 5 0</inkml:trace>
  <inkml:trace contextRef="#ctx0" brushRef="#br0" timeOffset="2657">607 1141 9089,'-9'7'86,"-1"2"93,7 4 1,-4 6-133,7 1-15,0 5 0,0-7 109,0 6 1,7-6-109,2 1 0,-1-4-215,2-6 0,0 2 124,4-6 0,2 0-311,4-5 0,-4 0 191,3 0 1,2-2-242,-2-2 1,0-3 54,-4-2 0,4-4-11,0 3 0,1-3 375,-6-1 0,1-1 0,-1 1 0</inkml:trace>
  <inkml:trace contextRef="#ctx0" brushRef="#br0" timeOffset="2844">940 1083 7605,'-8'21'0,"-3"-5"70,6 4 0,-5 2 102,5 2 0,0 3 487,5 2-427,-6 0 1,4 5-130,-2 0 0,2 1-243,2-1 1,0-5 35,0 0 1,0-2-149,0-8 0,2-1-1110,2-8 1362,-2 2 0,17-10 0,-3 4 0</inkml:trace>
  <inkml:trace contextRef="#ctx0" brushRef="#br0" timeOffset="3031">1330 1242 7605,'0'21'728,"-6"2"0,-7 1-404,-6 0 1,-1-5-139,6 5 1,-5-6-386,-1 1 1,1-3 215,5-1 1,4-6-429,0 1 0,5-7-6,-4 2 1,4-3-960,-5-2 1376,7 0 0,-10-7 0,5-1 0</inkml:trace>
  <inkml:trace contextRef="#ctx0" brushRef="#br0" timeOffset="3190">1128 1199 7604,'14'14'1109,"1"7"-695,-7-5 0,3 10-63,-6-7 0,6-4-153,-1-6 1,3 1-97,1 5 0,5-3-157,1-2 0,5 3-524,-1-3 1,-1-4 398,1-1 0,0 1-1368,5-1 1548,0 6 0,6-3 0,2 7 0</inkml:trace>
  <inkml:trace contextRef="#ctx0" brushRef="#br0" timeOffset="3394">2169 1141 11124,'14'0'-232,"1"-5"262,-1 1 1,1-1-39,-1 5 1,2-5-1208,3 0 1014,-3 0 0,5 5-766,-6 0 600,-1 0 367,-6 0 0,5-6 0,-5-2 0</inkml:trace>
  <inkml:trace contextRef="#ctx0" brushRef="#br0" timeOffset="3654">2516 953 7577,'8'-6'1467,"5"4"-1136,-12-4-92,12 6 0,-11 1-99,3 4 0,1-2-54,-1 7 1,0 0-5,-5 4 1,0 1-132,0-1 1,0 5 105,0 1 1,0-1-149,0-5-187,0 1 199,0-1 1,1-1-278,4-3 0,3 1 149,6-6 0,1 0 112,-1-5 0,6 0-231,-1 0 0,0-5-383,-4 0 0,-1-6 133,1 1 576,-1 4 0,1-14 0,-1 4 0</inkml:trace>
  <inkml:trace contextRef="#ctx0" brushRef="#br0" timeOffset="3857">2834 852 9891,'9'19'370,"1"1"0,-7 5-249,2-1 1,-2 4-152,2 1 1,-3 0-209,3-1 0,-5 6 218,-5 0 1,2 0-658,-7-5 0,7-2 106,-2-3 0,-2 2-188,3-7 1,-1 0 758,5-4 0,-7-1 0,-1 1 0</inkml:trace>
  <inkml:trace contextRef="#ctx0" brushRef="#br0" timeOffset="4070">3311 953 9464,'0'8'620,"0"5"-490,0-3 1,-2 4-116,-2 5 1,-5 4 21,-5 6 0,0 0 55,-1 0 0,-4-2-476,0-3 0,-6 2 222,6-7 1,0 0-673,4-4 0,-4-2 45,0-4 789,0 4 0,-2-11 0,-2 4 0</inkml:trace>
  <inkml:trace contextRef="#ctx0" brushRef="#br0" timeOffset="4243">3051 1026 7577,'14'0'2041,"-6"1"-1699,-3 4 0,1-2-145,-1 7 1,6-5 18,-1 4 0,0 1-9,4 4 1,-1 1-175,11-1 0,0 1-244,5-1 0,0 1-284,0-1 0,5 1 29,-1-1 1,0 0-1273,-9 1 1738,3-7 0,-11 11 0,5-3 0</inkml:trace>
  <inkml:trace contextRef="#ctx0" brushRef="#br0" timeOffset="4542">2978 2038 7588,'-6'14'788,"0"-4"114,-4-1 1,-1 1-179,6 4-495,-6 1 0,3 6-111,-7 3 0,-4 10-161,0 4 1,-6 10-222,6 5 1,-5 2 142,5-2 1,0-2-157,4-2 1,1-6-172,-1 0 0,1-11-269,-1-7 1,1-8 236,-1 3 1,1-11 479,-1-4 0,-5 3 0,-3 0 0</inkml:trace>
  <inkml:trace contextRef="#ctx0" brushRef="#br0" timeOffset="4760">2588 2211 7593,'8'15'1347,"3"-1"-1073,-6 0 0,2 1 59,-3-1 0,6 1 261,9-1-356,4 7 1,6 0-170,0 3 0,0 3 4,-1-2 1,1-3-405,0 2 1,-6-6 209,-4 1 1,2-3-1398,-2-1 1170,0-1 1,-4-1-45,-1-3 198,-6-4 194,-1 0 0,-7-4 0,0 4 0</inkml:trace>
  <inkml:trace contextRef="#ctx0" brushRef="#br0" timeOffset="5045">1923 2341 9955,'6'23'244,"-2"-9"-244,5-9-234,1-3 475,4-2-117,7 0 0,-3 0-211,6 0 1,0-2 70,5-3 0,-7 2-736,-2-7 0,-4 2 60,-2-1 692,1-4 0,-1 5 0,1-7 0</inkml:trace>
  <inkml:trace contextRef="#ctx0" brushRef="#br0" timeOffset="5199">1981 2500 8003,'-8'10'1196,"3"0"-1196,3-7 0,4 2-94,3-10 0,4 2 62,11-7 1,-3 5-245,7-5 1,1 1-218,3-6 1,0 2 492,-4 4 0,3-10 0,-4 2 0</inkml:trace>
  <inkml:trace contextRef="#ctx0" brushRef="#br0" timeOffset="5698">1272 2269 8618,'-16'0'998,"-3"0"-877,-3 0 0,-3 0-71,1 0-16,7 0-7,-11 0 1,7 0 222,-3 0 1,-1 0 323,5 0 0,-4 2-255,5 2-182,-7 4 1,10 13-30,-3 3 1,4 5-100,6 5 1,-2 5-84,6 9 0,2-2 62,7 7 1,6-6-209,9 1 0,-1-11 119,6-8 1,2-3-72,8-12 1,2-3-34,8-11 1,-1-1-32,1-4 1,1-8 46,3-6 0,-5-7-63,1 2 153,-1 3-177,-13-6 184,6 4 0,-12-6-100,0 1 199,-6-1 0,-4 5-144,-9-1 1,-3 1 127,-2-5 1,-9 2-13,-5 3 1,-2-3-36,-8 3 0,1-2-100,-1 2 0,-3-2-142,3 7 1,3 0 51,2 4 1,-2 2-131,2 4 1,-1-3 104,6 8 1,-5-6 270,-1 5 0,-5-6 0,2 3 0</inkml:trace>
  <inkml:trace contextRef="#ctx0" brushRef="#br0" timeOffset="6732">622 3136 8059,'6'8'1176,"2"-1"-1013,7-7 0,6 0-78,3 0 0,9-5 256,6 0 1,4-4-51,5 4 1,9-6-276,5 1 0,12-8 4,-1-1 1,8 0-411,1 4 0,8 1 478,2-1 1,1 1 51,-1-1 0,-4 3-341,4 2 1,1-1-122,-2 6 1,-4-5-21,-5 5 0,-2 1 132,2 4 0,-3-5 82,-7 0 1,1-5 50,-1 5 0,-6-4 105,-4 4 1,-4-5 3,-5 6 1,-3-1 185,-7 5 1,-1 0-168,-3 0 0,-6 0 46,-8 0 1,0 5 67,-5-1 1,-1 6 222,-5-5 1,-4 0-369,0-5 1,-6 0 11,6 0 0,-5 0-130,4 0 0,-5-7 1,0-2 0,0-4-124,1-2 1,-4 1 60,4-1 1,-3-6-14,-2-3 1,-5-3-62,0-2-1,-6-1 54,1-4 1,2-5 0,-2-9 1,6 2 64,-6-7 1,2-1 76,-2-3 0,2-1 11,3 0 1,-1 2 149,-4 3 0,2 3-157,3 7 0,2 6-20,-6 3 1,5 5 334,0 5 1,0 3-113,0 7 0,2 4 12,-3 0 0,2 7 85,-2-2-88,3 4-114,-4 1-11,0 0-142,4 0 75,-11 0 0,5-5 39,-6 0 0,-2 0-106,-4 5 0,3 0 43,-7 0 0,-1 0 29,-3 0 0,-1 0 7,0 0 0,-2 0 4,-3 0 0,-1 0-4,-3 0 1,-9 0 3,4 0 0,-10 0 0,0 0 0,-8 0-2,-2 0 0,-5 0 6,6 0 0,-7-5 3,1 1 1,-1-1-4,2 5 0,-10-2-140,-1-3 0,1 4 278,0-4 1,-1 3-62,0 2 1,1 0 111,5 0 0,6 0-105,3 0 0,6 2-12,4 3 0,-2 1 15,7 4 0,4 3-45,6-4 0,6 4-109,-2 2 1,5-1 81,5 0 0,-2 1-115,7-1 1,5-4 251,4 0 0,2 1-190,-2 8 0,-3-1 126,4 6 1,1 5-93,-2 5 1,-1 12 65,-8 2 1,1 9-108,-6 5 0,3 11-95,-8 8 1,-2 9-372,-7 2 0,-2-7-9,6-8 0,2-4-416,8-6 1,0-9 929,9-10 0,9-14 0,11-2 0,-2 2 0,-2 3 0,-1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16T19:28:04.453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7 58 7656,'-7'0'655,"9"0"0,13 0 246,12 0 0,13-1-1421,8-4 439,7 3 0,7-6-331,11 3 0,-3 2 275,-2-7 0,-7 7-523,2-2 0,-6 4 127,-4 1 533,-9 0 0,-9-7 0,-6-1 0</inkml:trace>
  <inkml:trace contextRef="#ctx0" brushRef="#br0" timeOffset="179">441 116 7660,'-15'18'0,"1"6"0,4 0 38,0 10 1,7-4 77,-2-1 0,5 2-25,5 2 0,3 4-72,7 7 0,-1-6-822,1 1 517,-1-7 0,1 3 286,-1-6 0,0 0 0,1 0 0</inkml:trace>
  <inkml:trace contextRef="#ctx0" brushRef="#br0" timeOffset="679">759 521 7630,'-10'30'262,"0"4"0,6-3 17,-6 2-119,7-9 0,-4-3-68,7-6 1,0-1-11,0 1 1,5-6 457,0 1-62,6-7-979,-9 4 0,4-9 142,-6-3 0,0-4-26,0-11 0,-1-2 223,-4-7 1,-2-5 57,-2 0 0,-4-6 30,3 2 0,-1-9 161,1-1 1,4-2-187,6 2 0,0 3-12,0-3 0,8 4 413,6 6 0,2 4-68,9 10 0,-3 3-1,2 7 1,3 6-71,-2 3 0,2 10-45,2 4 0,-5 9-69,0 1 0,0 7-86,5-2 1,-5-1-7,0 1 0,-6-7 71,1 3 1,-3-3-51,-1 3 1,-7-9 47,-3 3 0,-4-3-2,-1 4 1,-3-5 12,-7-1 1,-1 2 79,-13 9 1,-5-4-103,-5 3 0,-1-3 7,1-1 1,4 4 74,-4 0 0,8-4-48,2-6 1,8 1 15,2 4 1,4-4-7,5 0-30,4-7 1,1 8-32,9-6 0,10 0-3,6-5 1,2 0-36,2 0 0,6 0-129,4 0 0,-2 0-271,1 0 0,-1 0 195,2 0 0,1 5-88,-6-1 1,-2 6-22,-8-5 1,-3 6 353,-7-1 0,7 3 0,2 1 0</inkml:trace>
  <inkml:trace contextRef="#ctx0" brushRef="#br0" timeOffset="971">1337 246 7843,'6'-8'299,"-4"8"-27,3 10 1,-2 9 53,2 5 0,-2 10 83,7 4 1,-1-1-223,6 2 1,6-2-40,3 1 0,-2 1-68,2-10 0,1 1-209,3-10 0,6-1-357,0-5 1,-5-6 290,-5-3 1,-2-3-95,3-2 0,-5-2 77,-5-3 1,-1-3 92,1-6 0,-6-2-41,1-3 0,-7-2 66,2-3 1,-3-5 3,-2 0 1,0 0 41,0-5 0,-5-1-236,0 1 0,-1-6 119,1 1 0,3 1-54,-3-6 0,4 11 219,1-6 0,0 7 0,0 3 0</inkml:trace>
  <inkml:trace contextRef="#ctx0" brushRef="#br0" timeOffset="1312">2392 130 7634,'0'-14'889,"0"6"-670,0-5 1,0 10-268,0-7 35,-6 7 0,3-5 86,-7 3 1,-1 4 15,-8-4 0,1 5-118,-6 5 0,-5 3 82,-5 6 0,-4 7 141,4 3 1,0 3-107,5 2 0,2 5-100,3 0 1,3 0 39,7-6 1,6 1-88,3 0 0,5-1 97,5-4 0,4 1-12,10-5 0,4-1-60,6-5 0,6 1 60,4-1 1,3-4-440,1 0 1,-5-7 28,1 2 1,-5-4-151,4-1 1,-6-5 199,2 1 1,-5-6 18,-5 5 0,-3-6 315,-7 1 0,-5 2 0,-5-1 0,-2-1 0,-2-5 0</inkml:trace>
  <inkml:trace contextRef="#ctx0" brushRef="#br0" timeOffset="1458">1915 304 7634,'-22'-13'-83,"3"4"0,4 0 287,5 5 1,6 2 338,8-3 1,13-1-439,11 1-89,8 0 0,14 5-150,3 0 1,8-5-392,1 1 0,1-1 175,-5 5 214,-7 0 1,5 6 0,-4 2 0</inkml:trace>
  <inkml:trace contextRef="#ctx0" brushRef="#br0" timeOffset="1612">2913 506 7628,'-15'0'618,"1"-6"0,1 3-821,4-7 1,2 5 202,7-4 0,0-1 0,0-4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16T19:28:02.935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73 11 7665,'-2'-8'216,"-1"5"0,-2 6-718,2 7 333,1 9 0,4 5-24,3 10 0,-2 5 607,6 9 54,-5 10 0,2 8-229,-6 6 0,-2 7-38,-2 3 1,-4 3-398,-7 1 0,1-7-99,-1-7 1,2-1-424,4-8 1,2-4 168,7-11 549,0-6 0,7-13 0,1 0 0</inkml:trace>
  <inkml:trace contextRef="#ctx0" brushRef="#br0" timeOffset="309">434 330 7706,'-14'27'228,"-2"5"-28,-4 16 1,4 4 320,-3 5 1,8 8-251,1 2 0,8 1-89,2-6 0,7-1-353,7-12 1,9-1 128,6-5 0,1-11-463,9-3 1,-1-11 187,6-4 0,-6-1-8,1-8 0,-7 0 164,2-5 1,-9-8-135,-1-7 1,-7-6 412,-3-8 1,-1-1-138,-8-4 0,0-3 394,-5-6 0,-7-5-105,-3-1 1,-2-4 24,-3 5 1,-4-5-123,0 5 0,-2 0-44,1 4 1,4 3-97,-3 2 1,5 5-193,4 10 0,-3-1-953,3 5 860,-2 1 1,-3 6-699,1 4 950,6 2 0,-5 7 0,5 0 0</inkml:trace>
  <inkml:trace contextRef="#ctx0" brushRef="#br0" timeOffset="489">1215 691 7670,'19'0'894,"0"0"-530,1 0 0,-4 0-242,3 0 1,2-5-439,3 0 0,3-4-130,-3 4 0,2-2 275,-2 3 1,2 0-874,-7-5 1044,7 6 0,-10-10 0,5 5 0</inkml:trace>
  <inkml:trace contextRef="#ctx0" brushRef="#br0" timeOffset="681">1171 937 8349,'15'0'792,"6"0"-841,3 0 1,5-5-268,5 0 0,-2 0-95,6 5 0,-4-4 138,4-1 0,-5 0 273,0 5 0,-2-7 0,-2-1 0</inkml:trace>
  <inkml:trace contextRef="#ctx0" brushRef="#br0" timeOffset="909">2024 272 7657,'-8'14'250,"-4"13"1,4-1 847,-7 13-778,7 6 0,2 1 270,6 7-346,0 0 0,0 12-197,0 2 0,1-3-197,4-1 0,-2-4-755,7-1 1,-2-6 549,2-4 0,2-5-609,-2-4 964,-4-4 0,7-6 0,-5 0 0</inkml:trace>
  <inkml:trace contextRef="#ctx0" brushRef="#br0" timeOffset="1204">2473 604 7635,'-39'32'791,"1"7"1,4 6-527,-5 13 0,7-2-63,-2-3 0,10 3 0,5-3 0,9 0 29,6-5 0,5-1-148,9-13 0,6-7-278,13-8 1,6-4-314,4-6 0,2-2 262,3-7 0,-6-7-209,1-2 0,-7-10 176,2-6 1,-9-2 16,0-2 0,-9-1 571,-2-4 1,-6-1-162,-8-4 1,-1-3-3,-4 4 1,-3-2-18,-7 1 0,1-8 79,-1 4 0,1 1-361,-1 4 1,3 4 93,2-5 1,-1 7-521,6-1 1,-5 2 272,5 2 0,1 7 306,4 2 0,-7-2 0,-1-1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16T19:28:02.118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1 232 7670,'9'-2'0,"3"-1"0,4-2 747,6 2 1,7-3-706,5 1 0,1-2-497,4 3 1,-2 2 247,-4-3 1,-4 4-962,0 1 1168,0 0 0,-13 6 0,5 2 0</inkml:trace>
  <inkml:trace contextRef="#ctx0" brushRef="#br0" timeOffset="188">984 1 7665,'-8'0'0,"-7"0"172,1 0-162,0 6 0,-9-3 117,4 7 1,1 1-142,-6 8 1,0 4 333,-5 6 0,-5 5-291,1-1 1,-1 6-317,5-5 0,0-1-26,0-4 0,5-1-256,0-4 0,1 1 569,-1-5 0,-3-1 0,4-5 0</inkml:trace>
  <inkml:trace contextRef="#ctx0" brushRef="#br0" timeOffset="364">507 246 7665,'0'-22'0,"0"-4"0,0 7 0,0 0 341,0 4 127,0 1 0,0 4 112,0 0-406,0 7 1,5 3-124,-1 10-14,8 3 1,-6 3 57,4 3 1,7 4-189,-2 5 1,4 1-28,0 0 0,4 0-330,6 0 1,-5-5-78,0 0 0,0-4 527,5 4 0,0 0 0,0 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08-16T19:28:01.144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0 377 7893,'0'-15'1393,"2"7"-1569,3 3 141,3 4 1,8 1 39,3 0 1,-3 0-19,3 0 0,4 4-520,1 1 1,3 0 275,2-5 0,0 0-643,0 0 900,0 0 0,0 6 0,0 3 0</inkml:trace>
  <inkml:trace contextRef="#ctx0" brushRef="#br0" timeOffset="216">1027 1 7932,'-15'0'508,"1"0"-899,6 6 0,-3 4 481,6 9-24,-6-3 0,4 11-71,-2-3 0,-4 5 66,3 5 0,-8 1-187,-1 4 0,0-2-132,4-3 1,-4-4-20,0 4 1,0-4-42,4-1 318,-6-6 0,-1 4 0,-7-4 0</inkml:trace>
  <inkml:trace contextRef="#ctx0" brushRef="#br0" timeOffset="409">694 30 7710,'-14'14'450,"6"0"167,3 1 1,3 6-517,2 3 1,8 5 48,7 5 1,6 1-79,8 3 0,1-1 75,4-3 1,-4-3-643,4 2 1,3-4-14,2-5 0,-2-1-901,1-4 1409,1-3 0,-2 5 0,-2-6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39583-747E-4CCA-9F53-430BC7CEAAE7}" type="datetimeFigureOut">
              <a:rPr lang="en-US" smtClean="0"/>
              <a:t>8/16/19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2BD82-6B72-4AB0-81E7-B07D78DC8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432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77EF-AAF3-40A0-9A62-888DEAE85001}" type="datetimeFigureOut">
              <a:rPr lang="en-US" smtClean="0"/>
              <a:t>8/16/19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8F61-60ED-4128-A1EC-01A7A7DC156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77EF-AAF3-40A0-9A62-888DEAE85001}" type="datetimeFigureOut">
              <a:rPr lang="en-US" smtClean="0"/>
              <a:t>8/16/19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8F61-60ED-4128-A1EC-01A7A7DC1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77EF-AAF3-40A0-9A62-888DEAE85001}" type="datetimeFigureOut">
              <a:rPr lang="en-US" smtClean="0"/>
              <a:t>8/16/19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8F61-60ED-4128-A1EC-01A7A7DC1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77EF-AAF3-40A0-9A62-888DEAE85001}" type="datetimeFigureOut">
              <a:rPr lang="en-US" smtClean="0"/>
              <a:t>8/16/19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8F61-60ED-4128-A1EC-01A7A7DC1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77EF-AAF3-40A0-9A62-888DEAE85001}" type="datetimeFigureOut">
              <a:rPr lang="en-US" smtClean="0"/>
              <a:t>8/16/19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8F61-60ED-4128-A1EC-01A7A7DC15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77EF-AAF3-40A0-9A62-888DEAE85001}" type="datetimeFigureOut">
              <a:rPr lang="en-US" smtClean="0"/>
              <a:t>8/16/19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8F61-60ED-4128-A1EC-01A7A7DC1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77EF-AAF3-40A0-9A62-888DEAE85001}" type="datetimeFigureOut">
              <a:rPr lang="en-US" smtClean="0"/>
              <a:t>8/16/19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8F61-60ED-4128-A1EC-01A7A7DC1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77EF-AAF3-40A0-9A62-888DEAE85001}" type="datetimeFigureOut">
              <a:rPr lang="en-US" smtClean="0"/>
              <a:t>8/16/19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8F61-60ED-4128-A1EC-01A7A7DC1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77EF-AAF3-40A0-9A62-888DEAE85001}" type="datetimeFigureOut">
              <a:rPr lang="en-US" smtClean="0"/>
              <a:t>8/16/19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8F61-60ED-4128-A1EC-01A7A7DC1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577EF-AAF3-40A0-9A62-888DEAE85001}" type="datetimeFigureOut">
              <a:rPr lang="en-US" smtClean="0"/>
              <a:t>8/16/19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8F61-60ED-4128-A1EC-01A7A7DC156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8F577EF-AAF3-40A0-9A62-888DEAE85001}" type="datetimeFigureOut">
              <a:rPr lang="en-US" smtClean="0"/>
              <a:t>8/16/19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4B78F61-60ED-4128-A1EC-01A7A7DC15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8F577EF-AAF3-40A0-9A62-888DEAE85001}" type="datetimeFigureOut">
              <a:rPr lang="en-US" smtClean="0"/>
              <a:t>8/16/19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4B78F61-60ED-4128-A1EC-01A7A7DC15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customXml" Target="../ink/ink5.xml"/><Relationship Id="rId1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3" Type="http://schemas.openxmlformats.org/officeDocument/2006/relationships/customXml" Target="../ink/ink1.xml"/><Relationship Id="rId4" Type="http://schemas.openxmlformats.org/officeDocument/2006/relationships/image" Target="../media/image20.png"/><Relationship Id="rId5" Type="http://schemas.openxmlformats.org/officeDocument/2006/relationships/customXml" Target="../ink/ink2.xml"/><Relationship Id="rId6" Type="http://schemas.openxmlformats.org/officeDocument/2006/relationships/image" Target="../media/image21.png"/><Relationship Id="rId7" Type="http://schemas.openxmlformats.org/officeDocument/2006/relationships/customXml" Target="../ink/ink3.xml"/><Relationship Id="rId8" Type="http://schemas.openxmlformats.org/officeDocument/2006/relationships/image" Target="../media/image22.png"/><Relationship Id="rId9" Type="http://schemas.openxmlformats.org/officeDocument/2006/relationships/customXml" Target="../ink/ink4.xml"/><Relationship Id="rId10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4" Type="http://schemas.openxmlformats.org/officeDocument/2006/relationships/customXml" Target="../ink/ink7.xml"/><Relationship Id="rId5" Type="http://schemas.openxmlformats.org/officeDocument/2006/relationships/image" Target="../media/image26.png"/><Relationship Id="rId6" Type="http://schemas.openxmlformats.org/officeDocument/2006/relationships/customXml" Target="../ink/ink8.xml"/><Relationship Id="rId7" Type="http://schemas.openxmlformats.org/officeDocument/2006/relationships/image" Target="../media/image27.png"/><Relationship Id="rId8" Type="http://schemas.openxmlformats.org/officeDocument/2006/relationships/customXml" Target="../ink/ink9.xml"/><Relationship Id="rId9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524000"/>
            <a:ext cx="7620000" cy="5410200"/>
          </a:xfrm>
        </p:spPr>
        <p:txBody>
          <a:bodyPr>
            <a:normAutofit/>
          </a:bodyPr>
          <a:lstStyle/>
          <a:p>
            <a:pPr marL="118872" indent="0" algn="ctr">
              <a:buNone/>
            </a:pPr>
            <a:r>
              <a:rPr lang="en-US" sz="2400" b="1" u="sng" dirty="0">
                <a:solidFill>
                  <a:srgbClr val="FF0000"/>
                </a:solidFill>
              </a:rPr>
              <a:t>Equations with No Solution or Infinite Solutions</a:t>
            </a:r>
          </a:p>
          <a:p>
            <a:pPr marL="114300" indent="0">
              <a:buNone/>
            </a:pPr>
            <a:endParaRPr lang="en-US" b="1" u="sng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en-US" b="1" u="sng" dirty="0">
                <a:solidFill>
                  <a:schemeClr val="tx1"/>
                </a:solidFill>
              </a:rPr>
              <a:t>Objective:</a:t>
            </a:r>
          </a:p>
          <a:p>
            <a:pPr marL="114300" indent="0">
              <a:buNone/>
            </a:pPr>
            <a:r>
              <a:rPr lang="en-US" b="1" dirty="0">
                <a:solidFill>
                  <a:schemeClr val="tx1"/>
                </a:solidFill>
              </a:rPr>
              <a:t>-Solve equations that have no solution or infinite solutions</a:t>
            </a:r>
          </a:p>
          <a:p>
            <a:pPr marL="11430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685800"/>
            <a:ext cx="7620000" cy="5715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62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Equations with infinite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the equation </a:t>
            </a:r>
            <a:r>
              <a:rPr lang="en-US" sz="2800" b="1" dirty="0"/>
              <a:t>2x = x + 3</a:t>
            </a:r>
            <a:r>
              <a:rPr lang="en-US" sz="2800" dirty="0"/>
              <a:t>, there is only one solution: 3, because 3 is the only number for x that would make both sides equal. 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Try to come up with an equation in which </a:t>
            </a:r>
            <a:r>
              <a:rPr lang="en-US" sz="2800" b="1" dirty="0"/>
              <a:t>every number</a:t>
            </a:r>
            <a:r>
              <a:rPr lang="en-US" sz="2800" dirty="0"/>
              <a:t> could work for 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85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value of x makes the equation true?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467600" cy="50292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4800" b="1" dirty="0"/>
              <a:t>x + 5 = x + 10</a:t>
            </a:r>
          </a:p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4800" b="1" dirty="0"/>
              <a:t>x + 10 = 10 + x</a:t>
            </a:r>
          </a:p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4800" b="1" dirty="0"/>
              <a:t>x + x = 2x + 0</a:t>
            </a:r>
          </a:p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4800" b="1" dirty="0"/>
              <a:t>2x = 3x</a:t>
            </a:r>
          </a:p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4800" b="1" dirty="0"/>
              <a:t>x – 10 = x</a:t>
            </a:r>
          </a:p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r>
              <a:rPr lang="en-US" sz="4800" b="1" dirty="0"/>
              <a:t>2x + 6 = 2(x + 3)</a:t>
            </a:r>
          </a:p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endParaRPr lang="en-US" sz="4800" b="1" dirty="0"/>
          </a:p>
          <a:p>
            <a:pPr marL="0" indent="0" algn="ctr">
              <a:buNone/>
            </a:pPr>
            <a:endParaRPr lang="en-US" sz="4800" b="1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4800" b="1" dirty="0"/>
          </a:p>
          <a:p>
            <a:pPr algn="ctr"/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1752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Nothing!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24600" y="2438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Any number!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33528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Any number!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00800" y="43111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x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24600" y="5029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Nothing!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24600" y="5867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F0"/>
                </a:solidFill>
              </a:rPr>
              <a:t>Any number!</a:t>
            </a:r>
          </a:p>
        </p:txBody>
      </p:sp>
    </p:spTree>
    <p:extLst>
      <p:ext uri="{BB962C8B-B14F-4D97-AF65-F5344CB8AC3E}">
        <p14:creationId xmlns:p14="http://schemas.microsoft.com/office/powerpoint/2010/main" val="1085762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with these?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 xmlns="">
                    <m:r>
                      <a:rPr lang="en-US" sz="3600" b="1" i="1" smtClean="0">
                        <a:latin typeface="Cambria Math"/>
                      </a:rPr>
                      <m:t>𝟎</m:t>
                    </m:r>
                    <m:r>
                      <a:rPr lang="en-US" sz="3600" b="1" i="1" smtClean="0">
                        <a:latin typeface="Cambria Math"/>
                      </a:rPr>
                      <m:t>𝒙</m:t>
                    </m:r>
                    <m:r>
                      <a:rPr lang="en-US" sz="3600" b="1" i="1" smtClean="0">
                        <a:latin typeface="Cambria Math"/>
                      </a:rPr>
                      <m:t>=</m:t>
                    </m:r>
                    <m:r>
                      <a:rPr lang="en-US" sz="3600" b="1" i="1" smtClean="0">
                        <a:latin typeface="Cambria Math"/>
                      </a:rPr>
                      <m:t>𝟖</m:t>
                    </m:r>
                  </m:oMath>
                </a14:m>
                <a:r>
                  <a:rPr lang="en-US" sz="3600" b="1" dirty="0"/>
                  <a:t>	 	vs. 		</a:t>
                </a:r>
                <a14:m>
                  <m:oMath xmlns:m="http://schemas.openxmlformats.org/officeDocument/2006/math" xmlns="">
                    <m:r>
                      <a:rPr lang="en-US" sz="3600" b="1" i="1" smtClean="0">
                        <a:latin typeface="Cambria Math"/>
                      </a:rPr>
                      <m:t>𝟖</m:t>
                    </m:r>
                    <m:r>
                      <a:rPr lang="en-US" sz="3600" b="1" i="1" smtClean="0">
                        <a:latin typeface="Cambria Math"/>
                      </a:rPr>
                      <m:t>𝒙</m:t>
                    </m:r>
                    <m:r>
                      <a:rPr lang="en-US" sz="3600" b="1" i="1" smtClean="0">
                        <a:latin typeface="Cambria Math"/>
                      </a:rPr>
                      <m:t>=</m:t>
                    </m:r>
                    <m:r>
                      <a:rPr lang="en-US" sz="3600" b="1" i="1" smtClean="0">
                        <a:latin typeface="Cambria Math"/>
                      </a:rPr>
                      <m:t>𝟎</m:t>
                    </m:r>
                  </m:oMath>
                </a14:m>
                <a:endParaRPr lang="en-US" sz="3600" b="1" dirty="0"/>
              </a:p>
              <a:p>
                <a:endParaRPr lang="en-US" sz="3600" b="1" dirty="0"/>
              </a:p>
              <a:p>
                <a:endParaRPr lang="en-US" sz="3600" b="1" dirty="0"/>
              </a:p>
              <a:p>
                <a:endParaRPr lang="en-US" sz="3600" b="1" dirty="0"/>
              </a:p>
              <a:p>
                <a14:m>
                  <m:oMath xmlns:m="http://schemas.openxmlformats.org/officeDocument/2006/math" xmlns="">
                    <m:r>
                      <a:rPr lang="en-US" sz="3600" b="1" i="1" smtClean="0">
                        <a:latin typeface="Cambria Math"/>
                      </a:rPr>
                      <m:t>𝟒</m:t>
                    </m:r>
                    <m:r>
                      <a:rPr lang="en-US" sz="3600" b="1" i="1" smtClean="0">
                        <a:latin typeface="Cambria Math"/>
                      </a:rPr>
                      <m:t>𝒙</m:t>
                    </m:r>
                    <m:r>
                      <a:rPr lang="en-US" sz="3600" b="1" i="1" smtClean="0">
                        <a:latin typeface="Cambria Math"/>
                      </a:rPr>
                      <m:t>=</m:t>
                    </m:r>
                    <m:r>
                      <a:rPr lang="en-US" sz="3600" b="1" i="1" smtClean="0">
                        <a:latin typeface="Cambria Math"/>
                      </a:rPr>
                      <m:t>𝟓</m:t>
                    </m:r>
                    <m:r>
                      <a:rPr lang="en-US" sz="3600" b="1" i="1" smtClean="0">
                        <a:latin typeface="Cambria Math"/>
                      </a:rPr>
                      <m:t>𝒙</m:t>
                    </m:r>
                  </m:oMath>
                </a14:m>
                <a:r>
                  <a:rPr lang="en-US" sz="3600" b="1" dirty="0"/>
                  <a:t>		vs. 		 </a:t>
                </a:r>
                <a14:m>
                  <m:oMath xmlns:m="http://schemas.openxmlformats.org/officeDocument/2006/math" xmlns="">
                    <m:r>
                      <a:rPr lang="en-US" sz="3600" b="1" i="1">
                        <a:latin typeface="Cambria Math"/>
                      </a:rPr>
                      <m:t>𝟒</m:t>
                    </m:r>
                    <m:r>
                      <a:rPr lang="en-US" sz="3600" b="1" i="1">
                        <a:latin typeface="Cambria Math"/>
                      </a:rPr>
                      <m:t>=</m:t>
                    </m:r>
                    <m:r>
                      <a:rPr lang="en-US" sz="3600" b="1" i="1">
                        <a:latin typeface="Cambria Math"/>
                      </a:rPr>
                      <m:t>𝟓</m:t>
                    </m:r>
                  </m:oMath>
                </a14:m>
                <a:r>
                  <a:rPr lang="en-US" sz="3600" b="1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5" name="Ink 25">
                <a:extLst>
                  <a:ext uri="{FF2B5EF4-FFF2-40B4-BE49-F238E27FC236}">
                    <a16:creationId xmlns:a16="http://schemas.microsoft.com/office/drawing/2014/main" xmlns="" id="{8DC056AD-3F31-D54C-A9D4-72C98BE943CC}"/>
                  </a:ext>
                </a:extLst>
              </p14:cNvPr>
              <p14:cNvContentPartPr/>
              <p14:nvPr/>
            </p14:nvContentPartPr>
            <p14:xfrm>
              <a:off x="6128676" y="2652784"/>
              <a:ext cx="1707480" cy="661680"/>
            </p14:xfrm>
          </p:contentPart>
        </mc:Choice>
        <mc:Fallback xmlns="">
          <p:pic>
            <p:nvPicPr>
              <p:cNvPr id="25" name="Ink 25">
                <a:extLst>
                  <a:ext uri="{FF2B5EF4-FFF2-40B4-BE49-F238E27FC236}">
                    <a16:creationId xmlns:a16="http://schemas.microsoft.com/office/drawing/2014/main" id="{8DC056AD-3F31-D54C-A9D4-72C98BE943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7716" y="2622167"/>
                <a:ext cx="1769040" cy="7232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39" name="Ink 39">
                <a:extLst>
                  <a:ext uri="{FF2B5EF4-FFF2-40B4-BE49-F238E27FC236}">
                    <a16:creationId xmlns:a16="http://schemas.microsoft.com/office/drawing/2014/main" xmlns="" id="{8EEEFA10-2A84-3143-A0EF-5653E884B83B}"/>
                  </a:ext>
                </a:extLst>
              </p14:cNvPr>
              <p14:cNvContentPartPr/>
              <p14:nvPr/>
            </p14:nvContentPartPr>
            <p14:xfrm>
              <a:off x="793476" y="2554504"/>
              <a:ext cx="2050920" cy="359280"/>
            </p14:xfrm>
          </p:contentPart>
        </mc:Choice>
        <mc:Fallback xmlns="">
          <p:pic>
            <p:nvPicPr>
              <p:cNvPr id="39" name="Ink 39">
                <a:extLst>
                  <a:ext uri="{FF2B5EF4-FFF2-40B4-BE49-F238E27FC236}">
                    <a16:creationId xmlns:a16="http://schemas.microsoft.com/office/drawing/2014/main" id="{8EEEFA10-2A84-3143-A0EF-5653E884B83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62876" y="2523873"/>
                <a:ext cx="2112480" cy="4205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xmlns="" id="{DA451254-E1F6-2F44-B761-D6665171CE84}"/>
                  </a:ext>
                </a:extLst>
              </p14:cNvPr>
              <p14:cNvContentPartPr/>
              <p14:nvPr/>
            </p14:nvContentPartPr>
            <p14:xfrm>
              <a:off x="6066036" y="2309344"/>
              <a:ext cx="114840" cy="4716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DA451254-E1F6-2F44-B761-D6665171CE84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35436" y="2278744"/>
                <a:ext cx="176400" cy="10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9" name="Ink 109">
                <a:extLst>
                  <a:ext uri="{FF2B5EF4-FFF2-40B4-BE49-F238E27FC236}">
                    <a16:creationId xmlns:a16="http://schemas.microsoft.com/office/drawing/2014/main" xmlns="" id="{2488D1D9-F829-1747-A3E2-93BBCFAE1DBF}"/>
                  </a:ext>
                </a:extLst>
              </p14:cNvPr>
              <p14:cNvContentPartPr/>
              <p14:nvPr/>
            </p14:nvContentPartPr>
            <p14:xfrm>
              <a:off x="6206436" y="4849504"/>
              <a:ext cx="1478880" cy="963000"/>
            </p14:xfrm>
          </p:contentPart>
        </mc:Choice>
        <mc:Fallback xmlns="">
          <p:pic>
            <p:nvPicPr>
              <p:cNvPr id="109" name="Ink 109">
                <a:extLst>
                  <a:ext uri="{FF2B5EF4-FFF2-40B4-BE49-F238E27FC236}">
                    <a16:creationId xmlns:a16="http://schemas.microsoft.com/office/drawing/2014/main" id="{2488D1D9-F829-1747-A3E2-93BBCFAE1DBF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175829" y="4818556"/>
                <a:ext cx="1540455" cy="10241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43" name="Ink 143">
                <a:extLst>
                  <a:ext uri="{FF2B5EF4-FFF2-40B4-BE49-F238E27FC236}">
                    <a16:creationId xmlns:a16="http://schemas.microsoft.com/office/drawing/2014/main" xmlns="" id="{2B354DDE-4E81-A74F-8602-B40C423C8369}"/>
                  </a:ext>
                </a:extLst>
              </p14:cNvPr>
              <p14:cNvContentPartPr/>
              <p14:nvPr/>
            </p14:nvContentPartPr>
            <p14:xfrm>
              <a:off x="2401956" y="4610464"/>
              <a:ext cx="1249200" cy="1160640"/>
            </p14:xfrm>
          </p:contentPart>
        </mc:Choice>
        <mc:Fallback xmlns="">
          <p:pic>
            <p:nvPicPr>
              <p:cNvPr id="143" name="Ink 143">
                <a:extLst>
                  <a:ext uri="{FF2B5EF4-FFF2-40B4-BE49-F238E27FC236}">
                    <a16:creationId xmlns:a16="http://schemas.microsoft.com/office/drawing/2014/main" id="{2B354DDE-4E81-A74F-8602-B40C423C836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371005" y="4579864"/>
                <a:ext cx="1310382" cy="122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05051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Dividing by zero…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𝑎𝑛𝑦𝑡h𝑖𝑛𝑔</m:t>
                        </m:r>
                      </m:den>
                    </m:f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4400" b="0" dirty="0">
                    <a:solidFill>
                      <a:schemeClr val="tx1"/>
                    </a:solidFill>
                  </a:rPr>
                  <a:t> </a:t>
                </a:r>
                <a:r>
                  <a:rPr lang="en-US" b="0" dirty="0">
                    <a:solidFill>
                      <a:schemeClr val="tx1"/>
                    </a:solidFill>
                  </a:rPr>
                  <a:t>			</a:t>
                </a:r>
                <a:r>
                  <a:rPr lang="en-US" b="1" dirty="0">
                    <a:solidFill>
                      <a:schemeClr val="tx1"/>
                    </a:solidFill>
                  </a:rPr>
                  <a:t>(so x = 0)</a:t>
                </a: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 xmlns="">
                    <m:f>
                      <m:f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𝑎𝑛𝑦𝑡h𝑖𝑛𝑔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en-US" sz="44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4400" b="0" i="1" smtClean="0">
                        <a:solidFill>
                          <a:schemeClr val="tx1"/>
                        </a:solidFill>
                        <a:latin typeface="Cambria Math"/>
                      </a:rPr>
                      <m:t>𝑢𝑛𝑑𝑒𝑓𝑖𝑛𝑒𝑑</m:t>
                    </m:r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endParaRPr lang="en-US" b="1" dirty="0"/>
              </a:p>
              <a:p>
                <a:pPr marL="457200" lvl="1" indent="0">
                  <a:buNone/>
                </a:pPr>
                <a:r>
                  <a:rPr lang="en-US" b="1" dirty="0"/>
                  <a:t>						(So no solution)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160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value of x makes the equation true?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b="1" dirty="0"/>
              <a:t>2x + 6 = 2(x + 3)</a:t>
            </a:r>
          </a:p>
          <a:p>
            <a:pPr marL="0" indent="0" algn="ctr">
              <a:buNone/>
            </a:pPr>
            <a:r>
              <a:rPr lang="en-US" sz="4800" b="1" dirty="0"/>
              <a:t>x + 10 = 10 + x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Infinite Solutions </a:t>
            </a:r>
          </a:p>
          <a:p>
            <a:pPr marL="457200" indent="-457200"/>
            <a:r>
              <a:rPr lang="en-US" sz="2800" b="1" dirty="0">
                <a:solidFill>
                  <a:srgbClr val="FF0000"/>
                </a:solidFill>
              </a:rPr>
              <a:t>If you ever have the exact same thing on both sides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5 = 5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2x – 8 = 2x – 8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Etc.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Means EVERY NUMBER will work</a:t>
            </a:r>
          </a:p>
          <a:p>
            <a:endParaRPr lang="en-US" sz="5200" b="1" dirty="0"/>
          </a:p>
          <a:p>
            <a:pPr algn="ctr"/>
            <a:endParaRPr lang="en-US" sz="48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Ink 26">
                <a:extLst>
                  <a:ext uri="{FF2B5EF4-FFF2-40B4-BE49-F238E27FC236}">
                    <a16:creationId xmlns:a16="http://schemas.microsoft.com/office/drawing/2014/main" xmlns="" id="{584C7696-1AA0-6143-A3D9-1BC8B55264E6}"/>
                  </a:ext>
                </a:extLst>
              </p14:cNvPr>
              <p14:cNvContentPartPr/>
              <p14:nvPr/>
            </p14:nvContentPartPr>
            <p14:xfrm>
              <a:off x="5388156" y="3444064"/>
              <a:ext cx="1049040" cy="276120"/>
            </p14:xfrm>
          </p:contentPart>
        </mc:Choice>
        <mc:Fallback xmlns="">
          <p:pic>
            <p:nvPicPr>
              <p:cNvPr id="23" name="Ink 26">
                <a:extLst>
                  <a:ext uri="{FF2B5EF4-FFF2-40B4-BE49-F238E27FC236}">
                    <a16:creationId xmlns:a16="http://schemas.microsoft.com/office/drawing/2014/main" id="{584C7696-1AA0-6143-A3D9-1BC8B55264E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57556" y="3413464"/>
                <a:ext cx="1110240" cy="33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4" name="Ink 27">
                <a:extLst>
                  <a:ext uri="{FF2B5EF4-FFF2-40B4-BE49-F238E27FC236}">
                    <a16:creationId xmlns:a16="http://schemas.microsoft.com/office/drawing/2014/main" xmlns="" id="{882896A2-6DB3-F64A-AB82-10F88F48F0A0}"/>
                  </a:ext>
                </a:extLst>
              </p14:cNvPr>
              <p14:cNvContentPartPr/>
              <p14:nvPr/>
            </p14:nvContentPartPr>
            <p14:xfrm>
              <a:off x="4032036" y="3304744"/>
              <a:ext cx="952920" cy="451800"/>
            </p14:xfrm>
          </p:contentPart>
        </mc:Choice>
        <mc:Fallback xmlns="">
          <p:pic>
            <p:nvPicPr>
              <p:cNvPr id="24" name="Ink 27">
                <a:extLst>
                  <a:ext uri="{FF2B5EF4-FFF2-40B4-BE49-F238E27FC236}">
                    <a16:creationId xmlns:a16="http://schemas.microsoft.com/office/drawing/2014/main" id="{882896A2-6DB3-F64A-AB82-10F88F48F0A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01436" y="3274168"/>
                <a:ext cx="1014120" cy="5129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5" name="Ink 28">
                <a:extLst>
                  <a:ext uri="{FF2B5EF4-FFF2-40B4-BE49-F238E27FC236}">
                    <a16:creationId xmlns:a16="http://schemas.microsoft.com/office/drawing/2014/main" xmlns="" id="{9726AD2F-3597-F745-AF45-21F7CB298330}"/>
                  </a:ext>
                </a:extLst>
              </p14:cNvPr>
              <p14:cNvContentPartPr/>
              <p14:nvPr/>
            </p14:nvContentPartPr>
            <p14:xfrm>
              <a:off x="5957676" y="2980744"/>
              <a:ext cx="354240" cy="172080"/>
            </p14:xfrm>
          </p:contentPart>
        </mc:Choice>
        <mc:Fallback xmlns="">
          <p:pic>
            <p:nvPicPr>
              <p:cNvPr id="25" name="Ink 28">
                <a:extLst>
                  <a:ext uri="{FF2B5EF4-FFF2-40B4-BE49-F238E27FC236}">
                    <a16:creationId xmlns:a16="http://schemas.microsoft.com/office/drawing/2014/main" id="{9726AD2F-3597-F745-AF45-21F7CB2983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27076" y="2950144"/>
                <a:ext cx="415800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" name="Ink 29">
                <a:extLst>
                  <a:ext uri="{FF2B5EF4-FFF2-40B4-BE49-F238E27FC236}">
                    <a16:creationId xmlns:a16="http://schemas.microsoft.com/office/drawing/2014/main" xmlns="" id="{F49A5395-845F-E34B-9303-553E472A2543}"/>
                  </a:ext>
                </a:extLst>
              </p14:cNvPr>
              <p14:cNvContentPartPr/>
              <p14:nvPr/>
            </p14:nvContentPartPr>
            <p14:xfrm>
              <a:off x="2600676" y="2980744"/>
              <a:ext cx="406440" cy="192960"/>
            </p14:xfrm>
          </p:contentPart>
        </mc:Choice>
        <mc:Fallback xmlns="">
          <p:pic>
            <p:nvPicPr>
              <p:cNvPr id="26" name="Ink 29">
                <a:extLst>
                  <a:ext uri="{FF2B5EF4-FFF2-40B4-BE49-F238E27FC236}">
                    <a16:creationId xmlns:a16="http://schemas.microsoft.com/office/drawing/2014/main" id="{F49A5395-845F-E34B-9303-553E472A254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70076" y="2950144"/>
                <a:ext cx="467640" cy="25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846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to realize: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If the variables “go away” on BOTH SIDES of the equation, it will either have </a:t>
            </a:r>
            <a:r>
              <a:rPr lang="en-US" b="1" u="sng" dirty="0">
                <a:solidFill>
                  <a:srgbClr val="FF0000"/>
                </a:solidFill>
              </a:rPr>
              <a:t>no solution</a:t>
            </a:r>
            <a:r>
              <a:rPr lang="en-US" b="1" dirty="0">
                <a:solidFill>
                  <a:srgbClr val="FF0000"/>
                </a:solidFill>
              </a:rPr>
              <a:t> or </a:t>
            </a:r>
            <a:r>
              <a:rPr lang="en-US" b="1" u="sng" dirty="0">
                <a:solidFill>
                  <a:srgbClr val="FF0000"/>
                </a:solidFill>
              </a:rPr>
              <a:t>infinite solutions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9395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 solution</a:t>
            </a:r>
            <a:r>
              <a:rPr lang="en-US"/>
              <a:t>, no </a:t>
            </a:r>
            <a:r>
              <a:rPr lang="en-US" dirty="0"/>
              <a:t>solutions or infinite solutions?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sz="2800" b="1" dirty="0"/>
              <a:t>5(x – 3) + 10 = 2x + 3x – 5</a:t>
            </a:r>
          </a:p>
          <a:p>
            <a:pPr marL="571500" indent="-457200">
              <a:buFont typeface="+mj-lt"/>
              <a:buAutoNum type="arabicPeriod"/>
            </a:pPr>
            <a:endParaRPr lang="en-US" sz="2800" b="1" dirty="0"/>
          </a:p>
          <a:p>
            <a:pPr marL="571500" indent="-457200">
              <a:buFont typeface="+mj-lt"/>
              <a:buAutoNum type="arabicPeriod"/>
            </a:pPr>
            <a:r>
              <a:rPr lang="en-US" sz="2800" b="1" dirty="0"/>
              <a:t>12 = 3(x + 5)  - 3x</a:t>
            </a:r>
          </a:p>
          <a:p>
            <a:pPr marL="571500" indent="-457200">
              <a:buFont typeface="+mj-lt"/>
              <a:buAutoNum type="arabicPeriod"/>
            </a:pPr>
            <a:endParaRPr lang="en-US" sz="2800" b="1" dirty="0"/>
          </a:p>
          <a:p>
            <a:pPr marL="571500" indent="-457200">
              <a:buFont typeface="+mj-lt"/>
              <a:buAutoNum type="arabicPeriod"/>
            </a:pPr>
            <a:r>
              <a:rPr lang="en-US" sz="2800" b="1" dirty="0"/>
              <a:t>x + 3 + 3x + 5 = 2x – 4 + 12 + 2x</a:t>
            </a:r>
          </a:p>
          <a:p>
            <a:pPr marL="571500" indent="-457200">
              <a:buFont typeface="+mj-lt"/>
              <a:buAutoNum type="arabicPeriod"/>
            </a:pPr>
            <a:endParaRPr lang="en-US" sz="2800" b="1" dirty="0"/>
          </a:p>
          <a:p>
            <a:pPr marL="571500" indent="-457200">
              <a:buFont typeface="+mj-lt"/>
              <a:buAutoNum type="arabicPeriod"/>
            </a:pPr>
            <a:r>
              <a:rPr lang="en-US" sz="2800" b="1" dirty="0"/>
              <a:t>2(x + 3) = -2x + 6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1981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Infinitely Many Solutions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2819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Solution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1200" y="3810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infinitely Many Solutions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4572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x = 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617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Homework: “Special” Equations Worksheet</a:t>
            </a:r>
          </a:p>
        </p:txBody>
      </p:sp>
    </p:spTree>
    <p:extLst>
      <p:ext uri="{BB962C8B-B14F-4D97-AF65-F5344CB8AC3E}">
        <p14:creationId xmlns:p14="http://schemas.microsoft.com/office/powerpoint/2010/main" val="14564644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1062</TotalTime>
  <Words>315</Words>
  <Application>Microsoft Macintosh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PowerPoint Presentation</vt:lpstr>
      <vt:lpstr>Equations with infinite solutions</vt:lpstr>
      <vt:lpstr>What value of x makes the equation true?</vt:lpstr>
      <vt:lpstr>What happens with these?</vt:lpstr>
      <vt:lpstr>Dividing by zero…</vt:lpstr>
      <vt:lpstr>What value of x makes the equation true?</vt:lpstr>
      <vt:lpstr>Important to realize:</vt:lpstr>
      <vt:lpstr>1 solution, no solutions or infinite solutions?</vt:lpstr>
      <vt:lpstr>Homework: “Special” Equations 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Warmup 11/(Tomorrow’s Date – 1)</dc:title>
  <dc:creator>Lischwe, Benjamin J</dc:creator>
  <cp:lastModifiedBy>Jessica</cp:lastModifiedBy>
  <cp:revision>32</cp:revision>
  <dcterms:created xsi:type="dcterms:W3CDTF">2016-11-02T21:54:18Z</dcterms:created>
  <dcterms:modified xsi:type="dcterms:W3CDTF">2019-08-16T21:59:13Z</dcterms:modified>
</cp:coreProperties>
</file>