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60" r:id="rId2"/>
    <p:sldId id="294" r:id="rId3"/>
    <p:sldId id="265" r:id="rId4"/>
    <p:sldId id="289" r:id="rId5"/>
    <p:sldId id="287" r:id="rId6"/>
    <p:sldId id="293" r:id="rId7"/>
    <p:sldId id="269" r:id="rId8"/>
    <p:sldId id="300" r:id="rId9"/>
    <p:sldId id="29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Bolus" userId="330596316_tp_dropbox" providerId="OAuth2" clId="{2A6886FA-4B4C-104B-93F4-CA8EE43BB3DA}"/>
    <pc:docChg chg="custSel addSld delSld modSld">
      <pc:chgData name="Jessica Bolus" userId="330596316_tp_dropbox" providerId="OAuth2" clId="{2A6886FA-4B4C-104B-93F4-CA8EE43BB3DA}" dt="2019-08-28T19:12:01.994" v="1089"/>
      <pc:docMkLst>
        <pc:docMk/>
      </pc:docMkLst>
      <pc:sldChg chg="del">
        <pc:chgData name="Jessica Bolus" userId="330596316_tp_dropbox" providerId="OAuth2" clId="{2A6886FA-4B4C-104B-93F4-CA8EE43BB3DA}" dt="2019-08-28T17:24:17.934" v="647" actId="2696"/>
        <pc:sldMkLst>
          <pc:docMk/>
          <pc:sldMk cId="984186219" sldId="261"/>
        </pc:sldMkLst>
      </pc:sldChg>
      <pc:sldChg chg="addSp delSp modSp">
        <pc:chgData name="Jessica Bolus" userId="330596316_tp_dropbox" providerId="OAuth2" clId="{2A6886FA-4B4C-104B-93F4-CA8EE43BB3DA}" dt="2019-08-28T18:25:03.823" v="804"/>
        <pc:sldMkLst>
          <pc:docMk/>
          <pc:sldMk cId="1287095171" sldId="265"/>
        </pc:sldMkLst>
        <pc:inkChg chg="add del">
          <ac:chgData name="Jessica Bolus" userId="330596316_tp_dropbox" providerId="OAuth2" clId="{2A6886FA-4B4C-104B-93F4-CA8EE43BB3DA}" dt="2019-08-28T15:34:51.826" v="17"/>
          <ac:inkMkLst>
            <pc:docMk/>
            <pc:sldMk cId="1287095171" sldId="265"/>
            <ac:inkMk id="4" creationId="{F170087C-23F7-7D4C-B37F-C0E48FC9CE5A}"/>
          </ac:inkMkLst>
        </pc:inkChg>
        <pc:inkChg chg="add del">
          <ac:chgData name="Jessica Bolus" userId="330596316_tp_dropbox" providerId="OAuth2" clId="{2A6886FA-4B4C-104B-93F4-CA8EE43BB3DA}" dt="2019-08-28T15:34:51.826" v="17"/>
          <ac:inkMkLst>
            <pc:docMk/>
            <pc:sldMk cId="1287095171" sldId="265"/>
            <ac:inkMk id="5" creationId="{6FA557CC-C211-8B4D-B5EB-3BAD0E47CC7C}"/>
          </ac:inkMkLst>
        </pc:inkChg>
        <pc:inkChg chg="add del">
          <ac:chgData name="Jessica Bolus" userId="330596316_tp_dropbox" providerId="OAuth2" clId="{2A6886FA-4B4C-104B-93F4-CA8EE43BB3DA}" dt="2019-08-28T15:34:51.826" v="17"/>
          <ac:inkMkLst>
            <pc:docMk/>
            <pc:sldMk cId="1287095171" sldId="265"/>
            <ac:inkMk id="6" creationId="{C4869D46-CAE6-5443-A23E-099BBCB7649C}"/>
          </ac:inkMkLst>
        </pc:inkChg>
        <pc:inkChg chg="add del">
          <ac:chgData name="Jessica Bolus" userId="330596316_tp_dropbox" providerId="OAuth2" clId="{2A6886FA-4B4C-104B-93F4-CA8EE43BB3DA}" dt="2019-08-28T15:34:51.826" v="17"/>
          <ac:inkMkLst>
            <pc:docMk/>
            <pc:sldMk cId="1287095171" sldId="265"/>
            <ac:inkMk id="7" creationId="{72B46D2F-764C-2645-A7F3-8AE8A9978669}"/>
          </ac:inkMkLst>
        </pc:inkChg>
        <pc:inkChg chg="add del">
          <ac:chgData name="Jessica Bolus" userId="330596316_tp_dropbox" providerId="OAuth2" clId="{2A6886FA-4B4C-104B-93F4-CA8EE43BB3DA}" dt="2019-08-28T15:34:51.826" v="17"/>
          <ac:inkMkLst>
            <pc:docMk/>
            <pc:sldMk cId="1287095171" sldId="265"/>
            <ac:inkMk id="8" creationId="{FF931C4E-E385-6649-AE18-3096BB437B7B}"/>
          </ac:inkMkLst>
        </pc:inkChg>
        <pc:inkChg chg="add del">
          <ac:chgData name="Jessica Bolus" userId="330596316_tp_dropbox" providerId="OAuth2" clId="{2A6886FA-4B4C-104B-93F4-CA8EE43BB3DA}" dt="2019-08-28T15:34:53.158" v="19"/>
          <ac:inkMkLst>
            <pc:docMk/>
            <pc:sldMk cId="1287095171" sldId="265"/>
            <ac:inkMk id="9" creationId="{83787294-7D4C-BD4D-8D5F-C8FD5DC95106}"/>
          </ac:inkMkLst>
        </pc:inkChg>
        <pc:inkChg chg="add del reco">
          <ac:chgData name="Jessica Bolus" userId="330596316_tp_dropbox" providerId="OAuth2" clId="{2A6886FA-4B4C-104B-93F4-CA8EE43BB3DA}" dt="2019-08-28T16:59:40.598" v="560"/>
          <ac:inkMkLst>
            <pc:docMk/>
            <pc:sldMk cId="1287095171" sldId="265"/>
            <ac:inkMk id="10" creationId="{554A5C44-E8F9-B540-AFB3-07C56E9C14E5}"/>
          </ac:inkMkLst>
        </pc:inkChg>
        <pc:inkChg chg="add del">
          <ac:chgData name="Jessica Bolus" userId="330596316_tp_dropbox" providerId="OAuth2" clId="{2A6886FA-4B4C-104B-93F4-CA8EE43BB3DA}" dt="2019-08-28T15:34:53.158" v="19"/>
          <ac:inkMkLst>
            <pc:docMk/>
            <pc:sldMk cId="1287095171" sldId="265"/>
            <ac:inkMk id="12" creationId="{5BD701D7-CA03-B741-9632-85AB11BB571E}"/>
          </ac:inkMkLst>
        </pc:inkChg>
        <pc:inkChg chg="add del reco">
          <ac:chgData name="Jessica Bolus" userId="330596316_tp_dropbox" providerId="OAuth2" clId="{2A6886FA-4B4C-104B-93F4-CA8EE43BB3DA}" dt="2019-08-28T16:59:40.592" v="555"/>
          <ac:inkMkLst>
            <pc:docMk/>
            <pc:sldMk cId="1287095171" sldId="265"/>
            <ac:inkMk id="13" creationId="{01C791BF-2669-E440-AEE1-172CEB860993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15" creationId="{0DF327E9-06C6-B949-9AA2-A3FD2AC3283D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16" creationId="{018B02C3-7C2D-1940-8541-4EF2B1C590AE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17" creationId="{5A97E2CB-82CC-024B-8DC4-182BEDA1391C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18" creationId="{37A80562-7984-7A4C-9C3C-D64B4243344E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19" creationId="{5FAB2425-99F1-6F45-886B-82F2C79CCE12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20" creationId="{22D8B261-6F0A-D54F-8BC6-FBC03B00C99F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21" creationId="{5AE631F9-4705-3F48-AB0B-1E702EF078E8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22" creationId="{84E15792-4CCF-D74A-A9B1-FA655F9A2093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23" creationId="{A42C62DA-25FE-6C44-9B7D-6F7395FD3F8D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24" creationId="{F860B1CC-B171-D148-8FFA-FA0FE97340BF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25" creationId="{B64F8CE7-4418-A543-BC06-5E124521A561}"/>
          </ac:inkMkLst>
        </pc:inkChg>
        <pc:inkChg chg="add del">
          <ac:chgData name="Jessica Bolus" userId="330596316_tp_dropbox" providerId="OAuth2" clId="{2A6886FA-4B4C-104B-93F4-CA8EE43BB3DA}" dt="2019-08-28T15:34:56.143" v="32"/>
          <ac:inkMkLst>
            <pc:docMk/>
            <pc:sldMk cId="1287095171" sldId="265"/>
            <ac:inkMk id="26" creationId="{AAF65D4C-7487-C043-88FB-0B7CD4CFD75E}"/>
          </ac:inkMkLst>
        </pc:inkChg>
        <pc:inkChg chg="add mod reco modStrokes">
          <ac:chgData name="Jessica Bolus" userId="330596316_tp_dropbox" providerId="OAuth2" clId="{2A6886FA-4B4C-104B-93F4-CA8EE43BB3DA}" dt="2019-08-28T16:59:40.597" v="559"/>
          <ac:inkMkLst>
            <pc:docMk/>
            <pc:sldMk cId="1287095171" sldId="265"/>
            <ac:inkMk id="27" creationId="{7B0943C5-B648-6E48-AD68-65D457B957F4}"/>
          </ac:inkMkLst>
        </pc:inkChg>
        <pc:inkChg chg="add del">
          <ac:chgData name="Jessica Bolus" userId="330596316_tp_dropbox" providerId="OAuth2" clId="{2A6886FA-4B4C-104B-93F4-CA8EE43BB3DA}" dt="2019-08-28T16:59:40.595" v="557"/>
          <ac:inkMkLst>
            <pc:docMk/>
            <pc:sldMk cId="1287095171" sldId="265"/>
            <ac:inkMk id="29" creationId="{1AC476A3-7B46-9348-A6E5-B68A5EEE161A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0" creationId="{2B260E25-08A4-E347-BB84-DF7CC7CE5481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1" creationId="{2E377D92-C05E-884B-A3A0-F9ABA50DE23F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2" creationId="{8A830B38-8C8F-A74D-A59A-31A0DC573917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3" creationId="{57D6815B-DDE7-A74F-87BB-2B3ED10FD1C3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4" creationId="{43CCB5CF-4FC2-2C41-B064-F5F292BB7185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5" creationId="{26B15848-4A94-CD4E-90B3-445D5C228A89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6" creationId="{FC1AA57B-01D1-D94F-ABA8-609CAFA8637D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7" creationId="{ECF45470-9465-7644-8800-3C0DAE70DA65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8" creationId="{CFB753E3-505B-B040-BE4A-01A6BEEA5053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39" creationId="{97448A6C-0A0A-5345-8396-7D8B83DEFA3C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0" creationId="{8D752B20-311A-F54B-B7D1-4B12395C6436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1" creationId="{2890EE9E-CEE0-3C44-B83A-FF4D271E2429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2" creationId="{B0EF946F-8F17-F944-8BEC-DEFD6EFF4A9A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3" creationId="{D76F4220-28C3-1048-9FD4-89022DAD6EB9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4" creationId="{1D9CD371-BFD8-6942-A358-D36EEAE390EC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5" creationId="{0851C16B-8FB5-0A4E-B977-405B0ABB1861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6" creationId="{35236894-A9EC-D141-A715-81AD75394A47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7" creationId="{E16E6A1D-FDC2-1B46-9DF9-399668B44E8A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8" creationId="{27DFA472-DF1D-724A-A995-AB97202D689C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49" creationId="{7C3E253B-8091-AE48-939A-B1F9669E8D18}"/>
          </ac:inkMkLst>
        </pc:inkChg>
        <pc:inkChg chg="add del">
          <ac:chgData name="Jessica Bolus" userId="330596316_tp_dropbox" providerId="OAuth2" clId="{2A6886FA-4B4C-104B-93F4-CA8EE43BB3DA}" dt="2019-08-28T16:59:51.620" v="572"/>
          <ac:inkMkLst>
            <pc:docMk/>
            <pc:sldMk cId="1287095171" sldId="265"/>
            <ac:inkMk id="50" creationId="{B5E4F001-BE82-E446-9BE2-35D533135F81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51" creationId="{C0D3E628-A089-1647-A0AA-359041B6882C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52" creationId="{3A6D53D1-96AE-F048-B659-1DEE4BB8FDD1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53" creationId="{7F16939A-7A2C-8945-A4EE-67F940BA3CC9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54" creationId="{16E17D47-934A-084C-894C-909053F19052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55" creationId="{048CD00C-0C18-664E-99D1-189E5DB8E6AD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56" creationId="{5833CA6E-BD40-7F46-86F1-628406AC1E24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57" creationId="{38E518B4-FD33-0543-8E07-06E9417007C0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58" creationId="{13A21710-8556-C04E-86B4-5B1C4413707C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59" creationId="{088FCCC5-FB4B-9341-824A-F83929A9BEF7}"/>
          </ac:inkMkLst>
        </pc:inkChg>
        <pc:inkChg chg="add del">
          <ac:chgData name="Jessica Bolus" userId="330596316_tp_dropbox" providerId="OAuth2" clId="{2A6886FA-4B4C-104B-93F4-CA8EE43BB3DA}" dt="2019-08-28T15:35:06.390" v="65"/>
          <ac:inkMkLst>
            <pc:docMk/>
            <pc:sldMk cId="1287095171" sldId="265"/>
            <ac:inkMk id="60" creationId="{C68ED3A9-19EF-A946-8487-323CF94538A9}"/>
          </ac:inkMkLst>
        </pc:inkChg>
        <pc:inkChg chg="add del reco">
          <ac:chgData name="Jessica Bolus" userId="330596316_tp_dropbox" providerId="OAuth2" clId="{2A6886FA-4B4C-104B-93F4-CA8EE43BB3DA}" dt="2019-08-28T16:59:51.626" v="577"/>
          <ac:inkMkLst>
            <pc:docMk/>
            <pc:sldMk cId="1287095171" sldId="265"/>
            <ac:inkMk id="61" creationId="{1661EE0F-305F-7A4F-9872-BF7588809BB8}"/>
          </ac:inkMkLst>
        </pc:inkChg>
        <pc:inkChg chg="add del mod reco modStrokes">
          <ac:chgData name="Jessica Bolus" userId="330596316_tp_dropbox" providerId="OAuth2" clId="{2A6886FA-4B4C-104B-93F4-CA8EE43BB3DA}" dt="2019-08-28T16:59:51.619" v="571"/>
          <ac:inkMkLst>
            <pc:docMk/>
            <pc:sldMk cId="1287095171" sldId="265"/>
            <ac:inkMk id="62" creationId="{64F3D5E8-0EDF-9C4F-8F89-41DFC33F8391}"/>
          </ac:inkMkLst>
        </pc:inkChg>
        <pc:inkChg chg="add del mod reco modStrokes">
          <ac:chgData name="Jessica Bolus" userId="330596316_tp_dropbox" providerId="OAuth2" clId="{2A6886FA-4B4C-104B-93F4-CA8EE43BB3DA}" dt="2019-08-28T16:59:51.624" v="576"/>
          <ac:inkMkLst>
            <pc:docMk/>
            <pc:sldMk cId="1287095171" sldId="265"/>
            <ac:inkMk id="63" creationId="{3B7F8AD2-9D6A-1E46-8704-C78720BFA477}"/>
          </ac:inkMkLst>
        </pc:inkChg>
        <pc:inkChg chg="add del mod reco modStrokes">
          <ac:chgData name="Jessica Bolus" userId="330596316_tp_dropbox" providerId="OAuth2" clId="{2A6886FA-4B4C-104B-93F4-CA8EE43BB3DA}" dt="2019-08-28T16:59:51.627" v="578"/>
          <ac:inkMkLst>
            <pc:docMk/>
            <pc:sldMk cId="1287095171" sldId="265"/>
            <ac:inkMk id="128" creationId="{FE69E2DA-A7FC-A748-A819-AF66D8D5006E}"/>
          </ac:inkMkLst>
        </pc:inkChg>
        <pc:inkChg chg="add del">
          <ac:chgData name="Jessica Bolus" userId="330596316_tp_dropbox" providerId="OAuth2" clId="{2A6886FA-4B4C-104B-93F4-CA8EE43BB3DA}" dt="2019-08-28T16:59:40.603" v="563"/>
          <ac:inkMkLst>
            <pc:docMk/>
            <pc:sldMk cId="1287095171" sldId="265"/>
            <ac:inkMk id="133" creationId="{4DD0F600-961D-6140-A597-788E52BCC775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34" creationId="{49843C1C-A2B2-9743-8EB5-7394FD6C60E0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35" creationId="{792C2540-EDD7-2048-9345-FC5023D0E351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36" creationId="{F88BF225-F6AD-5245-88AF-B62866F5F8C5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37" creationId="{55152830-54A6-F54B-A1D3-478A53B26BFB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38" creationId="{FEB9C5FB-EFDD-284B-AAA6-E0F8202D02F8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39" creationId="{14171229-63B7-BB44-9E93-6FB7B32E0B27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40" creationId="{716FCF74-6E8D-834E-8F18-1E569BD0F98A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41" creationId="{A98843FF-A424-DB4C-9059-5ACDD6C717A6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42" creationId="{E935F39E-38E7-104D-9837-BFE8303616DE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43" creationId="{0322B98C-CEC0-DE48-96A2-61974D9D4C29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44" creationId="{84A3DD49-5AEF-294D-970E-71ADD4D78096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45" creationId="{CF945CC2-5715-0E49-A4CD-F4F43E005BFD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46" creationId="{04D55C3D-59BD-374B-82E8-82ADDA962093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47" creationId="{39737CCD-0A7D-1546-B77A-26F12CEB1861}"/>
          </ac:inkMkLst>
        </pc:inkChg>
        <pc:inkChg chg="add del">
          <ac:chgData name="Jessica Bolus" userId="330596316_tp_dropbox" providerId="OAuth2" clId="{2A6886FA-4B4C-104B-93F4-CA8EE43BB3DA}" dt="2019-08-28T15:36:17.808" v="82"/>
          <ac:inkMkLst>
            <pc:docMk/>
            <pc:sldMk cId="1287095171" sldId="265"/>
            <ac:inkMk id="148" creationId="{4D4B12B0-4116-9C47-9610-E214461B635C}"/>
          </ac:inkMkLst>
        </pc:inkChg>
        <pc:inkChg chg="add del reco">
          <ac:chgData name="Jessica Bolus" userId="330596316_tp_dropbox" providerId="OAuth2" clId="{2A6886FA-4B4C-104B-93F4-CA8EE43BB3DA}" dt="2019-08-28T16:59:40.602" v="562"/>
          <ac:inkMkLst>
            <pc:docMk/>
            <pc:sldMk cId="1287095171" sldId="265"/>
            <ac:inkMk id="149" creationId="{B3BD1896-84CF-3941-B0A9-6FF34A93A0D8}"/>
          </ac:inkMkLst>
        </pc:inkChg>
        <pc:inkChg chg="add del">
          <ac:chgData name="Jessica Bolus" userId="330596316_tp_dropbox" providerId="OAuth2" clId="{2A6886FA-4B4C-104B-93F4-CA8EE43BB3DA}" dt="2019-08-28T15:37:13.041" v="92"/>
          <ac:inkMkLst>
            <pc:docMk/>
            <pc:sldMk cId="1287095171" sldId="265"/>
            <ac:inkMk id="151" creationId="{AA2E1DCC-7E13-6943-83A4-30895A1EBAD1}"/>
          </ac:inkMkLst>
        </pc:inkChg>
        <pc:inkChg chg="add del">
          <ac:chgData name="Jessica Bolus" userId="330596316_tp_dropbox" providerId="OAuth2" clId="{2A6886FA-4B4C-104B-93F4-CA8EE43BB3DA}" dt="2019-08-28T15:37:13.041" v="92"/>
          <ac:inkMkLst>
            <pc:docMk/>
            <pc:sldMk cId="1287095171" sldId="265"/>
            <ac:inkMk id="152" creationId="{6E95CD58-AA22-5045-A0AE-608A64B2CD0B}"/>
          </ac:inkMkLst>
        </pc:inkChg>
        <pc:inkChg chg="add del">
          <ac:chgData name="Jessica Bolus" userId="330596316_tp_dropbox" providerId="OAuth2" clId="{2A6886FA-4B4C-104B-93F4-CA8EE43BB3DA}" dt="2019-08-28T15:37:13.041" v="92"/>
          <ac:inkMkLst>
            <pc:docMk/>
            <pc:sldMk cId="1287095171" sldId="265"/>
            <ac:inkMk id="153" creationId="{E62A4BA1-D1C2-034B-810B-26D3D3845EC0}"/>
          </ac:inkMkLst>
        </pc:inkChg>
        <pc:inkChg chg="add del">
          <ac:chgData name="Jessica Bolus" userId="330596316_tp_dropbox" providerId="OAuth2" clId="{2A6886FA-4B4C-104B-93F4-CA8EE43BB3DA}" dt="2019-08-28T15:37:13.041" v="92"/>
          <ac:inkMkLst>
            <pc:docMk/>
            <pc:sldMk cId="1287095171" sldId="265"/>
            <ac:inkMk id="154" creationId="{14A7E0CA-3E5D-8143-9EA2-ADE7D4271850}"/>
          </ac:inkMkLst>
        </pc:inkChg>
        <pc:inkChg chg="add del">
          <ac:chgData name="Jessica Bolus" userId="330596316_tp_dropbox" providerId="OAuth2" clId="{2A6886FA-4B4C-104B-93F4-CA8EE43BB3DA}" dt="2019-08-28T15:37:13.041" v="92"/>
          <ac:inkMkLst>
            <pc:docMk/>
            <pc:sldMk cId="1287095171" sldId="265"/>
            <ac:inkMk id="155" creationId="{B2383947-EBAE-A44C-B360-19BD6F2143E0}"/>
          </ac:inkMkLst>
        </pc:inkChg>
        <pc:inkChg chg="add del">
          <ac:chgData name="Jessica Bolus" userId="330596316_tp_dropbox" providerId="OAuth2" clId="{2A6886FA-4B4C-104B-93F4-CA8EE43BB3DA}" dt="2019-08-28T15:37:13.041" v="92"/>
          <ac:inkMkLst>
            <pc:docMk/>
            <pc:sldMk cId="1287095171" sldId="265"/>
            <ac:inkMk id="156" creationId="{10C46A3B-1CF9-804D-9C76-56641F30F42B}"/>
          </ac:inkMkLst>
        </pc:inkChg>
        <pc:inkChg chg="add del">
          <ac:chgData name="Jessica Bolus" userId="330596316_tp_dropbox" providerId="OAuth2" clId="{2A6886FA-4B4C-104B-93F4-CA8EE43BB3DA}" dt="2019-08-28T15:37:13.041" v="92"/>
          <ac:inkMkLst>
            <pc:docMk/>
            <pc:sldMk cId="1287095171" sldId="265"/>
            <ac:inkMk id="157" creationId="{4D12E2CF-66F2-EB44-9575-D68D89465AB6}"/>
          </ac:inkMkLst>
        </pc:inkChg>
        <pc:inkChg chg="add del">
          <ac:chgData name="Jessica Bolus" userId="330596316_tp_dropbox" providerId="OAuth2" clId="{2A6886FA-4B4C-104B-93F4-CA8EE43BB3DA}" dt="2019-08-28T15:37:13.041" v="92"/>
          <ac:inkMkLst>
            <pc:docMk/>
            <pc:sldMk cId="1287095171" sldId="265"/>
            <ac:inkMk id="158" creationId="{5E0B3AB1-4108-2F46-8C90-E4BAE0AC8324}"/>
          </ac:inkMkLst>
        </pc:inkChg>
        <pc:inkChg chg="add del">
          <ac:chgData name="Jessica Bolus" userId="330596316_tp_dropbox" providerId="OAuth2" clId="{2A6886FA-4B4C-104B-93F4-CA8EE43BB3DA}" dt="2019-08-28T16:59:51.614" v="567"/>
          <ac:inkMkLst>
            <pc:docMk/>
            <pc:sldMk cId="1287095171" sldId="265"/>
            <ac:inkMk id="159" creationId="{75CCFA28-52AE-844C-8877-FD9550524049}"/>
          </ac:inkMkLst>
        </pc:inkChg>
        <pc:inkChg chg="add del reco">
          <ac:chgData name="Jessica Bolus" userId="330596316_tp_dropbox" providerId="OAuth2" clId="{2A6886FA-4B4C-104B-93F4-CA8EE43BB3DA}" dt="2019-08-28T16:59:51.623" v="575"/>
          <ac:inkMkLst>
            <pc:docMk/>
            <pc:sldMk cId="1287095171" sldId="265"/>
            <ac:inkMk id="160" creationId="{4C47186E-47EF-4144-9FDB-24FECF3CF3DD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62" creationId="{117362C2-42C0-F945-ADF8-EC84F13A268F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63" creationId="{ABE45F15-CFCA-2841-A981-1C8CF2961C31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64" creationId="{A84DAFA9-6F3F-C545-8D57-4E8BC329ED26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65" creationId="{226CF5E3-486D-4B4F-B05D-6B82611DD968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66" creationId="{9435F6BC-31AC-8D4D-8975-CD8CE8958121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67" creationId="{652555AC-742E-214C-95F8-E45A881F0481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68" creationId="{3E62879F-9BC1-AE42-A613-4B0FC3CA3FA2}"/>
          </ac:inkMkLst>
        </pc:inkChg>
        <pc:inkChg chg="del">
          <ac:chgData name="Jessica Bolus" userId="330596316_tp_dropbox" providerId="OAuth2" clId="{2A6886FA-4B4C-104B-93F4-CA8EE43BB3DA}" dt="2019-08-28T15:18:53.514" v="4"/>
          <ac:inkMkLst>
            <pc:docMk/>
            <pc:sldMk cId="1287095171" sldId="265"/>
            <ac:inkMk id="169" creationId="{D999399A-B3D8-1C42-A977-7BE8A88F8546}"/>
          </ac:inkMkLst>
        </pc:inkChg>
        <pc:inkChg chg="del">
          <ac:chgData name="Jessica Bolus" userId="330596316_tp_dropbox" providerId="OAuth2" clId="{2A6886FA-4B4C-104B-93F4-CA8EE43BB3DA}" dt="2019-08-28T15:18:53.510" v="1"/>
          <ac:inkMkLst>
            <pc:docMk/>
            <pc:sldMk cId="1287095171" sldId="265"/>
            <ac:inkMk id="170" creationId="{AC5F9173-4203-804B-B0F6-7D5A1A26E6F0}"/>
          </ac:inkMkLst>
        </pc:inkChg>
        <pc:inkChg chg="del">
          <ac:chgData name="Jessica Bolus" userId="330596316_tp_dropbox" providerId="OAuth2" clId="{2A6886FA-4B4C-104B-93F4-CA8EE43BB3DA}" dt="2019-08-28T15:18:53.511" v="2"/>
          <ac:inkMkLst>
            <pc:docMk/>
            <pc:sldMk cId="1287095171" sldId="265"/>
            <ac:inkMk id="171" creationId="{1F75CA84-B83A-904B-9169-AD454EF74EDE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72" creationId="{8193FFFF-CCAF-AF42-A832-A7D7413BC9ED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73" creationId="{F5845233-9432-3E45-81ED-5515DB29BD5F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74" creationId="{45C409CF-9312-064F-8CA6-92307366EE2E}"/>
          </ac:inkMkLst>
        </pc:inkChg>
        <pc:inkChg chg="add del">
          <ac:chgData name="Jessica Bolus" userId="330596316_tp_dropbox" providerId="OAuth2" clId="{2A6886FA-4B4C-104B-93F4-CA8EE43BB3DA}" dt="2019-08-28T15:37:20.901" v="104"/>
          <ac:inkMkLst>
            <pc:docMk/>
            <pc:sldMk cId="1287095171" sldId="265"/>
            <ac:inkMk id="175" creationId="{852ED25B-DAC0-9441-BA9E-26313CF8F50F}"/>
          </ac:inkMkLst>
        </pc:inkChg>
        <pc:inkChg chg="add del reco">
          <ac:chgData name="Jessica Bolus" userId="330596316_tp_dropbox" providerId="OAuth2" clId="{2A6886FA-4B4C-104B-93F4-CA8EE43BB3DA}" dt="2019-08-28T16:59:51.632" v="582"/>
          <ac:inkMkLst>
            <pc:docMk/>
            <pc:sldMk cId="1287095171" sldId="265"/>
            <ac:inkMk id="176" creationId="{C777AF64-26D2-BF41-90A5-3D48F087A7D8}"/>
          </ac:inkMkLst>
        </pc:inkChg>
        <pc:inkChg chg="add del">
          <ac:chgData name="Jessica Bolus" userId="330596316_tp_dropbox" providerId="OAuth2" clId="{2A6886FA-4B4C-104B-93F4-CA8EE43BB3DA}" dt="2019-08-28T15:37:28.613" v="107"/>
          <ac:inkMkLst>
            <pc:docMk/>
            <pc:sldMk cId="1287095171" sldId="265"/>
            <ac:inkMk id="178" creationId="{38B4FA18-328A-0446-B19A-2D41F0ED935C}"/>
          </ac:inkMkLst>
        </pc:inkChg>
        <pc:inkChg chg="add del">
          <ac:chgData name="Jessica Bolus" userId="330596316_tp_dropbox" providerId="OAuth2" clId="{2A6886FA-4B4C-104B-93F4-CA8EE43BB3DA}" dt="2019-08-28T15:37:28.613" v="107"/>
          <ac:inkMkLst>
            <pc:docMk/>
            <pc:sldMk cId="1287095171" sldId="265"/>
            <ac:inkMk id="179" creationId="{397EFC39-626A-9C48-BCD0-3DFB4A5AC343}"/>
          </ac:inkMkLst>
        </pc:inkChg>
        <pc:inkChg chg="add del reco">
          <ac:chgData name="Jessica Bolus" userId="330596316_tp_dropbox" providerId="OAuth2" clId="{2A6886FA-4B4C-104B-93F4-CA8EE43BB3DA}" dt="2019-08-28T16:59:51.622" v="574"/>
          <ac:inkMkLst>
            <pc:docMk/>
            <pc:sldMk cId="1287095171" sldId="265"/>
            <ac:inkMk id="180" creationId="{69E34D53-BD75-DE4D-A96D-4212A56BE469}"/>
          </ac:inkMkLst>
        </pc:inkChg>
        <pc:inkChg chg="add del">
          <ac:chgData name="Jessica Bolus" userId="330596316_tp_dropbox" providerId="OAuth2" clId="{2A6886FA-4B4C-104B-93F4-CA8EE43BB3DA}" dt="2019-08-28T16:59:51.612" v="565"/>
          <ac:inkMkLst>
            <pc:docMk/>
            <pc:sldMk cId="1287095171" sldId="265"/>
            <ac:inkMk id="182" creationId="{AE181E75-036C-CE44-9EC5-3C4754965F15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183" creationId="{17D619E7-860D-1C4E-BA9D-C04653F09FA2}"/>
          </ac:inkMkLst>
        </pc:inkChg>
        <pc:inkChg chg="del">
          <ac:chgData name="Jessica Bolus" userId="330596316_tp_dropbox" providerId="OAuth2" clId="{2A6886FA-4B4C-104B-93F4-CA8EE43BB3DA}" dt="2019-08-28T15:18:53.513" v="3"/>
          <ac:inkMkLst>
            <pc:docMk/>
            <pc:sldMk cId="1287095171" sldId="265"/>
            <ac:inkMk id="184" creationId="{4EC48255-941D-D84F-992A-B94D561A88E4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185" creationId="{62E0A861-99E5-2B42-B277-C7730257182F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186" creationId="{33B23405-91FB-8C44-B40C-814F2702E92E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187" creationId="{79F6D437-C9DA-6B4A-A225-D299599356C0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188" creationId="{E6936CEB-A4A8-8741-8E51-10AEB4490D23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189" creationId="{1958177C-D73A-334F-A393-6EFED081B873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190" creationId="{33320EEA-B940-1247-BD4F-B2A10E725914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191" creationId="{00A443FD-0BA0-0B4F-92F6-80CA9D52D70B}"/>
          </ac:inkMkLst>
        </pc:inkChg>
        <pc:inkChg chg="del">
          <ac:chgData name="Jessica Bolus" userId="330596316_tp_dropbox" providerId="OAuth2" clId="{2A6886FA-4B4C-104B-93F4-CA8EE43BB3DA}" dt="2019-08-28T15:18:53.509" v="0"/>
          <ac:inkMkLst>
            <pc:docMk/>
            <pc:sldMk cId="1287095171" sldId="265"/>
            <ac:inkMk id="256" creationId="{5F45C448-554F-E34D-8E8E-751725467621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257" creationId="{FC8F3AAA-12ED-BF4E-9CC0-ED4007ECEDBE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258" creationId="{81B42C72-80D3-6143-8761-C7856B43E045}"/>
          </ac:inkMkLst>
        </pc:inkChg>
        <pc:inkChg chg="add del">
          <ac:chgData name="Jessica Bolus" userId="330596316_tp_dropbox" providerId="OAuth2" clId="{2A6886FA-4B4C-104B-93F4-CA8EE43BB3DA}" dt="2019-08-28T15:37:37.165" v="120"/>
          <ac:inkMkLst>
            <pc:docMk/>
            <pc:sldMk cId="1287095171" sldId="265"/>
            <ac:inkMk id="259" creationId="{E2DDC294-E5E4-4846-B879-1CFA334F5D0A}"/>
          </ac:inkMkLst>
        </pc:inkChg>
        <pc:inkChg chg="add del reco">
          <ac:chgData name="Jessica Bolus" userId="330596316_tp_dropbox" providerId="OAuth2" clId="{2A6886FA-4B4C-104B-93F4-CA8EE43BB3DA}" dt="2019-08-28T16:59:51.629" v="580"/>
          <ac:inkMkLst>
            <pc:docMk/>
            <pc:sldMk cId="1287095171" sldId="265"/>
            <ac:inkMk id="260" creationId="{1857E296-2DF3-F744-882F-67A12B490A86}"/>
          </ac:inkMkLst>
        </pc:inkChg>
        <pc:inkChg chg="add del">
          <ac:chgData name="Jessica Bolus" userId="330596316_tp_dropbox" providerId="OAuth2" clId="{2A6886FA-4B4C-104B-93F4-CA8EE43BB3DA}" dt="2019-08-28T15:37:47.847" v="130"/>
          <ac:inkMkLst>
            <pc:docMk/>
            <pc:sldMk cId="1287095171" sldId="265"/>
            <ac:inkMk id="262" creationId="{308D39EE-DF2B-2149-80C4-F9A44FAD0395}"/>
          </ac:inkMkLst>
        </pc:inkChg>
        <pc:inkChg chg="add del">
          <ac:chgData name="Jessica Bolus" userId="330596316_tp_dropbox" providerId="OAuth2" clId="{2A6886FA-4B4C-104B-93F4-CA8EE43BB3DA}" dt="2019-08-28T15:37:47.847" v="130"/>
          <ac:inkMkLst>
            <pc:docMk/>
            <pc:sldMk cId="1287095171" sldId="265"/>
            <ac:inkMk id="263" creationId="{1684DB12-EB68-D843-9334-24AB29268B13}"/>
          </ac:inkMkLst>
        </pc:inkChg>
        <pc:inkChg chg="add del">
          <ac:chgData name="Jessica Bolus" userId="330596316_tp_dropbox" providerId="OAuth2" clId="{2A6886FA-4B4C-104B-93F4-CA8EE43BB3DA}" dt="2019-08-28T15:37:47.847" v="130"/>
          <ac:inkMkLst>
            <pc:docMk/>
            <pc:sldMk cId="1287095171" sldId="265"/>
            <ac:inkMk id="264" creationId="{8908BF2D-A03A-AC4F-875F-E5E75AC4637F}"/>
          </ac:inkMkLst>
        </pc:inkChg>
        <pc:inkChg chg="add del">
          <ac:chgData name="Jessica Bolus" userId="330596316_tp_dropbox" providerId="OAuth2" clId="{2A6886FA-4B4C-104B-93F4-CA8EE43BB3DA}" dt="2019-08-28T15:37:47.847" v="130"/>
          <ac:inkMkLst>
            <pc:docMk/>
            <pc:sldMk cId="1287095171" sldId="265"/>
            <ac:inkMk id="265" creationId="{99DDF261-CAA3-3545-8A41-7039953F262B}"/>
          </ac:inkMkLst>
        </pc:inkChg>
        <pc:inkChg chg="add del">
          <ac:chgData name="Jessica Bolus" userId="330596316_tp_dropbox" providerId="OAuth2" clId="{2A6886FA-4B4C-104B-93F4-CA8EE43BB3DA}" dt="2019-08-28T15:37:47.847" v="130"/>
          <ac:inkMkLst>
            <pc:docMk/>
            <pc:sldMk cId="1287095171" sldId="265"/>
            <ac:inkMk id="266" creationId="{49394D20-310D-9645-B346-85570D3A7249}"/>
          </ac:inkMkLst>
        </pc:inkChg>
        <pc:inkChg chg="add del">
          <ac:chgData name="Jessica Bolus" userId="330596316_tp_dropbox" providerId="OAuth2" clId="{2A6886FA-4B4C-104B-93F4-CA8EE43BB3DA}" dt="2019-08-28T15:37:47.847" v="130"/>
          <ac:inkMkLst>
            <pc:docMk/>
            <pc:sldMk cId="1287095171" sldId="265"/>
            <ac:inkMk id="267" creationId="{F033F332-6918-544F-8581-F3349E209EA7}"/>
          </ac:inkMkLst>
        </pc:inkChg>
        <pc:inkChg chg="add del">
          <ac:chgData name="Jessica Bolus" userId="330596316_tp_dropbox" providerId="OAuth2" clId="{2A6886FA-4B4C-104B-93F4-CA8EE43BB3DA}" dt="2019-08-28T15:37:47.847" v="130"/>
          <ac:inkMkLst>
            <pc:docMk/>
            <pc:sldMk cId="1287095171" sldId="265"/>
            <ac:inkMk id="268" creationId="{FEBB56C5-CFBE-974C-A9B7-F338791647A8}"/>
          </ac:inkMkLst>
        </pc:inkChg>
        <pc:inkChg chg="add del">
          <ac:chgData name="Jessica Bolus" userId="330596316_tp_dropbox" providerId="OAuth2" clId="{2A6886FA-4B4C-104B-93F4-CA8EE43BB3DA}" dt="2019-08-28T15:37:47.847" v="130"/>
          <ac:inkMkLst>
            <pc:docMk/>
            <pc:sldMk cId="1287095171" sldId="265"/>
            <ac:inkMk id="269" creationId="{14CC32BE-B8D1-654B-B739-01F8A60BC0DF}"/>
          </ac:inkMkLst>
        </pc:inkChg>
        <pc:inkChg chg="add del">
          <ac:chgData name="Jessica Bolus" userId="330596316_tp_dropbox" providerId="OAuth2" clId="{2A6886FA-4B4C-104B-93F4-CA8EE43BB3DA}" dt="2019-08-28T15:37:47.847" v="130"/>
          <ac:inkMkLst>
            <pc:docMk/>
            <pc:sldMk cId="1287095171" sldId="265"/>
            <ac:inkMk id="270" creationId="{954A02ED-D6C6-9F4C-83A1-2E9684776BBA}"/>
          </ac:inkMkLst>
        </pc:inkChg>
        <pc:inkChg chg="add del reco">
          <ac:chgData name="Jessica Bolus" userId="330596316_tp_dropbox" providerId="OAuth2" clId="{2A6886FA-4B4C-104B-93F4-CA8EE43BB3DA}" dt="2019-08-28T16:59:51.631" v="581"/>
          <ac:inkMkLst>
            <pc:docMk/>
            <pc:sldMk cId="1287095171" sldId="265"/>
            <ac:inkMk id="271" creationId="{78857EF0-C49A-3C49-A9BA-0AE54CE98444}"/>
          </ac:inkMkLst>
        </pc:inkChg>
        <pc:inkChg chg="add del">
          <ac:chgData name="Jessica Bolus" userId="330596316_tp_dropbox" providerId="OAuth2" clId="{2A6886FA-4B4C-104B-93F4-CA8EE43BB3DA}" dt="2019-08-28T15:37:49.500" v="135"/>
          <ac:inkMkLst>
            <pc:docMk/>
            <pc:sldMk cId="1287095171" sldId="265"/>
            <ac:inkMk id="273" creationId="{03C09B1C-ABB3-564C-B0D1-6834FE642926}"/>
          </ac:inkMkLst>
        </pc:inkChg>
        <pc:inkChg chg="add del">
          <ac:chgData name="Jessica Bolus" userId="330596316_tp_dropbox" providerId="OAuth2" clId="{2A6886FA-4B4C-104B-93F4-CA8EE43BB3DA}" dt="2019-08-28T15:37:49.500" v="135"/>
          <ac:inkMkLst>
            <pc:docMk/>
            <pc:sldMk cId="1287095171" sldId="265"/>
            <ac:inkMk id="274" creationId="{092D48EA-2D1A-9242-9FC3-FA951DD1C612}"/>
          </ac:inkMkLst>
        </pc:inkChg>
        <pc:inkChg chg="add del">
          <ac:chgData name="Jessica Bolus" userId="330596316_tp_dropbox" providerId="OAuth2" clId="{2A6886FA-4B4C-104B-93F4-CA8EE43BB3DA}" dt="2019-08-28T15:37:49.500" v="135"/>
          <ac:inkMkLst>
            <pc:docMk/>
            <pc:sldMk cId="1287095171" sldId="265"/>
            <ac:inkMk id="275" creationId="{BA0A5A00-1D7F-B443-B688-2EACAA1F2078}"/>
          </ac:inkMkLst>
        </pc:inkChg>
        <pc:inkChg chg="add del">
          <ac:chgData name="Jessica Bolus" userId="330596316_tp_dropbox" providerId="OAuth2" clId="{2A6886FA-4B4C-104B-93F4-CA8EE43BB3DA}" dt="2019-08-28T15:37:49.500" v="135"/>
          <ac:inkMkLst>
            <pc:docMk/>
            <pc:sldMk cId="1287095171" sldId="265"/>
            <ac:inkMk id="276" creationId="{30E3F940-A93D-4A4F-ABB3-31F1E05CC991}"/>
          </ac:inkMkLst>
        </pc:inkChg>
        <pc:inkChg chg="add del reco">
          <ac:chgData name="Jessica Bolus" userId="330596316_tp_dropbox" providerId="OAuth2" clId="{2A6886FA-4B4C-104B-93F4-CA8EE43BB3DA}" dt="2019-08-28T16:59:51.611" v="564"/>
          <ac:inkMkLst>
            <pc:docMk/>
            <pc:sldMk cId="1287095171" sldId="265"/>
            <ac:inkMk id="277" creationId="{3007A147-9BBE-464B-9930-8D2B8A1CDDB0}"/>
          </ac:inkMkLst>
        </pc:inkChg>
        <pc:inkChg chg="add del">
          <ac:chgData name="Jessica Bolus" userId="330596316_tp_dropbox" providerId="OAuth2" clId="{2A6886FA-4B4C-104B-93F4-CA8EE43BB3DA}" dt="2019-08-28T16:59:51.617" v="569"/>
          <ac:inkMkLst>
            <pc:docMk/>
            <pc:sldMk cId="1287095171" sldId="265"/>
            <ac:inkMk id="279" creationId="{FA62F020-9AD9-B047-968F-2B7026972DE9}"/>
          </ac:inkMkLst>
        </pc:inkChg>
        <pc:inkChg chg="add del">
          <ac:chgData name="Jessica Bolus" userId="330596316_tp_dropbox" providerId="OAuth2" clId="{2A6886FA-4B4C-104B-93F4-CA8EE43BB3DA}" dt="2019-08-28T15:37:58.609" v="146"/>
          <ac:inkMkLst>
            <pc:docMk/>
            <pc:sldMk cId="1287095171" sldId="265"/>
            <ac:inkMk id="280" creationId="{67694A64-2F56-684E-8AB0-D9141DBC376A}"/>
          </ac:inkMkLst>
        </pc:inkChg>
        <pc:inkChg chg="add del">
          <ac:chgData name="Jessica Bolus" userId="330596316_tp_dropbox" providerId="OAuth2" clId="{2A6886FA-4B4C-104B-93F4-CA8EE43BB3DA}" dt="2019-08-28T15:37:58.609" v="146"/>
          <ac:inkMkLst>
            <pc:docMk/>
            <pc:sldMk cId="1287095171" sldId="265"/>
            <ac:inkMk id="281" creationId="{67E87D6F-FC48-264F-B49D-7D9722A6733C}"/>
          </ac:inkMkLst>
        </pc:inkChg>
        <pc:inkChg chg="add del">
          <ac:chgData name="Jessica Bolus" userId="330596316_tp_dropbox" providerId="OAuth2" clId="{2A6886FA-4B4C-104B-93F4-CA8EE43BB3DA}" dt="2019-08-28T15:37:58.609" v="146"/>
          <ac:inkMkLst>
            <pc:docMk/>
            <pc:sldMk cId="1287095171" sldId="265"/>
            <ac:inkMk id="282" creationId="{13BCAB0F-5CAC-9940-B90F-15F924721FB8}"/>
          </ac:inkMkLst>
        </pc:inkChg>
        <pc:inkChg chg="add del">
          <ac:chgData name="Jessica Bolus" userId="330596316_tp_dropbox" providerId="OAuth2" clId="{2A6886FA-4B4C-104B-93F4-CA8EE43BB3DA}" dt="2019-08-28T15:37:58.609" v="146"/>
          <ac:inkMkLst>
            <pc:docMk/>
            <pc:sldMk cId="1287095171" sldId="265"/>
            <ac:inkMk id="283" creationId="{9B66CA54-E17B-B14C-A777-3D622CFB35FB}"/>
          </ac:inkMkLst>
        </pc:inkChg>
        <pc:inkChg chg="add del">
          <ac:chgData name="Jessica Bolus" userId="330596316_tp_dropbox" providerId="OAuth2" clId="{2A6886FA-4B4C-104B-93F4-CA8EE43BB3DA}" dt="2019-08-28T15:37:58.609" v="146"/>
          <ac:inkMkLst>
            <pc:docMk/>
            <pc:sldMk cId="1287095171" sldId="265"/>
            <ac:inkMk id="284" creationId="{E255A85A-95F3-A344-87C6-CA0CFE29E842}"/>
          </ac:inkMkLst>
        </pc:inkChg>
        <pc:inkChg chg="add del">
          <ac:chgData name="Jessica Bolus" userId="330596316_tp_dropbox" providerId="OAuth2" clId="{2A6886FA-4B4C-104B-93F4-CA8EE43BB3DA}" dt="2019-08-28T15:37:58.609" v="146"/>
          <ac:inkMkLst>
            <pc:docMk/>
            <pc:sldMk cId="1287095171" sldId="265"/>
            <ac:inkMk id="285" creationId="{5E41206F-D204-8345-A397-628FC49BA95D}"/>
          </ac:inkMkLst>
        </pc:inkChg>
        <pc:inkChg chg="add del">
          <ac:chgData name="Jessica Bolus" userId="330596316_tp_dropbox" providerId="OAuth2" clId="{2A6886FA-4B4C-104B-93F4-CA8EE43BB3DA}" dt="2019-08-28T15:37:58.609" v="146"/>
          <ac:inkMkLst>
            <pc:docMk/>
            <pc:sldMk cId="1287095171" sldId="265"/>
            <ac:inkMk id="286" creationId="{E22F39BF-16FC-F64C-8F18-0E61D8941723}"/>
          </ac:inkMkLst>
        </pc:inkChg>
        <pc:inkChg chg="add del">
          <ac:chgData name="Jessica Bolus" userId="330596316_tp_dropbox" providerId="OAuth2" clId="{2A6886FA-4B4C-104B-93F4-CA8EE43BB3DA}" dt="2019-08-28T15:37:58.609" v="146"/>
          <ac:inkMkLst>
            <pc:docMk/>
            <pc:sldMk cId="1287095171" sldId="265"/>
            <ac:inkMk id="287" creationId="{EFC2E43B-EB1C-DA4C-A3BD-7376C6D3CDE5}"/>
          </ac:inkMkLst>
        </pc:inkChg>
        <pc:inkChg chg="add del reco">
          <ac:chgData name="Jessica Bolus" userId="330596316_tp_dropbox" providerId="OAuth2" clId="{2A6886FA-4B4C-104B-93F4-CA8EE43BB3DA}" dt="2019-08-28T16:59:51.628" v="579"/>
          <ac:inkMkLst>
            <pc:docMk/>
            <pc:sldMk cId="1287095171" sldId="265"/>
            <ac:inkMk id="288" creationId="{06F423AE-90A1-8A47-9131-535F8C4336CB}"/>
          </ac:inkMkLst>
        </pc:inkChg>
        <pc:inkChg chg="add del reco">
          <ac:chgData name="Jessica Bolus" userId="330596316_tp_dropbox" providerId="OAuth2" clId="{2A6886FA-4B4C-104B-93F4-CA8EE43BB3DA}" dt="2019-08-28T16:59:51.618" v="570"/>
          <ac:inkMkLst>
            <pc:docMk/>
            <pc:sldMk cId="1287095171" sldId="265"/>
            <ac:inkMk id="289" creationId="{C59C99E8-A88C-1D4B-B3DF-F6233EEB908A}"/>
          </ac:inkMkLst>
        </pc:inkChg>
        <pc:inkChg chg="add del reco">
          <ac:chgData name="Jessica Bolus" userId="330596316_tp_dropbox" providerId="OAuth2" clId="{2A6886FA-4B4C-104B-93F4-CA8EE43BB3DA}" dt="2019-08-28T16:59:51.613" v="566"/>
          <ac:inkMkLst>
            <pc:docMk/>
            <pc:sldMk cId="1287095171" sldId="265"/>
            <ac:inkMk id="290" creationId="{7736343B-9A1D-9D40-A5AD-A3423D774589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294" creationId="{ED01AC68-D6B1-6545-A925-4512BDA0AFA2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295" creationId="{EFAA086E-A222-8C46-AADE-BA0023C4B1FE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296" creationId="{D251D223-5317-814C-87FF-E8B06A53B4B2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297" creationId="{6A7A7AA3-7437-9546-B47D-1E93FDA41A32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298" creationId="{FCBEBFEC-FE08-E046-9FC1-C4AC00406F5D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299" creationId="{A04BDD9E-DA1E-EE4B-887F-483EB412550D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300" creationId="{7828C6E6-BE77-CC4A-BCEB-00C49F103EEC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301" creationId="{F4696BB6-C67A-F14B-A201-A0845E651279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302" creationId="{4EDC40B5-18DE-D544-9457-C7F14E0E7BDD}"/>
          </ac:inkMkLst>
        </pc:inkChg>
        <pc:inkChg chg="add del">
          <ac:chgData name="Jessica Bolus" userId="330596316_tp_dropbox" providerId="OAuth2" clId="{2A6886FA-4B4C-104B-93F4-CA8EE43BB3DA}" dt="2019-08-28T15:38:03.237" v="157"/>
          <ac:inkMkLst>
            <pc:docMk/>
            <pc:sldMk cId="1287095171" sldId="265"/>
            <ac:inkMk id="303" creationId="{0DA0C4D6-7787-0B40-A956-4716896E4D52}"/>
          </ac:inkMkLst>
        </pc:inkChg>
        <pc:inkChg chg="add del reco">
          <ac:chgData name="Jessica Bolus" userId="330596316_tp_dropbox" providerId="OAuth2" clId="{2A6886FA-4B4C-104B-93F4-CA8EE43BB3DA}" dt="2019-08-28T16:59:51.616" v="568"/>
          <ac:inkMkLst>
            <pc:docMk/>
            <pc:sldMk cId="1287095171" sldId="265"/>
            <ac:inkMk id="304" creationId="{ACFC918D-24DD-224B-97B5-83BE78161B63}"/>
          </ac:inkMkLst>
        </pc:inkChg>
        <pc:inkChg chg="add del">
          <ac:chgData name="Jessica Bolus" userId="330596316_tp_dropbox" providerId="OAuth2" clId="{2A6886FA-4B4C-104B-93F4-CA8EE43BB3DA}" dt="2019-08-28T16:59:51.621" v="573"/>
          <ac:inkMkLst>
            <pc:docMk/>
            <pc:sldMk cId="1287095171" sldId="265"/>
            <ac:inkMk id="306" creationId="{2D05A6AD-9113-9B45-A68E-DDC6DAF12187}"/>
          </ac:inkMkLst>
        </pc:inkChg>
        <pc:inkChg chg="add">
          <ac:chgData name="Jessica Bolus" userId="330596316_tp_dropbox" providerId="OAuth2" clId="{2A6886FA-4B4C-104B-93F4-CA8EE43BB3DA}" dt="2019-08-28T17:24:22.644" v="648"/>
          <ac:inkMkLst>
            <pc:docMk/>
            <pc:sldMk cId="1287095171" sldId="265"/>
            <ac:inkMk id="307" creationId="{38590697-3BE5-5A43-A1EB-03E072E7E0C6}"/>
          </ac:inkMkLst>
        </pc:inkChg>
        <pc:inkChg chg="add">
          <ac:chgData name="Jessica Bolus" userId="330596316_tp_dropbox" providerId="OAuth2" clId="{2A6886FA-4B4C-104B-93F4-CA8EE43BB3DA}" dt="2019-08-28T17:24:24.219" v="649"/>
          <ac:inkMkLst>
            <pc:docMk/>
            <pc:sldMk cId="1287095171" sldId="265"/>
            <ac:inkMk id="308" creationId="{6E96F8ED-EBDA-F443-930F-B9614551CD97}"/>
          </ac:inkMkLst>
        </pc:inkChg>
        <pc:inkChg chg="add">
          <ac:chgData name="Jessica Bolus" userId="330596316_tp_dropbox" providerId="OAuth2" clId="{2A6886FA-4B4C-104B-93F4-CA8EE43BB3DA}" dt="2019-08-28T17:24:25.979" v="650"/>
          <ac:inkMkLst>
            <pc:docMk/>
            <pc:sldMk cId="1287095171" sldId="265"/>
            <ac:inkMk id="309" creationId="{91F762FC-E286-EC41-8D2B-2A075C118BE2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0" creationId="{31A8A43F-A1F7-2D46-97EA-D14B42BA2330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1" creationId="{71D4CF25-D0F7-0142-9B3B-6EB650A55BF6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2" creationId="{33A42117-E715-814F-AD95-874A4482FCEF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3" creationId="{DC965BCF-36D9-954D-B095-D7020C49741B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4" creationId="{97E03AE8-8D24-E34B-B5C5-B9AC0F8188D1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5" creationId="{85C3B91B-E823-BB49-B796-DDF06D5798A3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6" creationId="{D2360F16-BF44-8A41-AA2D-A2AD02146429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7" creationId="{D6804191-12F6-5E44-BC50-8AEAF828F114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8" creationId="{B373088A-3758-8546-91E1-6961B0F6B78E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19" creationId="{2E3C0808-5FA8-A649-B4C6-97432D2EB13A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20" creationId="{99E5FD84-EEF4-B14B-A4E3-E0391FE60FF9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21" creationId="{AA16A462-C1B5-D142-95F1-897F81138E78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22" creationId="{2E974CBD-B6A2-5A4A-8E85-9822196FEAB3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23" creationId="{1D85880F-12FC-1B49-B375-3EF046CC7A69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24" creationId="{9381CF8F-4A04-7242-BCF9-788712BCC89C}"/>
          </ac:inkMkLst>
        </pc:inkChg>
        <pc:inkChg chg="add del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25" creationId="{B9CA8CBD-E9D5-DD4C-A0B9-866F1B965C5A}"/>
          </ac:inkMkLst>
        </pc:inkChg>
        <pc:inkChg chg="add reco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26" creationId="{788CD48F-0A0F-1F4E-A09F-C9B8F644D4A8}"/>
          </ac:inkMkLst>
        </pc:inkChg>
        <pc:inkChg chg="add reco">
          <ac:chgData name="Jessica Bolus" userId="330596316_tp_dropbox" providerId="OAuth2" clId="{2A6886FA-4B4C-104B-93F4-CA8EE43BB3DA}" dt="2019-08-28T18:24:53.247" v="780"/>
          <ac:inkMkLst>
            <pc:docMk/>
            <pc:sldMk cId="1287095171" sldId="265"/>
            <ac:inkMk id="327" creationId="{F0210B06-D6C1-8942-AC1B-4872136C1283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0" creationId="{3E2BF91B-B194-3143-BA3F-74435F9C5B99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1" creationId="{4F57E4D4-FD88-294D-828F-776D0E24D371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2" creationId="{5CF7D8CB-623D-2544-868A-60377E79BCEE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3" creationId="{4D581E9C-DA54-6B4B-85D2-F28B83CA8DB7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4" creationId="{DAA87325-9177-FC49-9BA8-EEA9BE739F0F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5" creationId="{7AC7CE86-27E7-DC41-A5E1-BC3C8F0CC244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6" creationId="{80869AED-2C69-9349-B1F2-4265BA428F4A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7" creationId="{82436596-AB08-8A49-BA73-9F90D8205543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8" creationId="{2772ECF4-E65E-0C48-8A19-F571CB1B5D4C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39" creationId="{1BDAB394-FCAE-AC4E-8BFA-04C61DDA51DE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0" creationId="{336560AD-B65E-534E-B83E-B89AA215C15F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1" creationId="{08AF9D5E-2610-4946-B115-DFA49923ED0F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2" creationId="{B8A5290A-0F85-614A-85C1-6CE38CBEE803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3" creationId="{B854B36F-9528-BF4C-9649-2B8FA5EB3097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4" creationId="{7A01DF22-6099-DF4F-B537-BD67FFAABF54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5" creationId="{38BAE5A9-9740-F34E-B962-EF2F57897574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6" creationId="{465D4204-0EF6-584A-88ED-0ECDFD1C9A75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7" creationId="{FA57848A-CF80-5344-86B1-7BB2ABB8E4F5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8" creationId="{A233D95D-AE9A-EC47-9A34-AD8037C31CDE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49" creationId="{6B905AAD-B575-1E44-943D-E3C3E56CC230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50" creationId="{F5E70DDF-99F6-0E45-AB31-AFA93A81EA48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51" creationId="{CA36C08B-3C3B-9A4E-B597-8F0396AE8086}"/>
          </ac:inkMkLst>
        </pc:inkChg>
        <pc:inkChg chg="add del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52" creationId="{D0A83AA8-EA24-4E41-BE7B-B1F5E2728E91}"/>
          </ac:inkMkLst>
        </pc:inkChg>
        <pc:inkChg chg="add reco">
          <ac:chgData name="Jessica Bolus" userId="330596316_tp_dropbox" providerId="OAuth2" clId="{2A6886FA-4B4C-104B-93F4-CA8EE43BB3DA}" dt="2019-08-28T18:25:03.823" v="804"/>
          <ac:inkMkLst>
            <pc:docMk/>
            <pc:sldMk cId="1287095171" sldId="265"/>
            <ac:inkMk id="353" creationId="{67FA39F0-5BCB-5D4D-B9FB-7890D8D34B2E}"/>
          </ac:inkMkLst>
        </pc:inkChg>
      </pc:sldChg>
      <pc:sldChg chg="del">
        <pc:chgData name="Jessica Bolus" userId="330596316_tp_dropbox" providerId="OAuth2" clId="{2A6886FA-4B4C-104B-93F4-CA8EE43BB3DA}" dt="2019-08-28T16:59:54.296" v="583" actId="2696"/>
        <pc:sldMkLst>
          <pc:docMk/>
          <pc:sldMk cId="411675485" sldId="266"/>
        </pc:sldMkLst>
      </pc:sldChg>
      <pc:sldChg chg="addSp delSp">
        <pc:chgData name="Jessica Bolus" userId="330596316_tp_dropbox" providerId="OAuth2" clId="{2A6886FA-4B4C-104B-93F4-CA8EE43BB3DA}" dt="2019-08-28T18:45:10.117" v="941"/>
        <pc:sldMkLst>
          <pc:docMk/>
          <pc:sldMk cId="4265592363" sldId="269"/>
        </pc:sldMkLst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4" creationId="{DDCEA43F-73BA-3F4B-A3F1-59D6C67F9F0A}"/>
          </ac:inkMkLst>
        </pc:inkChg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5" creationId="{D0230E14-CD42-7341-B8D5-C05D9BED69F6}"/>
          </ac:inkMkLst>
        </pc:inkChg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6" creationId="{FC6B54DC-5498-8D4C-84D7-F1B9BCBBE903}"/>
          </ac:inkMkLst>
        </pc:inkChg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7" creationId="{BF029AB2-12E2-3048-B83D-7BEC45F37260}"/>
          </ac:inkMkLst>
        </pc:inkChg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8" creationId="{84240A98-76EA-FF47-9502-BFEA807558B4}"/>
          </ac:inkMkLst>
        </pc:inkChg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9" creationId="{D0871CA7-664A-DE47-822C-7BC4EF433476}"/>
          </ac:inkMkLst>
        </pc:inkChg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10" creationId="{A46FB2D1-76FF-2740-B699-31A1597E081F}"/>
          </ac:inkMkLst>
        </pc:inkChg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11" creationId="{0AD0E1DF-F217-FB45-8DCE-6EABA43487B1}"/>
          </ac:inkMkLst>
        </pc:inkChg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12" creationId="{51C397C0-D2AB-F441-A9FF-340C2D6210CA}"/>
          </ac:inkMkLst>
        </pc:inkChg>
        <pc:inkChg chg="add del">
          <ac:chgData name="Jessica Bolus" userId="330596316_tp_dropbox" providerId="OAuth2" clId="{2A6886FA-4B4C-104B-93F4-CA8EE43BB3DA}" dt="2019-08-28T15:52:09.105" v="398"/>
          <ac:inkMkLst>
            <pc:docMk/>
            <pc:sldMk cId="4265592363" sldId="269"/>
            <ac:inkMk id="13" creationId="{C0BC8E02-A8E1-854E-A38B-C516A52ABDBF}"/>
          </ac:inkMkLst>
        </pc:inkChg>
        <pc:inkChg chg="add del reco">
          <ac:chgData name="Jessica Bolus" userId="330596316_tp_dropbox" providerId="OAuth2" clId="{2A6886FA-4B4C-104B-93F4-CA8EE43BB3DA}" dt="2019-08-28T17:00:16.176" v="597"/>
          <ac:inkMkLst>
            <pc:docMk/>
            <pc:sldMk cId="4265592363" sldId="269"/>
            <ac:inkMk id="14" creationId="{B996C38F-8F5A-C14B-A0D3-32B1FA174D85}"/>
          </ac:inkMkLst>
        </pc:inkChg>
        <pc:inkChg chg="add del">
          <ac:chgData name="Jessica Bolus" userId="330596316_tp_dropbox" providerId="OAuth2" clId="{2A6886FA-4B4C-104B-93F4-CA8EE43BB3DA}" dt="2019-08-28T15:53:17.563" v="402"/>
          <ac:inkMkLst>
            <pc:docMk/>
            <pc:sldMk cId="4265592363" sldId="269"/>
            <ac:inkMk id="16" creationId="{DE38B49E-89CF-1741-BCBB-321C91490253}"/>
          </ac:inkMkLst>
        </pc:inkChg>
        <pc:inkChg chg="add del">
          <ac:chgData name="Jessica Bolus" userId="330596316_tp_dropbox" providerId="OAuth2" clId="{2A6886FA-4B4C-104B-93F4-CA8EE43BB3DA}" dt="2019-08-28T15:53:17.563" v="402"/>
          <ac:inkMkLst>
            <pc:docMk/>
            <pc:sldMk cId="4265592363" sldId="269"/>
            <ac:inkMk id="17" creationId="{B2798290-5B3D-884E-AD8E-DAB5673F6419}"/>
          </ac:inkMkLst>
        </pc:inkChg>
        <pc:inkChg chg="add del reco">
          <ac:chgData name="Jessica Bolus" userId="330596316_tp_dropbox" providerId="OAuth2" clId="{2A6886FA-4B4C-104B-93F4-CA8EE43BB3DA}" dt="2019-08-28T17:00:16.185" v="604"/>
          <ac:inkMkLst>
            <pc:docMk/>
            <pc:sldMk cId="4265592363" sldId="269"/>
            <ac:inkMk id="18" creationId="{F078C043-09D3-7246-92E6-929CD86F97EA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0" creationId="{DA4DACD1-6999-6548-894B-957698DB51D9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1" creationId="{A3A90CC0-A678-904B-B525-782CB0CD2975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2" creationId="{C74D30D8-F6D3-474C-AF68-5101424F3CC3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3" creationId="{DF650C5D-666B-0741-B1B1-0EA182CC4A87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4" creationId="{CE21DD49-814F-4443-8008-46E9BAB08287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5" creationId="{FCD4CE3C-1C76-3348-B559-3B3FD508C8B2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6" creationId="{F6D8382A-EE85-E143-8745-F320AEDFD634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7" creationId="{E02614A0-ADC9-CF48-954E-E5A4D165D793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8" creationId="{A2BE3779-4C50-E844-A4EC-BDA0754C8C7D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29" creationId="{44334541-30A3-D847-B9C6-88F2F23F59A9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30" creationId="{B98EC57C-4F51-C143-961E-8BCBB6776379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31" creationId="{254D6218-B541-A547-BBB9-321A7850222C}"/>
          </ac:inkMkLst>
        </pc:inkChg>
        <pc:inkChg chg="add del">
          <ac:chgData name="Jessica Bolus" userId="330596316_tp_dropbox" providerId="OAuth2" clId="{2A6886FA-4B4C-104B-93F4-CA8EE43BB3DA}" dt="2019-08-28T15:54:00.320" v="418"/>
          <ac:inkMkLst>
            <pc:docMk/>
            <pc:sldMk cId="4265592363" sldId="269"/>
            <ac:inkMk id="32" creationId="{16998664-9384-CC40-BC85-BE46DD32A8C4}"/>
          </ac:inkMkLst>
        </pc:inkChg>
        <pc:inkChg chg="add del reco">
          <ac:chgData name="Jessica Bolus" userId="330596316_tp_dropbox" providerId="OAuth2" clId="{2A6886FA-4B4C-104B-93F4-CA8EE43BB3DA}" dt="2019-08-28T17:00:16.174" v="596"/>
          <ac:inkMkLst>
            <pc:docMk/>
            <pc:sldMk cId="4265592363" sldId="269"/>
            <ac:inkMk id="33" creationId="{FAADBC25-8AB8-464D-B05B-737B64404C33}"/>
          </ac:inkMkLst>
        </pc:inkChg>
        <pc:inkChg chg="add del reco">
          <ac:chgData name="Jessica Bolus" userId="330596316_tp_dropbox" providerId="OAuth2" clId="{2A6886FA-4B4C-104B-93F4-CA8EE43BB3DA}" dt="2019-08-28T17:00:16.172" v="594"/>
          <ac:inkMkLst>
            <pc:docMk/>
            <pc:sldMk cId="4265592363" sldId="269"/>
            <ac:inkMk id="34" creationId="{AE5FD540-F857-C548-BD72-91967CDF4116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37" creationId="{9B5D9495-019D-0E48-84B5-558966776D82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38" creationId="{4F2456BF-1451-814E-B26F-103EB956DF5A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39" creationId="{8A6D3869-B2FD-1544-8C60-9F426B9A3F02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40" creationId="{9748B519-2F6C-8246-8C8C-2E22E2AC2D6E}"/>
          </ac:inkMkLst>
        </pc:inkChg>
        <pc:inkChg chg="add del">
          <ac:chgData name="Jessica Bolus" userId="330596316_tp_dropbox" providerId="OAuth2" clId="{2A6886FA-4B4C-104B-93F4-CA8EE43BB3DA}" dt="2019-08-28T17:00:16.173" v="595"/>
          <ac:inkMkLst>
            <pc:docMk/>
            <pc:sldMk cId="4265592363" sldId="269"/>
            <ac:inkMk id="41" creationId="{A4C18A4A-9D0B-0A4A-AA94-D74ADAB10FC3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42" creationId="{5BF9DCCD-7831-F24C-BE1E-03A3D854F0C6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43" creationId="{73D4ABEE-64B4-3344-8809-F62ADC3C4F29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44" creationId="{EEF65A38-1DFF-BA48-B638-C38478990179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45" creationId="{D15C7917-9919-8648-A6FD-5DD9A67234E5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46" creationId="{F9F97D72-0B0F-EB4F-BD0A-B87794826B30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47" creationId="{8FCD0ED9-CB22-F94F-A81D-05B9ADA29828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48" creationId="{47707BD7-C468-CB4D-9FAB-C2AFAF784DCD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49" creationId="{3C77CCC7-E40A-544A-892C-BB24D6B235E0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50" creationId="{656634C3-6AC4-3742-9CD5-C3683FE939F1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51" creationId="{4F6116D1-BB8F-A640-ABAB-A2850A13E706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52" creationId="{C4A3E786-B5D4-C346-A5D2-77C712A4344E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53" creationId="{3CB83CED-A3A5-9046-A278-98E1218D088A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54" creationId="{6ADF66A5-EA77-FC47-B642-E50A73F7EC88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55" creationId="{D5D1223F-310B-7641-8663-D698D82B175D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56" creationId="{A8591E31-6AE0-8349-8386-7CDBA46614A8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57" creationId="{FA4F25E0-A85E-DE48-B28B-6E0595FE1D38}"/>
          </ac:inkMkLst>
        </pc:inkChg>
        <pc:inkChg chg="add del">
          <ac:chgData name="Jessica Bolus" userId="330596316_tp_dropbox" providerId="OAuth2" clId="{2A6886FA-4B4C-104B-93F4-CA8EE43BB3DA}" dt="2019-08-28T15:54:16.735" v="442"/>
          <ac:inkMkLst>
            <pc:docMk/>
            <pc:sldMk cId="4265592363" sldId="269"/>
            <ac:inkMk id="58" creationId="{D0685F1C-D636-8D46-97D6-161DA693CCB9}"/>
          </ac:inkMkLst>
        </pc:inkChg>
        <pc:inkChg chg="add del">
          <ac:chgData name="Jessica Bolus" userId="330596316_tp_dropbox" providerId="OAuth2" clId="{2A6886FA-4B4C-104B-93F4-CA8EE43BB3DA}" dt="2019-08-28T15:54:19.195" v="444"/>
          <ac:inkMkLst>
            <pc:docMk/>
            <pc:sldMk cId="4265592363" sldId="269"/>
            <ac:inkMk id="59" creationId="{5317DE9E-45BF-C342-8073-D72B29CFBC9C}"/>
          </ac:inkMkLst>
        </pc:inkChg>
        <pc:inkChg chg="add del reco">
          <ac:chgData name="Jessica Bolus" userId="330596316_tp_dropbox" providerId="OAuth2" clId="{2A6886FA-4B4C-104B-93F4-CA8EE43BB3DA}" dt="2019-08-28T17:00:16.178" v="599"/>
          <ac:inkMkLst>
            <pc:docMk/>
            <pc:sldMk cId="4265592363" sldId="269"/>
            <ac:inkMk id="60" creationId="{4781186C-72E9-FF43-B889-06C67477C3BC}"/>
          </ac:inkMkLst>
        </pc:inkChg>
        <pc:inkChg chg="add del reco">
          <ac:chgData name="Jessica Bolus" userId="330596316_tp_dropbox" providerId="OAuth2" clId="{2A6886FA-4B4C-104B-93F4-CA8EE43BB3DA}" dt="2019-08-28T17:00:16.181" v="601"/>
          <ac:inkMkLst>
            <pc:docMk/>
            <pc:sldMk cId="4265592363" sldId="269"/>
            <ac:inkMk id="61" creationId="{B69EF9A0-144F-3F4A-85B7-11237F69834A}"/>
          </ac:inkMkLst>
        </pc:inkChg>
        <pc:inkChg chg="add del reco">
          <ac:chgData name="Jessica Bolus" userId="330596316_tp_dropbox" providerId="OAuth2" clId="{2A6886FA-4B4C-104B-93F4-CA8EE43BB3DA}" dt="2019-08-28T17:00:16.184" v="603"/>
          <ac:inkMkLst>
            <pc:docMk/>
            <pc:sldMk cId="4265592363" sldId="269"/>
            <ac:inkMk id="62" creationId="{5ADC6127-D817-8D40-8447-F8C38E6C9E1D}"/>
          </ac:inkMkLst>
        </pc:inkChg>
        <pc:inkChg chg="add del reco">
          <ac:chgData name="Jessica Bolus" userId="330596316_tp_dropbox" providerId="OAuth2" clId="{2A6886FA-4B4C-104B-93F4-CA8EE43BB3DA}" dt="2019-08-28T17:00:16.177" v="598"/>
          <ac:inkMkLst>
            <pc:docMk/>
            <pc:sldMk cId="4265592363" sldId="269"/>
            <ac:inkMk id="63" creationId="{3A8D6488-118B-C24B-B9C7-A77671CBFAE0}"/>
          </ac:inkMkLst>
        </pc:inkChg>
        <pc:inkChg chg="add del">
          <ac:chgData name="Jessica Bolus" userId="330596316_tp_dropbox" providerId="OAuth2" clId="{2A6886FA-4B4C-104B-93F4-CA8EE43BB3DA}" dt="2019-08-28T15:54:19.195" v="444"/>
          <ac:inkMkLst>
            <pc:docMk/>
            <pc:sldMk cId="4265592363" sldId="269"/>
            <ac:inkMk id="68" creationId="{B85762B7-9C13-704A-909E-285C9BBF86B4}"/>
          </ac:inkMkLst>
        </pc:inkChg>
        <pc:inkChg chg="add del reco">
          <ac:chgData name="Jessica Bolus" userId="330596316_tp_dropbox" providerId="OAuth2" clId="{2A6886FA-4B4C-104B-93F4-CA8EE43BB3DA}" dt="2019-08-28T17:00:16.182" v="602"/>
          <ac:inkMkLst>
            <pc:docMk/>
            <pc:sldMk cId="4265592363" sldId="269"/>
            <ac:inkMk id="69" creationId="{1E7F2919-A6DE-8B4F-A30D-2087EF681526}"/>
          </ac:inkMkLst>
        </pc:inkChg>
        <pc:inkChg chg="add del">
          <ac:chgData name="Jessica Bolus" userId="330596316_tp_dropbox" providerId="OAuth2" clId="{2A6886FA-4B4C-104B-93F4-CA8EE43BB3DA}" dt="2019-08-28T17:00:16.179" v="600"/>
          <ac:inkMkLst>
            <pc:docMk/>
            <pc:sldMk cId="4265592363" sldId="269"/>
            <ac:inkMk id="71" creationId="{5616B921-A5C2-1C44-9C7E-45B4B2F75D98}"/>
          </ac:inkMkLst>
        </pc:inkChg>
        <pc:inkChg chg="add del">
          <ac:chgData name="Jessica Bolus" userId="330596316_tp_dropbox" providerId="OAuth2" clId="{2A6886FA-4B4C-104B-93F4-CA8EE43BB3DA}" dt="2019-08-28T17:48:21.559" v="693"/>
          <ac:inkMkLst>
            <pc:docMk/>
            <pc:sldMk cId="4265592363" sldId="269"/>
            <ac:inkMk id="72" creationId="{15B24956-1762-8A47-94B7-439C45AE61CC}"/>
          </ac:inkMkLst>
        </pc:inkChg>
        <pc:inkChg chg="add del">
          <ac:chgData name="Jessica Bolus" userId="330596316_tp_dropbox" providerId="OAuth2" clId="{2A6886FA-4B4C-104B-93F4-CA8EE43BB3DA}" dt="2019-08-28T17:48:21.559" v="693"/>
          <ac:inkMkLst>
            <pc:docMk/>
            <pc:sldMk cId="4265592363" sldId="269"/>
            <ac:inkMk id="73" creationId="{927AC39A-8AD9-224E-BEB4-E2D6B620AD73}"/>
          </ac:inkMkLst>
        </pc:inkChg>
        <pc:inkChg chg="add del">
          <ac:chgData name="Jessica Bolus" userId="330596316_tp_dropbox" providerId="OAuth2" clId="{2A6886FA-4B4C-104B-93F4-CA8EE43BB3DA}" dt="2019-08-28T17:48:21.559" v="693"/>
          <ac:inkMkLst>
            <pc:docMk/>
            <pc:sldMk cId="4265592363" sldId="269"/>
            <ac:inkMk id="74" creationId="{2E9969ED-55E0-F44F-9631-5B8D4D34673D}"/>
          </ac:inkMkLst>
        </pc:inkChg>
        <pc:inkChg chg="add del">
          <ac:chgData name="Jessica Bolus" userId="330596316_tp_dropbox" providerId="OAuth2" clId="{2A6886FA-4B4C-104B-93F4-CA8EE43BB3DA}" dt="2019-08-28T17:48:21.559" v="693"/>
          <ac:inkMkLst>
            <pc:docMk/>
            <pc:sldMk cId="4265592363" sldId="269"/>
            <ac:inkMk id="75" creationId="{26DAE17D-D2AD-114D-ACD5-99CA9A650416}"/>
          </ac:inkMkLst>
        </pc:inkChg>
        <pc:inkChg chg="add del">
          <ac:chgData name="Jessica Bolus" userId="330596316_tp_dropbox" providerId="OAuth2" clId="{2A6886FA-4B4C-104B-93F4-CA8EE43BB3DA}" dt="2019-08-28T17:48:21.559" v="693"/>
          <ac:inkMkLst>
            <pc:docMk/>
            <pc:sldMk cId="4265592363" sldId="269"/>
            <ac:inkMk id="76" creationId="{8D61AE77-4243-8240-B26E-6619D32B06EC}"/>
          </ac:inkMkLst>
        </pc:inkChg>
        <pc:inkChg chg="add del">
          <ac:chgData name="Jessica Bolus" userId="330596316_tp_dropbox" providerId="OAuth2" clId="{2A6886FA-4B4C-104B-93F4-CA8EE43BB3DA}" dt="2019-08-28T17:48:21.559" v="693"/>
          <ac:inkMkLst>
            <pc:docMk/>
            <pc:sldMk cId="4265592363" sldId="269"/>
            <ac:inkMk id="77" creationId="{85C32381-E5FE-C242-923D-8BDA55F47152}"/>
          </ac:inkMkLst>
        </pc:inkChg>
        <pc:inkChg chg="add del">
          <ac:chgData name="Jessica Bolus" userId="330596316_tp_dropbox" providerId="OAuth2" clId="{2A6886FA-4B4C-104B-93F4-CA8EE43BB3DA}" dt="2019-08-28T17:48:21.559" v="693"/>
          <ac:inkMkLst>
            <pc:docMk/>
            <pc:sldMk cId="4265592363" sldId="269"/>
            <ac:inkMk id="78" creationId="{9DD04405-3837-CA45-95B6-B6652BCF74D2}"/>
          </ac:inkMkLst>
        </pc:inkChg>
        <pc:inkChg chg="add del">
          <ac:chgData name="Jessica Bolus" userId="330596316_tp_dropbox" providerId="OAuth2" clId="{2A6886FA-4B4C-104B-93F4-CA8EE43BB3DA}" dt="2019-08-28T17:48:21.559" v="693"/>
          <ac:inkMkLst>
            <pc:docMk/>
            <pc:sldMk cId="4265592363" sldId="269"/>
            <ac:inkMk id="79" creationId="{D400546E-4E19-5445-99D4-8A187A2BC3BC}"/>
          </ac:inkMkLst>
        </pc:inkChg>
        <pc:inkChg chg="add reco">
          <ac:chgData name="Jessica Bolus" userId="330596316_tp_dropbox" providerId="OAuth2" clId="{2A6886FA-4B4C-104B-93F4-CA8EE43BB3DA}" dt="2019-08-28T17:48:21.559" v="693"/>
          <ac:inkMkLst>
            <pc:docMk/>
            <pc:sldMk cId="4265592363" sldId="269"/>
            <ac:inkMk id="80" creationId="{B866FE4F-459B-6B48-A401-44C623B2E7C5}"/>
          </ac:inkMkLst>
        </pc:inkChg>
        <pc:inkChg chg="add del">
          <ac:chgData name="Jessica Bolus" userId="330596316_tp_dropbox" providerId="OAuth2" clId="{2A6886FA-4B4C-104B-93F4-CA8EE43BB3DA}" dt="2019-08-28T18:44:11.433" v="894"/>
          <ac:inkMkLst>
            <pc:docMk/>
            <pc:sldMk cId="4265592363" sldId="269"/>
            <ac:inkMk id="82" creationId="{E9C42378-FC9E-F94F-924B-D7BE68C4D2C9}"/>
          </ac:inkMkLst>
        </pc:inkChg>
        <pc:inkChg chg="add del">
          <ac:chgData name="Jessica Bolus" userId="330596316_tp_dropbox" providerId="OAuth2" clId="{2A6886FA-4B4C-104B-93F4-CA8EE43BB3DA}" dt="2019-08-28T18:44:11.433" v="894"/>
          <ac:inkMkLst>
            <pc:docMk/>
            <pc:sldMk cId="4265592363" sldId="269"/>
            <ac:inkMk id="83" creationId="{9B59C4F0-6B1E-B64F-90A6-54F3127B8D4D}"/>
          </ac:inkMkLst>
        </pc:inkChg>
        <pc:inkChg chg="add del">
          <ac:chgData name="Jessica Bolus" userId="330596316_tp_dropbox" providerId="OAuth2" clId="{2A6886FA-4B4C-104B-93F4-CA8EE43BB3DA}" dt="2019-08-28T18:44:11.433" v="894"/>
          <ac:inkMkLst>
            <pc:docMk/>
            <pc:sldMk cId="4265592363" sldId="269"/>
            <ac:inkMk id="84" creationId="{A77960D2-355E-D04F-B6CD-8DD5BAE6680C}"/>
          </ac:inkMkLst>
        </pc:inkChg>
        <pc:inkChg chg="add reco">
          <ac:chgData name="Jessica Bolus" userId="330596316_tp_dropbox" providerId="OAuth2" clId="{2A6886FA-4B4C-104B-93F4-CA8EE43BB3DA}" dt="2019-08-28T18:44:11.433" v="894"/>
          <ac:inkMkLst>
            <pc:docMk/>
            <pc:sldMk cId="4265592363" sldId="269"/>
            <ac:inkMk id="85" creationId="{E1123D61-1A00-1D4E-B07C-C088C08652D5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87" creationId="{D03BF9B1-0878-114F-BD7B-D18E3E846539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88" creationId="{12E730DF-0AD8-AF4F-A115-B5B18575B570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89" creationId="{29C67048-0BDF-7449-BBA3-86194406F5CA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0" creationId="{BC353A25-0AA5-BF4F-8CDA-471147A333D3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1" creationId="{9BD768D5-494C-344C-AE3C-F3D0F469C1FB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2" creationId="{54567527-3B5F-154A-BBCF-770D1715566D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3" creationId="{880A9D0F-41A1-2347-9AF6-DB730BD9796F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4" creationId="{DE78558E-3428-864D-BA9D-E3AB15EBCEF9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5" creationId="{D159E184-F2D6-6D47-8B95-0E890F3E5F17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6" creationId="{6EA6EDD9-9D68-A941-98A2-578171393D62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7" creationId="{5091E8EE-C909-8A42-9ACB-3FB645572573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8" creationId="{BE0C76EC-699A-674C-A0B8-71F8447E45FD}"/>
          </ac:inkMkLst>
        </pc:inkChg>
        <pc:inkChg chg="add del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99" creationId="{EE70C5AE-828B-724A-AEF5-CDB074D52753}"/>
          </ac:inkMkLst>
        </pc:inkChg>
        <pc:inkChg chg="add reco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100" creationId="{EAC5E942-17D5-2B43-8E52-BF0C11C8DEED}"/>
          </ac:inkMkLst>
        </pc:inkChg>
        <pc:inkChg chg="add reco">
          <ac:chgData name="Jessica Bolus" userId="330596316_tp_dropbox" providerId="OAuth2" clId="{2A6886FA-4B4C-104B-93F4-CA8EE43BB3DA}" dt="2019-08-28T18:44:27.358" v="908"/>
          <ac:inkMkLst>
            <pc:docMk/>
            <pc:sldMk cId="4265592363" sldId="269"/>
            <ac:inkMk id="101" creationId="{A9EDDB67-872B-ED41-96D5-1BC3CF6F8053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04" creationId="{D6741C32-B0CF-4942-8EDE-43F763DEFA5D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05" creationId="{E71EADE8-5341-4A43-AB3F-4A43D226CFBF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06" creationId="{7D27B0B6-C58A-5F42-90EE-4B0A213ACEF6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07" creationId="{321CAAAD-5FCA-4244-A889-F40613070572}"/>
          </ac:inkMkLst>
        </pc:inkChg>
        <pc:inkChg chg="add">
          <ac:chgData name="Jessica Bolus" userId="330596316_tp_dropbox" providerId="OAuth2" clId="{2A6886FA-4B4C-104B-93F4-CA8EE43BB3DA}" dt="2019-08-28T18:44:37.073" v="913"/>
          <ac:inkMkLst>
            <pc:docMk/>
            <pc:sldMk cId="4265592363" sldId="269"/>
            <ac:inkMk id="108" creationId="{12F20CF9-9A08-FB4C-BDA1-4DF082062C73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09" creationId="{1751DA07-96FD-5440-9A07-C807DBD1A95F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0" creationId="{53526FAD-7267-8A44-8652-2863670B89F1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1" creationId="{2C68AE94-6864-4740-BC54-F7667C81F179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2" creationId="{61D47227-159D-6641-83F0-BB5FEC331E9B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3" creationId="{4D7DF689-A74B-FC40-A209-2CDE8C59430E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4" creationId="{93301B12-B8B0-E447-B8BC-ECB2F56734AA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5" creationId="{CA36408F-3A66-0441-9261-EB74FA753CFE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6" creationId="{59E148DE-04F6-5C47-AA7C-889386D9A712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7" creationId="{B00DAAA0-F26F-DF48-8266-8309DBA6AA7E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8" creationId="{AACCD4D9-DFB2-7E43-AF9E-BED774B3918B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19" creationId="{1BA0FDEE-E403-8748-A74B-B2BF3EF6616B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20" creationId="{5E13F2E2-119C-5C46-82DA-7236CB52D549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21" creationId="{C42F416C-797D-A341-8BEC-916D734FB083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22" creationId="{BA10E16B-4735-A54F-A909-B4C1CB4E3204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23" creationId="{5649FE05-8EFB-814A-92D0-6E218DD61CD8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24" creationId="{8FD8B2A8-9FB4-E443-B7F6-4D4F2F080012}"/>
          </ac:inkMkLst>
        </pc:inkChg>
        <pc:inkChg chg="add del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25" creationId="{C6030954-CF1C-6A46-B647-7B806B748F4D}"/>
          </ac:inkMkLst>
        </pc:inkChg>
        <pc:inkChg chg="add reco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26" creationId="{1688C434-0A9F-2848-9D4D-B35EB5F03BE8}"/>
          </ac:inkMkLst>
        </pc:inkChg>
        <pc:inkChg chg="add reco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27" creationId="{25AC8F1B-E92E-E94E-8E19-05AD38264738}"/>
          </ac:inkMkLst>
        </pc:inkChg>
        <pc:inkChg chg="add reco">
          <ac:chgData name="Jessica Bolus" userId="330596316_tp_dropbox" providerId="OAuth2" clId="{2A6886FA-4B4C-104B-93F4-CA8EE43BB3DA}" dt="2019-08-28T18:44:44.102" v="931"/>
          <ac:inkMkLst>
            <pc:docMk/>
            <pc:sldMk cId="4265592363" sldId="269"/>
            <ac:inkMk id="128" creationId="{36D18879-7E81-9840-A563-AB8AC16DAA20}"/>
          </ac:inkMkLst>
        </pc:inkChg>
        <pc:inkChg chg="add">
          <ac:chgData name="Jessica Bolus" userId="330596316_tp_dropbox" providerId="OAuth2" clId="{2A6886FA-4B4C-104B-93F4-CA8EE43BB3DA}" dt="2019-08-28T18:44:44.985" v="932"/>
          <ac:inkMkLst>
            <pc:docMk/>
            <pc:sldMk cId="4265592363" sldId="269"/>
            <ac:inkMk id="132" creationId="{7D2A0A90-6AAE-654F-BD83-269A722FC656}"/>
          </ac:inkMkLst>
        </pc:inkChg>
        <pc:inkChg chg="add del">
          <ac:chgData name="Jessica Bolus" userId="330596316_tp_dropbox" providerId="OAuth2" clId="{2A6886FA-4B4C-104B-93F4-CA8EE43BB3DA}" dt="2019-08-28T18:44:50.944" v="936"/>
          <ac:inkMkLst>
            <pc:docMk/>
            <pc:sldMk cId="4265592363" sldId="269"/>
            <ac:inkMk id="133" creationId="{4A5CE736-FCD6-2F40-AC2A-A87C56801F9A}"/>
          </ac:inkMkLst>
        </pc:inkChg>
        <pc:inkChg chg="add del">
          <ac:chgData name="Jessica Bolus" userId="330596316_tp_dropbox" providerId="OAuth2" clId="{2A6886FA-4B4C-104B-93F4-CA8EE43BB3DA}" dt="2019-08-28T18:44:50.944" v="936"/>
          <ac:inkMkLst>
            <pc:docMk/>
            <pc:sldMk cId="4265592363" sldId="269"/>
            <ac:inkMk id="134" creationId="{CE357E97-0AE0-7E4E-A878-663AF4160ED1}"/>
          </ac:inkMkLst>
        </pc:inkChg>
        <pc:inkChg chg="add reco">
          <ac:chgData name="Jessica Bolus" userId="330596316_tp_dropbox" providerId="OAuth2" clId="{2A6886FA-4B4C-104B-93F4-CA8EE43BB3DA}" dt="2019-08-28T18:44:50.944" v="936"/>
          <ac:inkMkLst>
            <pc:docMk/>
            <pc:sldMk cId="4265592363" sldId="269"/>
            <ac:inkMk id="135" creationId="{6B69A5F3-827D-294F-9F0D-4DEA8528CE11}"/>
          </ac:inkMkLst>
        </pc:inkChg>
        <pc:inkChg chg="add del">
          <ac:chgData name="Jessica Bolus" userId="330596316_tp_dropbox" providerId="OAuth2" clId="{2A6886FA-4B4C-104B-93F4-CA8EE43BB3DA}" dt="2019-08-28T18:45:04.278" v="940"/>
          <ac:inkMkLst>
            <pc:docMk/>
            <pc:sldMk cId="4265592363" sldId="269"/>
            <ac:inkMk id="137" creationId="{7B9AC561-E35E-1948-8A89-0D39696B124C}"/>
          </ac:inkMkLst>
        </pc:inkChg>
        <pc:inkChg chg="add del">
          <ac:chgData name="Jessica Bolus" userId="330596316_tp_dropbox" providerId="OAuth2" clId="{2A6886FA-4B4C-104B-93F4-CA8EE43BB3DA}" dt="2019-08-28T18:45:04.278" v="940"/>
          <ac:inkMkLst>
            <pc:docMk/>
            <pc:sldMk cId="4265592363" sldId="269"/>
            <ac:inkMk id="138" creationId="{035C4B95-536D-5943-A816-1E9C896842C0}"/>
          </ac:inkMkLst>
        </pc:inkChg>
        <pc:inkChg chg="add del">
          <ac:chgData name="Jessica Bolus" userId="330596316_tp_dropbox" providerId="OAuth2" clId="{2A6886FA-4B4C-104B-93F4-CA8EE43BB3DA}" dt="2019-08-28T18:45:04.278" v="940"/>
          <ac:inkMkLst>
            <pc:docMk/>
            <pc:sldMk cId="4265592363" sldId="269"/>
            <ac:inkMk id="139" creationId="{E34E9390-AEEB-3A41-B144-D3D0E3048A15}"/>
          </ac:inkMkLst>
        </pc:inkChg>
        <pc:inkChg chg="add del reco">
          <ac:chgData name="Jessica Bolus" userId="330596316_tp_dropbox" providerId="OAuth2" clId="{2A6886FA-4B4C-104B-93F4-CA8EE43BB3DA}" dt="2019-08-28T18:45:10.117" v="941"/>
          <ac:inkMkLst>
            <pc:docMk/>
            <pc:sldMk cId="4265592363" sldId="269"/>
            <ac:inkMk id="140" creationId="{2331FC5D-520F-B245-A98E-3858FA631BFB}"/>
          </ac:inkMkLst>
        </pc:inkChg>
      </pc:sldChg>
      <pc:sldChg chg="del">
        <pc:chgData name="Jessica Bolus" userId="330596316_tp_dropbox" providerId="OAuth2" clId="{2A6886FA-4B4C-104B-93F4-CA8EE43BB3DA}" dt="2019-08-28T16:59:57.064" v="584" actId="2696"/>
        <pc:sldMkLst>
          <pc:docMk/>
          <pc:sldMk cId="3937691410" sldId="270"/>
        </pc:sldMkLst>
      </pc:sldChg>
      <pc:sldChg chg="del">
        <pc:chgData name="Jessica Bolus" userId="330596316_tp_dropbox" providerId="OAuth2" clId="{2A6886FA-4B4C-104B-93F4-CA8EE43BB3DA}" dt="2019-08-28T16:59:58.175" v="585" actId="2696"/>
        <pc:sldMkLst>
          <pc:docMk/>
          <pc:sldMk cId="3131492960" sldId="277"/>
        </pc:sldMkLst>
      </pc:sldChg>
      <pc:sldChg chg="del">
        <pc:chgData name="Jessica Bolus" userId="330596316_tp_dropbox" providerId="OAuth2" clId="{2A6886FA-4B4C-104B-93F4-CA8EE43BB3DA}" dt="2019-08-28T16:59:59.318" v="586" actId="2696"/>
        <pc:sldMkLst>
          <pc:docMk/>
          <pc:sldMk cId="550577326" sldId="278"/>
        </pc:sldMkLst>
      </pc:sldChg>
      <pc:sldChg chg="addSp delSp modSp">
        <pc:chgData name="Jessica Bolus" userId="330596316_tp_dropbox" providerId="OAuth2" clId="{2A6886FA-4B4C-104B-93F4-CA8EE43BB3DA}" dt="2019-08-28T17:36:07.508" v="654"/>
        <pc:sldMkLst>
          <pc:docMk/>
          <pc:sldMk cId="1731333358" sldId="287"/>
        </pc:sldMkLst>
        <pc:inkChg chg="del">
          <ac:chgData name="Jessica Bolus" userId="330596316_tp_dropbox" providerId="OAuth2" clId="{2A6886FA-4B4C-104B-93F4-CA8EE43BB3DA}" dt="2019-08-28T15:39:51.398" v="174"/>
          <ac:inkMkLst>
            <pc:docMk/>
            <pc:sldMk cId="1731333358" sldId="287"/>
            <ac:inkMk id="4" creationId="{B41A6425-6E51-CF48-8A16-FCD138D0B39B}"/>
          </ac:inkMkLst>
        </pc:inkChg>
        <pc:inkChg chg="del">
          <ac:chgData name="Jessica Bolus" userId="330596316_tp_dropbox" providerId="OAuth2" clId="{2A6886FA-4B4C-104B-93F4-CA8EE43BB3DA}" dt="2019-08-28T15:39:51.401" v="175"/>
          <ac:inkMkLst>
            <pc:docMk/>
            <pc:sldMk cId="1731333358" sldId="287"/>
            <ac:inkMk id="5" creationId="{1E312DCB-C6A0-A44C-B4D1-DF2785E6E10F}"/>
          </ac:inkMkLst>
        </pc:inkChg>
        <pc:inkChg chg="del">
          <ac:chgData name="Jessica Bolus" userId="330596316_tp_dropbox" providerId="OAuth2" clId="{2A6886FA-4B4C-104B-93F4-CA8EE43BB3DA}" dt="2019-08-28T15:39:51.396" v="173"/>
          <ac:inkMkLst>
            <pc:docMk/>
            <pc:sldMk cId="1731333358" sldId="287"/>
            <ac:inkMk id="6" creationId="{4FCF4B89-F719-4747-964A-918276AED4A1}"/>
          </ac:inkMkLst>
        </pc:inkChg>
        <pc:inkChg chg="del">
          <ac:chgData name="Jessica Bolus" userId="330596316_tp_dropbox" providerId="OAuth2" clId="{2A6886FA-4B4C-104B-93F4-CA8EE43BB3DA}" dt="2019-08-28T15:39:51.409" v="178"/>
          <ac:inkMkLst>
            <pc:docMk/>
            <pc:sldMk cId="1731333358" sldId="287"/>
            <ac:inkMk id="7" creationId="{D85B1763-AE42-5041-B17E-87EBF238FCB5}"/>
          </ac:inkMkLst>
        </pc:inkChg>
        <pc:inkChg chg="add del">
          <ac:chgData name="Jessica Bolus" userId="330596316_tp_dropbox" providerId="OAuth2" clId="{2A6886FA-4B4C-104B-93F4-CA8EE43BB3DA}" dt="2019-08-28T17:00:21.922" v="617"/>
          <ac:inkMkLst>
            <pc:docMk/>
            <pc:sldMk cId="1731333358" sldId="287"/>
            <ac:inkMk id="8" creationId="{DC723934-E70F-3547-9C9D-7F1D19BBA740}"/>
          </ac:inkMkLst>
        </pc:inkChg>
        <pc:inkChg chg="add del">
          <ac:chgData name="Jessica Bolus" userId="330596316_tp_dropbox" providerId="OAuth2" clId="{2A6886FA-4B4C-104B-93F4-CA8EE43BB3DA}" dt="2019-08-28T17:00:21.920" v="615"/>
          <ac:inkMkLst>
            <pc:docMk/>
            <pc:sldMk cId="1731333358" sldId="287"/>
            <ac:inkMk id="9" creationId="{5C845FD6-82B0-744A-B4BF-F22969B46755}"/>
          </ac:inkMkLst>
        </pc:inkChg>
        <pc:inkChg chg="add del">
          <ac:chgData name="Jessica Bolus" userId="330596316_tp_dropbox" providerId="OAuth2" clId="{2A6886FA-4B4C-104B-93F4-CA8EE43BB3DA}" dt="2019-08-28T17:00:21.919" v="614"/>
          <ac:inkMkLst>
            <pc:docMk/>
            <pc:sldMk cId="1731333358" sldId="287"/>
            <ac:inkMk id="10" creationId="{9801A58A-8C13-E745-8290-6BE2FA34F2CA}"/>
          </ac:inkMkLst>
        </pc:inkChg>
        <pc:inkChg chg="add del">
          <ac:chgData name="Jessica Bolus" userId="330596316_tp_dropbox" providerId="OAuth2" clId="{2A6886FA-4B4C-104B-93F4-CA8EE43BB3DA}" dt="2019-08-28T17:00:21.917" v="612"/>
          <ac:inkMkLst>
            <pc:docMk/>
            <pc:sldMk cId="1731333358" sldId="287"/>
            <ac:inkMk id="11" creationId="{132BD01B-5F30-BD44-9962-811A1892BFE9}"/>
          </ac:inkMkLst>
        </pc:inkChg>
        <pc:inkChg chg="add del">
          <ac:chgData name="Jessica Bolus" userId="330596316_tp_dropbox" providerId="OAuth2" clId="{2A6886FA-4B4C-104B-93F4-CA8EE43BB3DA}" dt="2019-08-28T17:00:21.916" v="611"/>
          <ac:inkMkLst>
            <pc:docMk/>
            <pc:sldMk cId="1731333358" sldId="287"/>
            <ac:inkMk id="12" creationId="{1A635E6B-93CE-D24C-89DF-E83BD1A32AC3}"/>
          </ac:inkMkLst>
        </pc:inkChg>
        <pc:inkChg chg="add del">
          <ac:chgData name="Jessica Bolus" userId="330596316_tp_dropbox" providerId="OAuth2" clId="{2A6886FA-4B4C-104B-93F4-CA8EE43BB3DA}" dt="2019-08-28T17:00:21.924" v="619"/>
          <ac:inkMkLst>
            <pc:docMk/>
            <pc:sldMk cId="1731333358" sldId="287"/>
            <ac:inkMk id="13" creationId="{1DDBEA6E-6BA6-9247-BB5B-09049E7E0669}"/>
          </ac:inkMkLst>
        </pc:inkChg>
        <pc:inkChg chg="del">
          <ac:chgData name="Jessica Bolus" userId="330596316_tp_dropbox" providerId="OAuth2" clId="{2A6886FA-4B4C-104B-93F4-CA8EE43BB3DA}" dt="2019-08-28T15:39:51.404" v="176"/>
          <ac:inkMkLst>
            <pc:docMk/>
            <pc:sldMk cId="1731333358" sldId="287"/>
            <ac:inkMk id="14" creationId="{DCD45C2B-4F94-4E41-B263-0DD2C760C0BE}"/>
          </ac:inkMkLst>
        </pc:inkChg>
        <pc:inkChg chg="del">
          <ac:chgData name="Jessica Bolus" userId="330596316_tp_dropbox" providerId="OAuth2" clId="{2A6886FA-4B4C-104B-93F4-CA8EE43BB3DA}" dt="2019-08-28T15:39:51.407" v="177"/>
          <ac:inkMkLst>
            <pc:docMk/>
            <pc:sldMk cId="1731333358" sldId="287"/>
            <ac:inkMk id="15" creationId="{97551273-E8A1-F24D-87D4-475FAF3A6D6C}"/>
          </ac:inkMkLst>
        </pc:inkChg>
        <pc:inkChg chg="add del">
          <ac:chgData name="Jessica Bolus" userId="330596316_tp_dropbox" providerId="OAuth2" clId="{2A6886FA-4B4C-104B-93F4-CA8EE43BB3DA}" dt="2019-08-28T17:00:21.921" v="616"/>
          <ac:inkMkLst>
            <pc:docMk/>
            <pc:sldMk cId="1731333358" sldId="287"/>
            <ac:inkMk id="16" creationId="{2ECEB4C1-62FB-124A-BE62-3E056FA626F7}"/>
          </ac:inkMkLst>
        </pc:inkChg>
        <pc:inkChg chg="add del">
          <ac:chgData name="Jessica Bolus" userId="330596316_tp_dropbox" providerId="OAuth2" clId="{2A6886FA-4B4C-104B-93F4-CA8EE43BB3DA}" dt="2019-08-28T17:00:21.906" v="606"/>
          <ac:inkMkLst>
            <pc:docMk/>
            <pc:sldMk cId="1731333358" sldId="287"/>
            <ac:inkMk id="17" creationId="{A56782DD-6E2E-B648-A0C8-67B0F04879DE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18" creationId="{3FC9916A-661C-C043-BA73-CBAFD1EAD84A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19" creationId="{31F1EE1C-2B64-7E42-BF8B-C68B1D6728B5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20" creationId="{2E4792D1-86E5-AC4B-ACF0-C58104FA804B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21" creationId="{7E485D0D-3843-6C46-8D8F-33AFF93C263F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22" creationId="{A7187B22-388A-AD45-87F3-DA8DBCDC1643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23" creationId="{F037B3D7-B004-864A-AAD4-99B9CDC6B1D9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24" creationId="{0003EE97-FB99-3E45-A158-65D60AE3B7F3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25" creationId="{21B48114-B077-E644-A58A-AB4458C4C877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26" creationId="{1860724C-0946-E842-A0AD-89560637582E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27" creationId="{C37C67E1-D5F0-FC48-9FF5-8403F5ECB748}"/>
          </ac:inkMkLst>
        </pc:inkChg>
        <pc:inkChg chg="add del">
          <ac:chgData name="Jessica Bolus" userId="330596316_tp_dropbox" providerId="OAuth2" clId="{2A6886FA-4B4C-104B-93F4-CA8EE43BB3DA}" dt="2019-08-28T15:44:17.820" v="294"/>
          <ac:inkMkLst>
            <pc:docMk/>
            <pc:sldMk cId="1731333358" sldId="287"/>
            <ac:inkMk id="28" creationId="{495141A0-C99E-EA45-A9CA-BD1343795FB8}"/>
          </ac:inkMkLst>
        </pc:inkChg>
        <pc:inkChg chg="add del mod reco modStrokes">
          <ac:chgData name="Jessica Bolus" userId="330596316_tp_dropbox" providerId="OAuth2" clId="{2A6886FA-4B4C-104B-93F4-CA8EE43BB3DA}" dt="2019-08-28T17:00:38.272" v="625"/>
          <ac:inkMkLst>
            <pc:docMk/>
            <pc:sldMk cId="1731333358" sldId="287"/>
            <ac:inkMk id="29" creationId="{562344B6-4153-3F40-A52F-54D431B3C172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31" creationId="{6A310615-B5F0-804F-BAF3-551A386C0605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32" creationId="{ED4497F6-E9DE-D045-A9FB-78609756E4CC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33" creationId="{FECE1456-A5D9-4148-940F-48EC9C8DBBA0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34" creationId="{7D5C1346-4DB1-C144-8554-0A4EF4E7FE2B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35" creationId="{2E5DADE7-361F-B14B-A2B9-2958FDB10E3A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36" creationId="{649E29FB-83D9-594A-8059-3DF1D54EA386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37" creationId="{3C9995E9-B4E4-9442-BDE1-099F96D0C60D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38" creationId="{40240341-E8EC-4948-B9E3-6DEA17A4EE80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39" creationId="{D6E8495D-3220-3442-B132-55A32ACA8A4D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40" creationId="{7A2B6C89-5F90-BA4A-8366-19DE73880312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41" creationId="{BF78D83D-9308-5B43-874B-44DA4E9FC0C7}"/>
          </ac:inkMkLst>
        </pc:inkChg>
        <pc:inkChg chg="add del">
          <ac:chgData name="Jessica Bolus" userId="330596316_tp_dropbox" providerId="OAuth2" clId="{2A6886FA-4B4C-104B-93F4-CA8EE43BB3DA}" dt="2019-08-28T15:44:24.649" v="307"/>
          <ac:inkMkLst>
            <pc:docMk/>
            <pc:sldMk cId="1731333358" sldId="287"/>
            <ac:inkMk id="42" creationId="{E72EE977-4970-3B41-A146-4BF1BBA060F6}"/>
          </ac:inkMkLst>
        </pc:inkChg>
        <pc:inkChg chg="add del mod reco modStrokes">
          <ac:chgData name="Jessica Bolus" userId="330596316_tp_dropbox" providerId="OAuth2" clId="{2A6886FA-4B4C-104B-93F4-CA8EE43BB3DA}" dt="2019-08-28T17:00:38.271" v="624"/>
          <ac:inkMkLst>
            <pc:docMk/>
            <pc:sldMk cId="1731333358" sldId="287"/>
            <ac:inkMk id="43" creationId="{C5106FB9-310F-9A48-B373-D263C1BD8EAC}"/>
          </ac:inkMkLst>
        </pc:inkChg>
        <pc:inkChg chg="add del">
          <ac:chgData name="Jessica Bolus" userId="330596316_tp_dropbox" providerId="OAuth2" clId="{2A6886FA-4B4C-104B-93F4-CA8EE43BB3DA}" dt="2019-08-28T15:48:31.062" v="310"/>
          <ac:inkMkLst>
            <pc:docMk/>
            <pc:sldMk cId="1731333358" sldId="287"/>
            <ac:inkMk id="45" creationId="{B7CB03F3-E686-BD4D-A701-D78DB3D4208C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46" creationId="{294111F9-615F-CC42-B5B6-2CEA759D5D33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47" creationId="{358BD89C-E5F0-E74C-8EED-5B994A4908FA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48" creationId="{2E834104-5838-B744-891C-1E8C3F50ED8B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49" creationId="{158D83F8-2CB3-F847-B2F5-36A0E20C91B0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50" creationId="{49A23479-8A62-FC43-B8B6-58D3FB92C3FE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51" creationId="{749901BE-3102-6F41-8551-B7B20D8E9C28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52" creationId="{57AA281A-87F1-3744-AB7A-8F68F264A785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53" creationId="{D2CEC188-6581-E846-87E7-9AF11FA70F26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54" creationId="{978FEDF9-B2EF-1545-AB9A-5160B0D36097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55" creationId="{D7094E2A-3A1C-F04A-98F0-9DC6FB9C8289}"/>
          </ac:inkMkLst>
        </pc:inkChg>
        <pc:inkChg chg="add del">
          <ac:chgData name="Jessica Bolus" userId="330596316_tp_dropbox" providerId="OAuth2" clId="{2A6886FA-4B4C-104B-93F4-CA8EE43BB3DA}" dt="2019-08-28T15:48:37.447" v="322"/>
          <ac:inkMkLst>
            <pc:docMk/>
            <pc:sldMk cId="1731333358" sldId="287"/>
            <ac:inkMk id="56" creationId="{B791AA2D-E83C-E148-BB64-F2A7F44966C4}"/>
          </ac:inkMkLst>
        </pc:inkChg>
        <pc:inkChg chg="add del mod reco modStrokes">
          <ac:chgData name="Jessica Bolus" userId="330596316_tp_dropbox" providerId="OAuth2" clId="{2A6886FA-4B4C-104B-93F4-CA8EE43BB3DA}" dt="2019-08-28T17:00:38.269" v="623"/>
          <ac:inkMkLst>
            <pc:docMk/>
            <pc:sldMk cId="1731333358" sldId="287"/>
            <ac:inkMk id="57" creationId="{7B05310B-71E2-0348-A54F-AD877539C018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59" creationId="{9E554F77-566B-4E40-8D66-614A05B7D4FB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0" creationId="{AE5A869C-AF77-7448-A1C5-B14E828E1486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1" creationId="{CCB9BA20-F58E-BF40-A15C-7E71AE7D5372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2" creationId="{B2B0B152-4E42-724F-8F0F-ED4D960F65A0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3" creationId="{586B18F2-177D-FA48-AB5E-EE2667F5827F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4" creationId="{6991EABA-B736-6940-8571-3B94A2471DDF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5" creationId="{416CEED8-F3BA-F448-93DD-F843CA6376E6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6" creationId="{EE82C4FC-F4B8-194B-9477-8E58F238BCF2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7" creationId="{5D01AF07-7CC9-B244-A139-D53185E8FB8A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8" creationId="{2B68AB24-55C3-1149-ADFB-D64CD23D18D6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69" creationId="{0599F77E-3AB7-E945-BE00-3A2AA06EA9AF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70" creationId="{A3281EED-ABA7-E44C-9C6D-8D778EE2B06E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71" creationId="{4A9A57D7-7B55-154F-B05E-C975981DAE45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72" creationId="{26343E2B-75E7-CE4C-A1C6-973B43478FBB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73" creationId="{239DC6CE-AE65-2D44-8915-3764B8BE27AB}"/>
          </ac:inkMkLst>
        </pc:inkChg>
        <pc:inkChg chg="add del">
          <ac:chgData name="Jessica Bolus" userId="330596316_tp_dropbox" providerId="OAuth2" clId="{2A6886FA-4B4C-104B-93F4-CA8EE43BB3DA}" dt="2019-08-28T15:48:44.716" v="339"/>
          <ac:inkMkLst>
            <pc:docMk/>
            <pc:sldMk cId="1731333358" sldId="287"/>
            <ac:inkMk id="74" creationId="{FEDF0ECC-38D3-104B-A16D-FE31CF9F20BA}"/>
          </ac:inkMkLst>
        </pc:inkChg>
        <pc:inkChg chg="add del mod reco modStrokes">
          <ac:chgData name="Jessica Bolus" userId="330596316_tp_dropbox" providerId="OAuth2" clId="{2A6886FA-4B4C-104B-93F4-CA8EE43BB3DA}" dt="2019-08-28T17:00:38.267" v="621"/>
          <ac:inkMkLst>
            <pc:docMk/>
            <pc:sldMk cId="1731333358" sldId="287"/>
            <ac:inkMk id="75" creationId="{62703F8C-6CB8-BA47-8602-3AB75BE021A2}"/>
          </ac:inkMkLst>
        </pc:inkChg>
        <pc:inkChg chg="add del">
          <ac:chgData name="Jessica Bolus" userId="330596316_tp_dropbox" providerId="OAuth2" clId="{2A6886FA-4B4C-104B-93F4-CA8EE43BB3DA}" dt="2019-08-28T15:51:15.042" v="346"/>
          <ac:inkMkLst>
            <pc:docMk/>
            <pc:sldMk cId="1731333358" sldId="287"/>
            <ac:inkMk id="77" creationId="{3F24A960-37A4-F849-9F6F-F3563B84E187}"/>
          </ac:inkMkLst>
        </pc:inkChg>
        <pc:inkChg chg="add del">
          <ac:chgData name="Jessica Bolus" userId="330596316_tp_dropbox" providerId="OAuth2" clId="{2A6886FA-4B4C-104B-93F4-CA8EE43BB3DA}" dt="2019-08-28T15:51:15.042" v="346"/>
          <ac:inkMkLst>
            <pc:docMk/>
            <pc:sldMk cId="1731333358" sldId="287"/>
            <ac:inkMk id="78" creationId="{6EDA7106-86D9-B54E-97CF-A0ECB8079BD0}"/>
          </ac:inkMkLst>
        </pc:inkChg>
        <pc:inkChg chg="add del">
          <ac:chgData name="Jessica Bolus" userId="330596316_tp_dropbox" providerId="OAuth2" clId="{2A6886FA-4B4C-104B-93F4-CA8EE43BB3DA}" dt="2019-08-28T15:51:15.042" v="346"/>
          <ac:inkMkLst>
            <pc:docMk/>
            <pc:sldMk cId="1731333358" sldId="287"/>
            <ac:inkMk id="79" creationId="{6EBB68C8-1EC7-0149-A24F-1668307C6243}"/>
          </ac:inkMkLst>
        </pc:inkChg>
        <pc:inkChg chg="add del">
          <ac:chgData name="Jessica Bolus" userId="330596316_tp_dropbox" providerId="OAuth2" clId="{2A6886FA-4B4C-104B-93F4-CA8EE43BB3DA}" dt="2019-08-28T15:51:15.042" v="346"/>
          <ac:inkMkLst>
            <pc:docMk/>
            <pc:sldMk cId="1731333358" sldId="287"/>
            <ac:inkMk id="80" creationId="{791F2B35-ADA5-4D49-9FCD-6A396EDCDC9E}"/>
          </ac:inkMkLst>
        </pc:inkChg>
        <pc:inkChg chg="add del">
          <ac:chgData name="Jessica Bolus" userId="330596316_tp_dropbox" providerId="OAuth2" clId="{2A6886FA-4B4C-104B-93F4-CA8EE43BB3DA}" dt="2019-08-28T15:51:15.042" v="346"/>
          <ac:inkMkLst>
            <pc:docMk/>
            <pc:sldMk cId="1731333358" sldId="287"/>
            <ac:inkMk id="81" creationId="{0903C2DB-36DB-ED43-B678-97E2BA2763DA}"/>
          </ac:inkMkLst>
        </pc:inkChg>
        <pc:inkChg chg="add del">
          <ac:chgData name="Jessica Bolus" userId="330596316_tp_dropbox" providerId="OAuth2" clId="{2A6886FA-4B4C-104B-93F4-CA8EE43BB3DA}" dt="2019-08-28T15:51:15.042" v="346"/>
          <ac:inkMkLst>
            <pc:docMk/>
            <pc:sldMk cId="1731333358" sldId="287"/>
            <ac:inkMk id="82" creationId="{DB6B0782-3445-E64F-B25A-4D913DF0B763}"/>
          </ac:inkMkLst>
        </pc:inkChg>
        <pc:inkChg chg="add del reco">
          <ac:chgData name="Jessica Bolus" userId="330596316_tp_dropbox" providerId="OAuth2" clId="{2A6886FA-4B4C-104B-93F4-CA8EE43BB3DA}" dt="2019-08-28T17:00:38.266" v="620"/>
          <ac:inkMkLst>
            <pc:docMk/>
            <pc:sldMk cId="1731333358" sldId="287"/>
            <ac:inkMk id="83" creationId="{6B5517CF-EE13-FD4A-A40E-6C5417326620}"/>
          </ac:inkMkLst>
        </pc:inkChg>
        <pc:inkChg chg="add del reco">
          <ac:chgData name="Jessica Bolus" userId="330596316_tp_dropbox" providerId="OAuth2" clId="{2A6886FA-4B4C-104B-93F4-CA8EE43BB3DA}" dt="2019-08-28T17:00:21.923" v="618"/>
          <ac:inkMkLst>
            <pc:docMk/>
            <pc:sldMk cId="1731333358" sldId="287"/>
            <ac:inkMk id="84" creationId="{CF0D1BA2-4F41-554C-887D-7902844EB420}"/>
          </ac:inkMkLst>
        </pc:inkChg>
        <pc:inkChg chg="add del">
          <ac:chgData name="Jessica Bolus" userId="330596316_tp_dropbox" providerId="OAuth2" clId="{2A6886FA-4B4C-104B-93F4-CA8EE43BB3DA}" dt="2019-08-28T15:51:19.490" v="353"/>
          <ac:inkMkLst>
            <pc:docMk/>
            <pc:sldMk cId="1731333358" sldId="287"/>
            <ac:inkMk id="87" creationId="{D3254DDB-8164-A54D-8A49-BB7E6AF72A43}"/>
          </ac:inkMkLst>
        </pc:inkChg>
        <pc:inkChg chg="add del">
          <ac:chgData name="Jessica Bolus" userId="330596316_tp_dropbox" providerId="OAuth2" clId="{2A6886FA-4B4C-104B-93F4-CA8EE43BB3DA}" dt="2019-08-28T15:51:19.490" v="353"/>
          <ac:inkMkLst>
            <pc:docMk/>
            <pc:sldMk cId="1731333358" sldId="287"/>
            <ac:inkMk id="88" creationId="{C8AB203D-66A7-8245-B85F-B6E737CD9A75}"/>
          </ac:inkMkLst>
        </pc:inkChg>
        <pc:inkChg chg="add del">
          <ac:chgData name="Jessica Bolus" userId="330596316_tp_dropbox" providerId="OAuth2" clId="{2A6886FA-4B4C-104B-93F4-CA8EE43BB3DA}" dt="2019-08-28T15:51:19.490" v="353"/>
          <ac:inkMkLst>
            <pc:docMk/>
            <pc:sldMk cId="1731333358" sldId="287"/>
            <ac:inkMk id="89" creationId="{D2CECC2A-00E0-E540-98D1-7A544E120F49}"/>
          </ac:inkMkLst>
        </pc:inkChg>
        <pc:inkChg chg="add del">
          <ac:chgData name="Jessica Bolus" userId="330596316_tp_dropbox" providerId="OAuth2" clId="{2A6886FA-4B4C-104B-93F4-CA8EE43BB3DA}" dt="2019-08-28T15:51:19.490" v="353"/>
          <ac:inkMkLst>
            <pc:docMk/>
            <pc:sldMk cId="1731333358" sldId="287"/>
            <ac:inkMk id="90" creationId="{16846E5E-5764-A841-B890-C624183B0984}"/>
          </ac:inkMkLst>
        </pc:inkChg>
        <pc:inkChg chg="add del">
          <ac:chgData name="Jessica Bolus" userId="330596316_tp_dropbox" providerId="OAuth2" clId="{2A6886FA-4B4C-104B-93F4-CA8EE43BB3DA}" dt="2019-08-28T15:51:19.490" v="353"/>
          <ac:inkMkLst>
            <pc:docMk/>
            <pc:sldMk cId="1731333358" sldId="287"/>
            <ac:inkMk id="91" creationId="{44AF36CF-A2F6-8544-A6CB-11E344E48FC5}"/>
          </ac:inkMkLst>
        </pc:inkChg>
        <pc:inkChg chg="add del">
          <ac:chgData name="Jessica Bolus" userId="330596316_tp_dropbox" providerId="OAuth2" clId="{2A6886FA-4B4C-104B-93F4-CA8EE43BB3DA}" dt="2019-08-28T15:51:19.490" v="353"/>
          <ac:inkMkLst>
            <pc:docMk/>
            <pc:sldMk cId="1731333358" sldId="287"/>
            <ac:inkMk id="92" creationId="{8635B36C-0081-5145-93FA-8232915EBC39}"/>
          </ac:inkMkLst>
        </pc:inkChg>
        <pc:inkChg chg="add del reco">
          <ac:chgData name="Jessica Bolus" userId="330596316_tp_dropbox" providerId="OAuth2" clId="{2A6886FA-4B4C-104B-93F4-CA8EE43BB3DA}" dt="2019-08-28T17:00:21.912" v="609"/>
          <ac:inkMkLst>
            <pc:docMk/>
            <pc:sldMk cId="1731333358" sldId="287"/>
            <ac:inkMk id="93" creationId="{2DE3C6BC-967D-5B49-9030-FA4F0479CE00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95" creationId="{323E0C67-F04C-564C-9C6B-9CA8C39A241E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96" creationId="{ABB31093-54BB-4340-97E5-4336A218ABF8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97" creationId="{9CE2D59B-875D-FA46-BB64-6E5268431E95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98" creationId="{B779A8E3-EC21-E54E-8439-0A0FEF6AF367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99" creationId="{AA5CCD87-1758-8247-BDBC-5A77E8CF7ED1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0" creationId="{71EBD265-3DF6-3043-933C-E63442EB4EC8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1" creationId="{9573F126-48CD-0F46-875E-FACBEA035D50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2" creationId="{42F5AA13-2A15-304F-AB89-90FC97ACDB07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3" creationId="{B2F59653-44D0-5345-BA17-A1B02EDDB053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4" creationId="{D0C26505-9956-804B-9BB8-03A8E5D975B7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5" creationId="{83299BB1-8099-B14B-9F70-B31C0F08FFAB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6" creationId="{CCAA3822-8825-0149-A8C5-667090C791BE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7" creationId="{FB637DF4-9BAB-654A-B427-275C9A8D9B6E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8" creationId="{6599592E-A76B-8740-A57A-6814FB0821EF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09" creationId="{4F091DAA-9997-3F40-A393-4224C1515350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10" creationId="{21DD99A0-B864-7D47-B570-E9BE2EEB8A1D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11" creationId="{85FBCABD-ED0B-7644-9F49-F9202461368C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12" creationId="{B56FA1AB-417E-FA42-8196-C36D4D7034C6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13" creationId="{A06DE4C0-06A0-CD4E-A00B-3A4D16826978}"/>
          </ac:inkMkLst>
        </pc:inkChg>
        <pc:inkChg chg="add del">
          <ac:chgData name="Jessica Bolus" userId="330596316_tp_dropbox" providerId="OAuth2" clId="{2A6886FA-4B4C-104B-93F4-CA8EE43BB3DA}" dt="2019-08-28T15:51:31.763" v="374"/>
          <ac:inkMkLst>
            <pc:docMk/>
            <pc:sldMk cId="1731333358" sldId="287"/>
            <ac:inkMk id="114" creationId="{AE613AAF-5E04-914F-AADC-FB837344DC19}"/>
          </ac:inkMkLst>
        </pc:inkChg>
        <pc:inkChg chg="add del mod reco modStrokes">
          <ac:chgData name="Jessica Bolus" userId="330596316_tp_dropbox" providerId="OAuth2" clId="{2A6886FA-4B4C-104B-93F4-CA8EE43BB3DA}" dt="2019-08-28T17:00:38.274" v="627"/>
          <ac:inkMkLst>
            <pc:docMk/>
            <pc:sldMk cId="1731333358" sldId="287"/>
            <ac:inkMk id="115" creationId="{3B909AED-E687-B74D-8F5C-C550B2CB2255}"/>
          </ac:inkMkLst>
        </pc:inkChg>
        <pc:inkChg chg="add del">
          <ac:chgData name="Jessica Bolus" userId="330596316_tp_dropbox" providerId="OAuth2" clId="{2A6886FA-4B4C-104B-93F4-CA8EE43BB3DA}" dt="2019-08-28T15:51:34.888" v="380"/>
          <ac:inkMkLst>
            <pc:docMk/>
            <pc:sldMk cId="1731333358" sldId="287"/>
            <ac:inkMk id="117" creationId="{8EF9BCFB-A3BD-474F-B809-106A34903525}"/>
          </ac:inkMkLst>
        </pc:inkChg>
        <pc:inkChg chg="add del">
          <ac:chgData name="Jessica Bolus" userId="330596316_tp_dropbox" providerId="OAuth2" clId="{2A6886FA-4B4C-104B-93F4-CA8EE43BB3DA}" dt="2019-08-28T15:51:34.888" v="380"/>
          <ac:inkMkLst>
            <pc:docMk/>
            <pc:sldMk cId="1731333358" sldId="287"/>
            <ac:inkMk id="118" creationId="{1098D20F-1105-5E44-89D6-7DD2B3D167C0}"/>
          </ac:inkMkLst>
        </pc:inkChg>
        <pc:inkChg chg="add del">
          <ac:chgData name="Jessica Bolus" userId="330596316_tp_dropbox" providerId="OAuth2" clId="{2A6886FA-4B4C-104B-93F4-CA8EE43BB3DA}" dt="2019-08-28T15:51:34.888" v="380"/>
          <ac:inkMkLst>
            <pc:docMk/>
            <pc:sldMk cId="1731333358" sldId="287"/>
            <ac:inkMk id="119" creationId="{00180CBF-133E-004B-960B-005C4B6DAFD6}"/>
          </ac:inkMkLst>
        </pc:inkChg>
        <pc:inkChg chg="add del">
          <ac:chgData name="Jessica Bolus" userId="330596316_tp_dropbox" providerId="OAuth2" clId="{2A6886FA-4B4C-104B-93F4-CA8EE43BB3DA}" dt="2019-08-28T15:51:34.888" v="380"/>
          <ac:inkMkLst>
            <pc:docMk/>
            <pc:sldMk cId="1731333358" sldId="287"/>
            <ac:inkMk id="120" creationId="{1853609F-CC7D-4445-A59D-571E29328E45}"/>
          </ac:inkMkLst>
        </pc:inkChg>
        <pc:inkChg chg="add del">
          <ac:chgData name="Jessica Bolus" userId="330596316_tp_dropbox" providerId="OAuth2" clId="{2A6886FA-4B4C-104B-93F4-CA8EE43BB3DA}" dt="2019-08-28T15:51:34.888" v="380"/>
          <ac:inkMkLst>
            <pc:docMk/>
            <pc:sldMk cId="1731333358" sldId="287"/>
            <ac:inkMk id="121" creationId="{F703D74C-ABB2-3247-AD63-8EF5A94CD37E}"/>
          </ac:inkMkLst>
        </pc:inkChg>
        <pc:inkChg chg="add del reco">
          <ac:chgData name="Jessica Bolus" userId="330596316_tp_dropbox" providerId="OAuth2" clId="{2A6886FA-4B4C-104B-93F4-CA8EE43BB3DA}" dt="2019-08-28T17:00:38.273" v="626"/>
          <ac:inkMkLst>
            <pc:docMk/>
            <pc:sldMk cId="1731333358" sldId="287"/>
            <ac:inkMk id="122" creationId="{A8756753-FA82-D64B-9401-4B0BAA3E91F2}"/>
          </ac:inkMkLst>
        </pc:inkChg>
        <pc:inkChg chg="add del">
          <ac:chgData name="Jessica Bolus" userId="330596316_tp_dropbox" providerId="OAuth2" clId="{2A6886FA-4B4C-104B-93F4-CA8EE43BB3DA}" dt="2019-08-28T15:51:38.604" v="387"/>
          <ac:inkMkLst>
            <pc:docMk/>
            <pc:sldMk cId="1731333358" sldId="287"/>
            <ac:inkMk id="124" creationId="{FADCF880-3338-4647-A79A-260D74A768A5}"/>
          </ac:inkMkLst>
        </pc:inkChg>
        <pc:inkChg chg="add del">
          <ac:chgData name="Jessica Bolus" userId="330596316_tp_dropbox" providerId="OAuth2" clId="{2A6886FA-4B4C-104B-93F4-CA8EE43BB3DA}" dt="2019-08-28T15:51:38.604" v="387"/>
          <ac:inkMkLst>
            <pc:docMk/>
            <pc:sldMk cId="1731333358" sldId="287"/>
            <ac:inkMk id="125" creationId="{8C35EFC8-968E-FA4E-8F64-8782C6AD1278}"/>
          </ac:inkMkLst>
        </pc:inkChg>
        <pc:inkChg chg="add del">
          <ac:chgData name="Jessica Bolus" userId="330596316_tp_dropbox" providerId="OAuth2" clId="{2A6886FA-4B4C-104B-93F4-CA8EE43BB3DA}" dt="2019-08-28T15:51:38.604" v="387"/>
          <ac:inkMkLst>
            <pc:docMk/>
            <pc:sldMk cId="1731333358" sldId="287"/>
            <ac:inkMk id="126" creationId="{33458F31-FFC2-B548-9E73-2D94E02EAD77}"/>
          </ac:inkMkLst>
        </pc:inkChg>
        <pc:inkChg chg="add del">
          <ac:chgData name="Jessica Bolus" userId="330596316_tp_dropbox" providerId="OAuth2" clId="{2A6886FA-4B4C-104B-93F4-CA8EE43BB3DA}" dt="2019-08-28T15:51:38.604" v="387"/>
          <ac:inkMkLst>
            <pc:docMk/>
            <pc:sldMk cId="1731333358" sldId="287"/>
            <ac:inkMk id="127" creationId="{C73167DC-C677-9A49-A587-6762102151EB}"/>
          </ac:inkMkLst>
        </pc:inkChg>
        <pc:inkChg chg="add del">
          <ac:chgData name="Jessica Bolus" userId="330596316_tp_dropbox" providerId="OAuth2" clId="{2A6886FA-4B4C-104B-93F4-CA8EE43BB3DA}" dt="2019-08-28T15:51:38.604" v="387"/>
          <ac:inkMkLst>
            <pc:docMk/>
            <pc:sldMk cId="1731333358" sldId="287"/>
            <ac:inkMk id="128" creationId="{537E5DB6-44A4-2145-89BB-18725DBCE946}"/>
          </ac:inkMkLst>
        </pc:inkChg>
        <pc:inkChg chg="add del">
          <ac:chgData name="Jessica Bolus" userId="330596316_tp_dropbox" providerId="OAuth2" clId="{2A6886FA-4B4C-104B-93F4-CA8EE43BB3DA}" dt="2019-08-28T15:51:38.604" v="387"/>
          <ac:inkMkLst>
            <pc:docMk/>
            <pc:sldMk cId="1731333358" sldId="287"/>
            <ac:inkMk id="129" creationId="{A8228304-2074-D648-8687-1110BDEDD5BF}"/>
          </ac:inkMkLst>
        </pc:inkChg>
        <pc:inkChg chg="add del reco">
          <ac:chgData name="Jessica Bolus" userId="330596316_tp_dropbox" providerId="OAuth2" clId="{2A6886FA-4B4C-104B-93F4-CA8EE43BB3DA}" dt="2019-08-28T17:00:38.269" v="622"/>
          <ac:inkMkLst>
            <pc:docMk/>
            <pc:sldMk cId="1731333358" sldId="287"/>
            <ac:inkMk id="130" creationId="{9C073020-CB93-894A-BB44-C424A6B5D82D}"/>
          </ac:inkMkLst>
        </pc:inkChg>
        <pc:inkChg chg="add">
          <ac:chgData name="Jessica Bolus" userId="330596316_tp_dropbox" providerId="OAuth2" clId="{2A6886FA-4B4C-104B-93F4-CA8EE43BB3DA}" dt="2019-08-28T17:36:03.922" v="651"/>
          <ac:inkMkLst>
            <pc:docMk/>
            <pc:sldMk cId="1731333358" sldId="287"/>
            <ac:inkMk id="132" creationId="{2190326D-4849-4B4A-8427-95836565F41C}"/>
          </ac:inkMkLst>
        </pc:inkChg>
        <pc:inkChg chg="add">
          <ac:chgData name="Jessica Bolus" userId="330596316_tp_dropbox" providerId="OAuth2" clId="{2A6886FA-4B4C-104B-93F4-CA8EE43BB3DA}" dt="2019-08-28T17:36:04.972" v="652"/>
          <ac:inkMkLst>
            <pc:docMk/>
            <pc:sldMk cId="1731333358" sldId="287"/>
            <ac:inkMk id="133" creationId="{F6F14396-6E4A-A946-B324-AD8F99FB93EE}"/>
          </ac:inkMkLst>
        </pc:inkChg>
        <pc:inkChg chg="add">
          <ac:chgData name="Jessica Bolus" userId="330596316_tp_dropbox" providerId="OAuth2" clId="{2A6886FA-4B4C-104B-93F4-CA8EE43BB3DA}" dt="2019-08-28T17:36:06.318" v="653"/>
          <ac:inkMkLst>
            <pc:docMk/>
            <pc:sldMk cId="1731333358" sldId="287"/>
            <ac:inkMk id="134" creationId="{C534B9A5-D9BD-7447-9969-BF3E18EDC838}"/>
          </ac:inkMkLst>
        </pc:inkChg>
        <pc:inkChg chg="add">
          <ac:chgData name="Jessica Bolus" userId="330596316_tp_dropbox" providerId="OAuth2" clId="{2A6886FA-4B4C-104B-93F4-CA8EE43BB3DA}" dt="2019-08-28T17:36:07.508" v="654"/>
          <ac:inkMkLst>
            <pc:docMk/>
            <pc:sldMk cId="1731333358" sldId="287"/>
            <ac:inkMk id="135" creationId="{55E2C87A-9137-9845-971F-B17CC6D04937}"/>
          </ac:inkMkLst>
        </pc:inkChg>
      </pc:sldChg>
      <pc:sldChg chg="addSp delSp modSp">
        <pc:chgData name="Jessica Bolus" userId="330596316_tp_dropbox" providerId="OAuth2" clId="{2A6886FA-4B4C-104B-93F4-CA8EE43BB3DA}" dt="2019-08-28T18:35:05.016" v="873"/>
        <pc:sldMkLst>
          <pc:docMk/>
          <pc:sldMk cId="3000148774" sldId="289"/>
        </pc:sldMkLst>
        <pc:inkChg chg="add del">
          <ac:chgData name="Jessica Bolus" userId="330596316_tp_dropbox" providerId="OAuth2" clId="{2A6886FA-4B4C-104B-93F4-CA8EE43BB3DA}" dt="2019-08-28T15:38:51.061" v="167"/>
          <ac:inkMkLst>
            <pc:docMk/>
            <pc:sldMk cId="3000148774" sldId="289"/>
            <ac:inkMk id="4" creationId="{2B6DA64E-3ED9-6A4D-A41D-005A4D96706B}"/>
          </ac:inkMkLst>
        </pc:inkChg>
        <pc:inkChg chg="add del">
          <ac:chgData name="Jessica Bolus" userId="330596316_tp_dropbox" providerId="OAuth2" clId="{2A6886FA-4B4C-104B-93F4-CA8EE43BB3DA}" dt="2019-08-28T15:38:51.058" v="166"/>
          <ac:inkMkLst>
            <pc:docMk/>
            <pc:sldMk cId="3000148774" sldId="289"/>
            <ac:inkMk id="5" creationId="{E668ADF2-32F1-924F-AFF7-9BE6C09B69A0}"/>
          </ac:inkMkLst>
        </pc:inkChg>
        <pc:inkChg chg="add del">
          <ac:chgData name="Jessica Bolus" userId="330596316_tp_dropbox" providerId="OAuth2" clId="{2A6886FA-4B4C-104B-93F4-CA8EE43BB3DA}" dt="2019-08-28T15:38:51.066" v="169"/>
          <ac:inkMkLst>
            <pc:docMk/>
            <pc:sldMk cId="3000148774" sldId="289"/>
            <ac:inkMk id="6" creationId="{21E32B8D-B88E-D24E-B115-1B90ADD76B1A}"/>
          </ac:inkMkLst>
        </pc:inkChg>
        <pc:inkChg chg="add del">
          <ac:chgData name="Jessica Bolus" userId="330596316_tp_dropbox" providerId="OAuth2" clId="{2A6886FA-4B4C-104B-93F4-CA8EE43BB3DA}" dt="2019-08-28T17:00:48.740" v="643"/>
          <ac:inkMkLst>
            <pc:docMk/>
            <pc:sldMk cId="3000148774" sldId="289"/>
            <ac:inkMk id="7" creationId="{E773EB1D-07CC-4645-BB2A-0796076FCBF2}"/>
          </ac:inkMkLst>
        </pc:inkChg>
        <pc:inkChg chg="add del">
          <ac:chgData name="Jessica Bolus" userId="330596316_tp_dropbox" providerId="OAuth2" clId="{2A6886FA-4B4C-104B-93F4-CA8EE43BB3DA}" dt="2019-08-28T17:00:48.740" v="644"/>
          <ac:inkMkLst>
            <pc:docMk/>
            <pc:sldMk cId="3000148774" sldId="289"/>
            <ac:inkMk id="8" creationId="{9B95C406-5173-FD4F-9FE4-EE0FA4C293E2}"/>
          </ac:inkMkLst>
        </pc:inkChg>
        <pc:inkChg chg="add del">
          <ac:chgData name="Jessica Bolus" userId="330596316_tp_dropbox" providerId="OAuth2" clId="{2A6886FA-4B4C-104B-93F4-CA8EE43BB3DA}" dt="2019-08-28T17:00:48.728" v="634"/>
          <ac:inkMkLst>
            <pc:docMk/>
            <pc:sldMk cId="3000148774" sldId="289"/>
            <ac:inkMk id="9" creationId="{EB915162-DD27-7146-8C9B-DFB92F8E4820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0" creationId="{BEA7EBA8-80C4-804F-B667-710E561D911F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1" creationId="{F50D17B6-86E5-0D40-B726-40F73BD12304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2" creationId="{B8F5384B-03F7-6942-82FD-6744F04A512F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3" creationId="{330ABAF2-D221-7747-995B-97003D443270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4" creationId="{37E8D165-5EAE-814B-8DFD-22D7571190F4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5" creationId="{08ADE122-3CA8-D948-999A-AA2F7E5172C1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6" creationId="{42CDE670-337E-694D-A384-47C61F4560E5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7" creationId="{0009AF78-A1A7-F84C-8CFA-F065DCC6C8DA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8" creationId="{678B47CB-C9CC-674E-A58D-69418C240247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19" creationId="{056BD69E-8D51-5048-8E3B-0FEC44AAB320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20" creationId="{2026022E-596C-9F4D-8FD2-428B3025322B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21" creationId="{FE061BB1-0E6B-DC45-BFB3-3FD86B4E0995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22" creationId="{C3CAF072-5F79-5746-B1CA-3D1E53ECC811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23" creationId="{57BDCDFA-E38E-6A4E-AB20-7DC8A6FE8AF9}"/>
          </ac:inkMkLst>
        </pc:inkChg>
        <pc:inkChg chg="add del">
          <ac:chgData name="Jessica Bolus" userId="330596316_tp_dropbox" providerId="OAuth2" clId="{2A6886FA-4B4C-104B-93F4-CA8EE43BB3DA}" dt="2019-08-28T15:41:09.914" v="195"/>
          <ac:inkMkLst>
            <pc:docMk/>
            <pc:sldMk cId="3000148774" sldId="289"/>
            <ac:inkMk id="24" creationId="{4E4549AF-F225-1A4E-9FC5-266C363347E9}"/>
          </ac:inkMkLst>
        </pc:inkChg>
        <pc:inkChg chg="add del reco">
          <ac:chgData name="Jessica Bolus" userId="330596316_tp_dropbox" providerId="OAuth2" clId="{2A6886FA-4B4C-104B-93F4-CA8EE43BB3DA}" dt="2019-08-28T17:00:48.742" v="646"/>
          <ac:inkMkLst>
            <pc:docMk/>
            <pc:sldMk cId="3000148774" sldId="289"/>
            <ac:inkMk id="25" creationId="{874C99FF-1C08-7543-9CE2-4754C2108929}"/>
          </ac:inkMkLst>
        </pc:inkChg>
        <pc:inkChg chg="add del reco">
          <ac:chgData name="Jessica Bolus" userId="330596316_tp_dropbox" providerId="OAuth2" clId="{2A6886FA-4B4C-104B-93F4-CA8EE43BB3DA}" dt="2019-08-28T17:00:48.727" v="632"/>
          <ac:inkMkLst>
            <pc:docMk/>
            <pc:sldMk cId="3000148774" sldId="289"/>
            <ac:inkMk id="26" creationId="{19A3EFEC-43FD-3B4C-8FBC-31164EB2C1E4}"/>
          </ac:inkMkLst>
        </pc:inkChg>
        <pc:inkChg chg="add mod reco modStrokes">
          <ac:chgData name="Jessica Bolus" userId="330596316_tp_dropbox" providerId="OAuth2" clId="{2A6886FA-4B4C-104B-93F4-CA8EE43BB3DA}" dt="2019-08-28T17:00:48.731" v="636"/>
          <ac:inkMkLst>
            <pc:docMk/>
            <pc:sldMk cId="3000148774" sldId="289"/>
            <ac:inkMk id="27" creationId="{7184E20D-C029-D543-B7DB-5D1CB3C0F7D6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31" creationId="{BCE4008C-EF72-4B4E-B084-7145EE8225D1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32" creationId="{872B180D-EF3B-924F-810D-38D17902C0DC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33" creationId="{9D305011-16A4-9641-9D0F-C1BD6F9E3D32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34" creationId="{9741AAD8-C3C8-BD47-8C7A-4A12602C2AF5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35" creationId="{DBD3502F-0C2B-2344-ABBA-1601B492975E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36" creationId="{1E1F24C5-DBC9-FF4B-B912-7D0B6D4C1EE7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37" creationId="{7C2567E6-1DDF-DE4A-9C3C-BF7EA44568D5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38" creationId="{133CF104-D7C0-594E-9764-14A0293E46F3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39" creationId="{E321A814-263B-EF4A-99D4-65A366275E03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40" creationId="{D187C772-9E87-2843-A598-1769A6B368CE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41" creationId="{2B2A0109-B4B2-9048-A377-2D6B94B4473D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42" creationId="{A097E314-93A3-8D47-A385-FDA6870E416F}"/>
          </ac:inkMkLst>
        </pc:inkChg>
        <pc:inkChg chg="add del">
          <ac:chgData name="Jessica Bolus" userId="330596316_tp_dropbox" providerId="OAuth2" clId="{2A6886FA-4B4C-104B-93F4-CA8EE43BB3DA}" dt="2019-08-28T15:41:19.518" v="209"/>
          <ac:inkMkLst>
            <pc:docMk/>
            <pc:sldMk cId="3000148774" sldId="289"/>
            <ac:inkMk id="43" creationId="{F50BDE3F-E7A1-C24B-BF0E-5922BFAF2666}"/>
          </ac:inkMkLst>
        </pc:inkChg>
        <pc:inkChg chg="add del reco">
          <ac:chgData name="Jessica Bolus" userId="330596316_tp_dropbox" providerId="OAuth2" clId="{2A6886FA-4B4C-104B-93F4-CA8EE43BB3DA}" dt="2019-08-28T17:00:48.730" v="635"/>
          <ac:inkMkLst>
            <pc:docMk/>
            <pc:sldMk cId="3000148774" sldId="289"/>
            <ac:inkMk id="44" creationId="{DF7CB99C-CF18-9847-9D22-7C0CE804243E}"/>
          </ac:inkMkLst>
        </pc:inkChg>
        <pc:inkChg chg="add del">
          <ac:chgData name="Jessica Bolus" userId="330596316_tp_dropbox" providerId="OAuth2" clId="{2A6886FA-4B4C-104B-93F4-CA8EE43BB3DA}" dt="2019-08-28T17:00:48.741" v="645"/>
          <ac:inkMkLst>
            <pc:docMk/>
            <pc:sldMk cId="3000148774" sldId="289"/>
            <ac:inkMk id="46" creationId="{361A6BB6-B08A-D040-A359-80690CC6BC24}"/>
          </ac:inkMkLst>
        </pc:inkChg>
        <pc:inkChg chg="add del">
          <ac:chgData name="Jessica Bolus" userId="330596316_tp_dropbox" providerId="OAuth2" clId="{2A6886FA-4B4C-104B-93F4-CA8EE43BB3DA}" dt="2019-08-28T17:00:48.738" v="641"/>
          <ac:inkMkLst>
            <pc:docMk/>
            <pc:sldMk cId="3000148774" sldId="289"/>
            <ac:inkMk id="47" creationId="{78180B69-827F-C64D-9094-3E57301B76C6}"/>
          </ac:inkMkLst>
        </pc:inkChg>
        <pc:inkChg chg="add del">
          <ac:chgData name="Jessica Bolus" userId="330596316_tp_dropbox" providerId="OAuth2" clId="{2A6886FA-4B4C-104B-93F4-CA8EE43BB3DA}" dt="2019-08-28T15:41:51.149" v="217"/>
          <ac:inkMkLst>
            <pc:docMk/>
            <pc:sldMk cId="3000148774" sldId="289"/>
            <ac:inkMk id="48" creationId="{E9028130-22DC-E14A-8033-F4ABE55776EC}"/>
          </ac:inkMkLst>
        </pc:inkChg>
        <pc:inkChg chg="add del">
          <ac:chgData name="Jessica Bolus" userId="330596316_tp_dropbox" providerId="OAuth2" clId="{2A6886FA-4B4C-104B-93F4-CA8EE43BB3DA}" dt="2019-08-28T15:41:51.149" v="217"/>
          <ac:inkMkLst>
            <pc:docMk/>
            <pc:sldMk cId="3000148774" sldId="289"/>
            <ac:inkMk id="49" creationId="{20020ACF-E7A0-B24F-A1CE-A8528219C47B}"/>
          </ac:inkMkLst>
        </pc:inkChg>
        <pc:inkChg chg="add del">
          <ac:chgData name="Jessica Bolus" userId="330596316_tp_dropbox" providerId="OAuth2" clId="{2A6886FA-4B4C-104B-93F4-CA8EE43BB3DA}" dt="2019-08-28T15:41:51.149" v="217"/>
          <ac:inkMkLst>
            <pc:docMk/>
            <pc:sldMk cId="3000148774" sldId="289"/>
            <ac:inkMk id="50" creationId="{8B8B0A31-8C94-2440-BB43-90BCD23D544C}"/>
          </ac:inkMkLst>
        </pc:inkChg>
        <pc:inkChg chg="add del reco">
          <ac:chgData name="Jessica Bolus" userId="330596316_tp_dropbox" providerId="OAuth2" clId="{2A6886FA-4B4C-104B-93F4-CA8EE43BB3DA}" dt="2019-08-28T17:00:48.721" v="628"/>
          <ac:inkMkLst>
            <pc:docMk/>
            <pc:sldMk cId="3000148774" sldId="289"/>
            <ac:inkMk id="51" creationId="{555CD578-1B9C-5345-8E89-E51132DB75FB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53" creationId="{3EDD607A-121A-624F-B35B-0EF30506FD97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54" creationId="{6D6A1EE8-F227-6A48-BC61-8B42681FF701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55" creationId="{586FA5BA-EBDA-FD4B-A447-D27FFBCCABBF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56" creationId="{4499D83E-DB92-DD4F-95DB-BA0C5EAE701D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57" creationId="{EF688063-3041-EA4C-A769-F1CC40328599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58" creationId="{CC8F2266-A198-1D45-A815-37507CECCB5A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59" creationId="{7D372CF1-96AC-574F-976D-C1CDF01BCCE0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60" creationId="{F64DD6EF-8A84-2646-A417-EED389FE80CB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61" creationId="{73C40893-A584-BD41-B1EC-1FC90DC10F87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62" creationId="{FA77B43E-73BF-9B47-8840-0E5E6C55C9C1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63" creationId="{4919A80F-FCE9-2245-B6FA-61ACB2C9B021}"/>
          </ac:inkMkLst>
        </pc:inkChg>
        <pc:inkChg chg="add del">
          <ac:chgData name="Jessica Bolus" userId="330596316_tp_dropbox" providerId="OAuth2" clId="{2A6886FA-4B4C-104B-93F4-CA8EE43BB3DA}" dt="2019-08-28T15:41:56.625" v="230"/>
          <ac:inkMkLst>
            <pc:docMk/>
            <pc:sldMk cId="3000148774" sldId="289"/>
            <ac:inkMk id="64" creationId="{7325B155-AA85-6241-A68F-E80FE57DBA20}"/>
          </ac:inkMkLst>
        </pc:inkChg>
        <pc:inkChg chg="add del reco">
          <ac:chgData name="Jessica Bolus" userId="330596316_tp_dropbox" providerId="OAuth2" clId="{2A6886FA-4B4C-104B-93F4-CA8EE43BB3DA}" dt="2019-08-28T17:00:48.732" v="637"/>
          <ac:inkMkLst>
            <pc:docMk/>
            <pc:sldMk cId="3000148774" sldId="289"/>
            <ac:inkMk id="65" creationId="{6BB79B83-ED28-CB48-BB49-25A2B9D07340}"/>
          </ac:inkMkLst>
        </pc:inkChg>
        <pc:inkChg chg="add del reco">
          <ac:chgData name="Jessica Bolus" userId="330596316_tp_dropbox" providerId="OAuth2" clId="{2A6886FA-4B4C-104B-93F4-CA8EE43BB3DA}" dt="2019-08-28T17:00:48.736" v="640"/>
          <ac:inkMkLst>
            <pc:docMk/>
            <pc:sldMk cId="3000148774" sldId="289"/>
            <ac:inkMk id="66" creationId="{A0E215AB-382A-4D47-A3C5-D230DE70C580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69" creationId="{49CCAD4B-1575-F943-BAA5-CF09592D0976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70" creationId="{968E9A6E-7613-B44D-B9AC-BC3C5A5E23B0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71" creationId="{2BF8776E-A411-D446-B301-556A927F7339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72" creationId="{DD841BF5-3DBA-3944-B2C7-7018C6910590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73" creationId="{6A7858AA-845E-1349-8230-55AE3A374350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74" creationId="{209ADB7E-2DE6-3A4D-AC0D-4AD3DB0EE37E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75" creationId="{00028DDD-392A-A34D-AD61-85F973A16B24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76" creationId="{3E70D972-C26F-A54E-A684-063DB9D7CDBE}"/>
          </ac:inkMkLst>
        </pc:inkChg>
        <pc:inkChg chg="del">
          <ac:chgData name="Jessica Bolus" userId="330596316_tp_dropbox" providerId="OAuth2" clId="{2A6886FA-4B4C-104B-93F4-CA8EE43BB3DA}" dt="2019-08-28T15:18:59.563" v="7"/>
          <ac:inkMkLst>
            <pc:docMk/>
            <pc:sldMk cId="3000148774" sldId="289"/>
            <ac:inkMk id="77" creationId="{746AA216-9D4A-0A41-9662-A3EEAE35A9B4}"/>
          </ac:inkMkLst>
        </pc:inkChg>
        <pc:inkChg chg="del">
          <ac:chgData name="Jessica Bolus" userId="330596316_tp_dropbox" providerId="OAuth2" clId="{2A6886FA-4B4C-104B-93F4-CA8EE43BB3DA}" dt="2019-08-28T15:18:59.564" v="8"/>
          <ac:inkMkLst>
            <pc:docMk/>
            <pc:sldMk cId="3000148774" sldId="289"/>
            <ac:inkMk id="78" creationId="{42E15C3C-81A8-A641-BEE6-25B7F74F8B59}"/>
          </ac:inkMkLst>
        </pc:inkChg>
        <pc:inkChg chg="del">
          <ac:chgData name="Jessica Bolus" userId="330596316_tp_dropbox" providerId="OAuth2" clId="{2A6886FA-4B4C-104B-93F4-CA8EE43BB3DA}" dt="2019-08-28T15:38:51.063" v="168"/>
          <ac:inkMkLst>
            <pc:docMk/>
            <pc:sldMk cId="3000148774" sldId="289"/>
            <ac:inkMk id="79" creationId="{01B57F59-15AB-A94D-9959-14A3FA846A02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80" creationId="{2C1E4659-A553-544D-A21A-618945ECCD06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81" creationId="{81D3D237-01AE-2349-83BC-6D63C0F80F44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82" creationId="{BEBB927A-4F14-8A47-A181-83D8BFFFFB10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83" creationId="{8693C7E5-393F-204C-A801-8FAFFD43A621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84" creationId="{061DA810-B8EA-2D48-9118-FDCE3E9F09E6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85" creationId="{ECEA212B-A71E-9141-82B4-9DA72F9DFBCE}"/>
          </ac:inkMkLst>
        </pc:inkChg>
        <pc:inkChg chg="add del">
          <ac:chgData name="Jessica Bolus" userId="330596316_tp_dropbox" providerId="OAuth2" clId="{2A6886FA-4B4C-104B-93F4-CA8EE43BB3DA}" dt="2019-08-28T15:42:08.406" v="246"/>
          <ac:inkMkLst>
            <pc:docMk/>
            <pc:sldMk cId="3000148774" sldId="289"/>
            <ac:inkMk id="86" creationId="{17887248-D3A8-B447-B4A1-092ECEC7D0E9}"/>
          </ac:inkMkLst>
        </pc:inkChg>
        <pc:inkChg chg="add del reco">
          <ac:chgData name="Jessica Bolus" userId="330596316_tp_dropbox" providerId="OAuth2" clId="{2A6886FA-4B4C-104B-93F4-CA8EE43BB3DA}" dt="2019-08-28T17:00:48.734" v="638"/>
          <ac:inkMkLst>
            <pc:docMk/>
            <pc:sldMk cId="3000148774" sldId="289"/>
            <ac:inkMk id="87" creationId="{71F38E0F-F654-B642-9DB9-D90A1247E476}"/>
          </ac:inkMkLst>
        </pc:inkChg>
        <pc:inkChg chg="add del">
          <ac:chgData name="Jessica Bolus" userId="330596316_tp_dropbox" providerId="OAuth2" clId="{2A6886FA-4B4C-104B-93F4-CA8EE43BB3DA}" dt="2019-08-28T15:42:24.145" v="250"/>
          <ac:inkMkLst>
            <pc:docMk/>
            <pc:sldMk cId="3000148774" sldId="289"/>
            <ac:inkMk id="89" creationId="{A318106F-DA83-3540-AD03-808B2F63BD5A}"/>
          </ac:inkMkLst>
        </pc:inkChg>
        <pc:inkChg chg="add del">
          <ac:chgData name="Jessica Bolus" userId="330596316_tp_dropbox" providerId="OAuth2" clId="{2A6886FA-4B4C-104B-93F4-CA8EE43BB3DA}" dt="2019-08-28T15:42:24.145" v="250"/>
          <ac:inkMkLst>
            <pc:docMk/>
            <pc:sldMk cId="3000148774" sldId="289"/>
            <ac:inkMk id="90" creationId="{DF29179C-9C7F-4740-8B44-12A82C4866CA}"/>
          </ac:inkMkLst>
        </pc:inkChg>
        <pc:inkChg chg="add del">
          <ac:chgData name="Jessica Bolus" userId="330596316_tp_dropbox" providerId="OAuth2" clId="{2A6886FA-4B4C-104B-93F4-CA8EE43BB3DA}" dt="2019-08-28T15:42:24.145" v="250"/>
          <ac:inkMkLst>
            <pc:docMk/>
            <pc:sldMk cId="3000148774" sldId="289"/>
            <ac:inkMk id="91" creationId="{5906EB71-0038-5E4D-91D3-18D517C8D3BA}"/>
          </ac:inkMkLst>
        </pc:inkChg>
        <pc:inkChg chg="add del reco">
          <ac:chgData name="Jessica Bolus" userId="330596316_tp_dropbox" providerId="OAuth2" clId="{2A6886FA-4B4C-104B-93F4-CA8EE43BB3DA}" dt="2019-08-28T17:00:48.728" v="633"/>
          <ac:inkMkLst>
            <pc:docMk/>
            <pc:sldMk cId="3000148774" sldId="289"/>
            <ac:inkMk id="92" creationId="{E4718BA0-FED7-3447-993F-E67CFECB85E0}"/>
          </ac:inkMkLst>
        </pc:inkChg>
        <pc:inkChg chg="add del">
          <ac:chgData name="Jessica Bolus" userId="330596316_tp_dropbox" providerId="OAuth2" clId="{2A6886FA-4B4C-104B-93F4-CA8EE43BB3DA}" dt="2019-08-28T15:42:30.017" v="260"/>
          <ac:inkMkLst>
            <pc:docMk/>
            <pc:sldMk cId="3000148774" sldId="289"/>
            <ac:inkMk id="94" creationId="{828A3352-026D-0049-8654-30C2619E8F02}"/>
          </ac:inkMkLst>
        </pc:inkChg>
        <pc:inkChg chg="add del">
          <ac:chgData name="Jessica Bolus" userId="330596316_tp_dropbox" providerId="OAuth2" clId="{2A6886FA-4B4C-104B-93F4-CA8EE43BB3DA}" dt="2019-08-28T15:42:30.017" v="260"/>
          <ac:inkMkLst>
            <pc:docMk/>
            <pc:sldMk cId="3000148774" sldId="289"/>
            <ac:inkMk id="95" creationId="{6ED4E2EE-8BBE-6A46-B1AF-F783CE0CFC0B}"/>
          </ac:inkMkLst>
        </pc:inkChg>
        <pc:inkChg chg="add del">
          <ac:chgData name="Jessica Bolus" userId="330596316_tp_dropbox" providerId="OAuth2" clId="{2A6886FA-4B4C-104B-93F4-CA8EE43BB3DA}" dt="2019-08-28T15:42:30.017" v="260"/>
          <ac:inkMkLst>
            <pc:docMk/>
            <pc:sldMk cId="3000148774" sldId="289"/>
            <ac:inkMk id="96" creationId="{DE846D7B-4489-8E4C-A6F0-0F3569CB2489}"/>
          </ac:inkMkLst>
        </pc:inkChg>
        <pc:inkChg chg="add del">
          <ac:chgData name="Jessica Bolus" userId="330596316_tp_dropbox" providerId="OAuth2" clId="{2A6886FA-4B4C-104B-93F4-CA8EE43BB3DA}" dt="2019-08-28T15:42:30.017" v="260"/>
          <ac:inkMkLst>
            <pc:docMk/>
            <pc:sldMk cId="3000148774" sldId="289"/>
            <ac:inkMk id="97" creationId="{D1480908-2DA7-5044-ACA3-066C13E342A9}"/>
          </ac:inkMkLst>
        </pc:inkChg>
        <pc:inkChg chg="add del">
          <ac:chgData name="Jessica Bolus" userId="330596316_tp_dropbox" providerId="OAuth2" clId="{2A6886FA-4B4C-104B-93F4-CA8EE43BB3DA}" dt="2019-08-28T15:42:30.017" v="260"/>
          <ac:inkMkLst>
            <pc:docMk/>
            <pc:sldMk cId="3000148774" sldId="289"/>
            <ac:inkMk id="98" creationId="{E4110394-8EDB-8446-8B4C-CB529BA7C996}"/>
          </ac:inkMkLst>
        </pc:inkChg>
        <pc:inkChg chg="add del">
          <ac:chgData name="Jessica Bolus" userId="330596316_tp_dropbox" providerId="OAuth2" clId="{2A6886FA-4B4C-104B-93F4-CA8EE43BB3DA}" dt="2019-08-28T15:42:30.017" v="260"/>
          <ac:inkMkLst>
            <pc:docMk/>
            <pc:sldMk cId="3000148774" sldId="289"/>
            <ac:inkMk id="99" creationId="{619AA584-BBC3-D043-86E9-2A8F06ADEEED}"/>
          </ac:inkMkLst>
        </pc:inkChg>
        <pc:inkChg chg="add del">
          <ac:chgData name="Jessica Bolus" userId="330596316_tp_dropbox" providerId="OAuth2" clId="{2A6886FA-4B4C-104B-93F4-CA8EE43BB3DA}" dt="2019-08-28T15:42:30.017" v="260"/>
          <ac:inkMkLst>
            <pc:docMk/>
            <pc:sldMk cId="3000148774" sldId="289"/>
            <ac:inkMk id="100" creationId="{5F7113A1-8F3B-734D-AB03-F040F7B2CB50}"/>
          </ac:inkMkLst>
        </pc:inkChg>
        <pc:inkChg chg="add del">
          <ac:chgData name="Jessica Bolus" userId="330596316_tp_dropbox" providerId="OAuth2" clId="{2A6886FA-4B4C-104B-93F4-CA8EE43BB3DA}" dt="2019-08-28T17:00:48.724" v="630"/>
          <ac:inkMkLst>
            <pc:docMk/>
            <pc:sldMk cId="3000148774" sldId="289"/>
            <ac:inkMk id="101" creationId="{F79DCAA6-4441-BB4F-9A02-59EA29C66CC0}"/>
          </ac:inkMkLst>
        </pc:inkChg>
        <pc:inkChg chg="add del">
          <ac:chgData name="Jessica Bolus" userId="330596316_tp_dropbox" providerId="OAuth2" clId="{2A6886FA-4B4C-104B-93F4-CA8EE43BB3DA}" dt="2019-08-28T17:00:48.725" v="631"/>
          <ac:inkMkLst>
            <pc:docMk/>
            <pc:sldMk cId="3000148774" sldId="289"/>
            <ac:inkMk id="102" creationId="{3E123542-E726-764F-9D71-D9513E37837A}"/>
          </ac:inkMkLst>
        </pc:inkChg>
        <pc:inkChg chg="add del reco">
          <ac:chgData name="Jessica Bolus" userId="330596316_tp_dropbox" providerId="OAuth2" clId="{2A6886FA-4B4C-104B-93F4-CA8EE43BB3DA}" dt="2019-08-28T17:00:48.735" v="639"/>
          <ac:inkMkLst>
            <pc:docMk/>
            <pc:sldMk cId="3000148774" sldId="289"/>
            <ac:inkMk id="103" creationId="{06EBA60B-1CD7-9E42-A738-86AB8B4B8577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05" creationId="{7F5BA066-73D1-3C41-A72A-132B5B59FDEE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06" creationId="{59D56AD0-4443-EB47-8241-A7D1FECFB2F6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07" creationId="{99C25837-50CF-F147-B980-FF8C24613038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08" creationId="{24FDF2DF-6ACD-B844-BD37-E8A3947F3645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09" creationId="{08B6E855-ED9A-5D4A-ADBA-A741B6A62DF3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10" creationId="{DC9268E4-BBD1-E84E-9F3A-47F9BFA3D16C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11" creationId="{1D5FDF83-D326-9F47-AA15-86D0FC3C2228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12" creationId="{300D245F-5C9E-2F44-8C89-2AB6929E2B63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13" creationId="{910CDC18-5C27-1746-A6D5-A1DD8EF2B6F2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14" creationId="{55DBFF10-E970-3246-9C55-2EEA92B6F500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15" creationId="{2DF32040-28DD-8F49-8F20-9D67D7039BCA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16" creationId="{6388AB9C-7B60-E842-A88A-47F6B43CAD5A}"/>
          </ac:inkMkLst>
        </pc:inkChg>
        <pc:inkChg chg="add del">
          <ac:chgData name="Jessica Bolus" userId="330596316_tp_dropbox" providerId="OAuth2" clId="{2A6886FA-4B4C-104B-93F4-CA8EE43BB3DA}" dt="2019-08-28T15:42:39.092" v="274"/>
          <ac:inkMkLst>
            <pc:docMk/>
            <pc:sldMk cId="3000148774" sldId="289"/>
            <ac:inkMk id="117" creationId="{10EFF7F8-CB74-D044-B91A-372A4EF4484F}"/>
          </ac:inkMkLst>
        </pc:inkChg>
        <pc:inkChg chg="add del reco">
          <ac:chgData name="Jessica Bolus" userId="330596316_tp_dropbox" providerId="OAuth2" clId="{2A6886FA-4B4C-104B-93F4-CA8EE43BB3DA}" dt="2019-08-28T17:00:48.723" v="629"/>
          <ac:inkMkLst>
            <pc:docMk/>
            <pc:sldMk cId="3000148774" sldId="289"/>
            <ac:inkMk id="118" creationId="{0C807EF4-B71C-024D-A44B-D0CF207F0EE0}"/>
          </ac:inkMkLst>
        </pc:inkChg>
        <pc:inkChg chg="add del">
          <ac:chgData name="Jessica Bolus" userId="330596316_tp_dropbox" providerId="OAuth2" clId="{2A6886FA-4B4C-104B-93F4-CA8EE43BB3DA}" dt="2019-08-28T18:34:30.814" v="809"/>
          <ac:inkMkLst>
            <pc:docMk/>
            <pc:sldMk cId="3000148774" sldId="289"/>
            <ac:inkMk id="120" creationId="{DCD850EC-8F71-6B4C-9945-040E3565ABAC}"/>
          </ac:inkMkLst>
        </pc:inkChg>
        <pc:inkChg chg="add del">
          <ac:chgData name="Jessica Bolus" userId="330596316_tp_dropbox" providerId="OAuth2" clId="{2A6886FA-4B4C-104B-93F4-CA8EE43BB3DA}" dt="2019-08-28T18:34:30.814" v="809"/>
          <ac:inkMkLst>
            <pc:docMk/>
            <pc:sldMk cId="3000148774" sldId="289"/>
            <ac:inkMk id="121" creationId="{47D44366-ABAB-B64B-93A8-92D47728F7C7}"/>
          </ac:inkMkLst>
        </pc:inkChg>
        <pc:inkChg chg="add del">
          <ac:chgData name="Jessica Bolus" userId="330596316_tp_dropbox" providerId="OAuth2" clId="{2A6886FA-4B4C-104B-93F4-CA8EE43BB3DA}" dt="2019-08-28T18:34:30.814" v="809"/>
          <ac:inkMkLst>
            <pc:docMk/>
            <pc:sldMk cId="3000148774" sldId="289"/>
            <ac:inkMk id="122" creationId="{3EE685CA-3192-F844-AF6E-AFDF3AA2EA84}"/>
          </ac:inkMkLst>
        </pc:inkChg>
        <pc:inkChg chg="add del">
          <ac:chgData name="Jessica Bolus" userId="330596316_tp_dropbox" providerId="OAuth2" clId="{2A6886FA-4B4C-104B-93F4-CA8EE43BB3DA}" dt="2019-08-28T18:34:30.814" v="809"/>
          <ac:inkMkLst>
            <pc:docMk/>
            <pc:sldMk cId="3000148774" sldId="289"/>
            <ac:inkMk id="123" creationId="{591A8B75-43B1-B142-B40C-58B2E68BCBD6}"/>
          </ac:inkMkLst>
        </pc:inkChg>
        <pc:inkChg chg="add reco">
          <ac:chgData name="Jessica Bolus" userId="330596316_tp_dropbox" providerId="OAuth2" clId="{2A6886FA-4B4C-104B-93F4-CA8EE43BB3DA}" dt="2019-08-28T18:34:30.814" v="809"/>
          <ac:inkMkLst>
            <pc:docMk/>
            <pc:sldMk cId="3000148774" sldId="289"/>
            <ac:inkMk id="124" creationId="{46816577-3C7C-894C-8774-65DA7F8503C4}"/>
          </ac:inkMkLst>
        </pc:inkChg>
        <pc:inkChg chg="add del">
          <ac:chgData name="Jessica Bolus" userId="330596316_tp_dropbox" providerId="OAuth2" clId="{2A6886FA-4B4C-104B-93F4-CA8EE43BB3DA}" dt="2019-08-28T18:34:33.195" v="814"/>
          <ac:inkMkLst>
            <pc:docMk/>
            <pc:sldMk cId="3000148774" sldId="289"/>
            <ac:inkMk id="126" creationId="{962AC44D-F44C-F846-9D5D-26146F0D8A83}"/>
          </ac:inkMkLst>
        </pc:inkChg>
        <pc:inkChg chg="add del">
          <ac:chgData name="Jessica Bolus" userId="330596316_tp_dropbox" providerId="OAuth2" clId="{2A6886FA-4B4C-104B-93F4-CA8EE43BB3DA}" dt="2019-08-28T18:34:33.195" v="814"/>
          <ac:inkMkLst>
            <pc:docMk/>
            <pc:sldMk cId="3000148774" sldId="289"/>
            <ac:inkMk id="127" creationId="{E6DECF29-716C-304C-9281-1E1ACE97802E}"/>
          </ac:inkMkLst>
        </pc:inkChg>
        <pc:inkChg chg="add del">
          <ac:chgData name="Jessica Bolus" userId="330596316_tp_dropbox" providerId="OAuth2" clId="{2A6886FA-4B4C-104B-93F4-CA8EE43BB3DA}" dt="2019-08-28T18:34:33.195" v="814"/>
          <ac:inkMkLst>
            <pc:docMk/>
            <pc:sldMk cId="3000148774" sldId="289"/>
            <ac:inkMk id="128" creationId="{FD234056-E7DF-2A44-BD5E-216CBEBD93E5}"/>
          </ac:inkMkLst>
        </pc:inkChg>
        <pc:inkChg chg="add del">
          <ac:chgData name="Jessica Bolus" userId="330596316_tp_dropbox" providerId="OAuth2" clId="{2A6886FA-4B4C-104B-93F4-CA8EE43BB3DA}" dt="2019-08-28T18:34:33.195" v="814"/>
          <ac:inkMkLst>
            <pc:docMk/>
            <pc:sldMk cId="3000148774" sldId="289"/>
            <ac:inkMk id="129" creationId="{EE2A849C-18FD-614F-81C6-92E647A7DF4B}"/>
          </ac:inkMkLst>
        </pc:inkChg>
        <pc:inkChg chg="add reco">
          <ac:chgData name="Jessica Bolus" userId="330596316_tp_dropbox" providerId="OAuth2" clId="{2A6886FA-4B4C-104B-93F4-CA8EE43BB3DA}" dt="2019-08-28T18:34:33.195" v="814"/>
          <ac:inkMkLst>
            <pc:docMk/>
            <pc:sldMk cId="3000148774" sldId="289"/>
            <ac:inkMk id="130" creationId="{7173BE1E-6DA4-DA4A-A620-47C0F076C59D}"/>
          </ac:inkMkLst>
        </pc:inkChg>
        <pc:inkChg chg="add del">
          <ac:chgData name="Jessica Bolus" userId="330596316_tp_dropbox" providerId="OAuth2" clId="{2A6886FA-4B4C-104B-93F4-CA8EE43BB3DA}" dt="2019-08-28T18:34:35.378" v="820"/>
          <ac:inkMkLst>
            <pc:docMk/>
            <pc:sldMk cId="3000148774" sldId="289"/>
            <ac:inkMk id="132" creationId="{52576699-3943-1C48-B6C4-7E1ABF41BD87}"/>
          </ac:inkMkLst>
        </pc:inkChg>
        <pc:inkChg chg="add del">
          <ac:chgData name="Jessica Bolus" userId="330596316_tp_dropbox" providerId="OAuth2" clId="{2A6886FA-4B4C-104B-93F4-CA8EE43BB3DA}" dt="2019-08-28T18:34:35.378" v="820"/>
          <ac:inkMkLst>
            <pc:docMk/>
            <pc:sldMk cId="3000148774" sldId="289"/>
            <ac:inkMk id="133" creationId="{F5E7881D-83F4-B047-A521-3DFF3B0E7743}"/>
          </ac:inkMkLst>
        </pc:inkChg>
        <pc:inkChg chg="add del">
          <ac:chgData name="Jessica Bolus" userId="330596316_tp_dropbox" providerId="OAuth2" clId="{2A6886FA-4B4C-104B-93F4-CA8EE43BB3DA}" dt="2019-08-28T18:34:35.378" v="820"/>
          <ac:inkMkLst>
            <pc:docMk/>
            <pc:sldMk cId="3000148774" sldId="289"/>
            <ac:inkMk id="134" creationId="{751815A9-7B50-5543-B558-AFEF5449F57E}"/>
          </ac:inkMkLst>
        </pc:inkChg>
        <pc:inkChg chg="add del">
          <ac:chgData name="Jessica Bolus" userId="330596316_tp_dropbox" providerId="OAuth2" clId="{2A6886FA-4B4C-104B-93F4-CA8EE43BB3DA}" dt="2019-08-28T18:34:35.378" v="820"/>
          <ac:inkMkLst>
            <pc:docMk/>
            <pc:sldMk cId="3000148774" sldId="289"/>
            <ac:inkMk id="135" creationId="{65F8C9B4-6F1C-FA40-BC7C-DCCD15EEBD59}"/>
          </ac:inkMkLst>
        </pc:inkChg>
        <pc:inkChg chg="add del">
          <ac:chgData name="Jessica Bolus" userId="330596316_tp_dropbox" providerId="OAuth2" clId="{2A6886FA-4B4C-104B-93F4-CA8EE43BB3DA}" dt="2019-08-28T18:34:35.378" v="820"/>
          <ac:inkMkLst>
            <pc:docMk/>
            <pc:sldMk cId="3000148774" sldId="289"/>
            <ac:inkMk id="136" creationId="{A6C50586-4756-5C43-986C-A53FE2EFBCA3}"/>
          </ac:inkMkLst>
        </pc:inkChg>
        <pc:inkChg chg="add reco">
          <ac:chgData name="Jessica Bolus" userId="330596316_tp_dropbox" providerId="OAuth2" clId="{2A6886FA-4B4C-104B-93F4-CA8EE43BB3DA}" dt="2019-08-28T18:34:35.378" v="820"/>
          <ac:inkMkLst>
            <pc:docMk/>
            <pc:sldMk cId="3000148774" sldId="289"/>
            <ac:inkMk id="137" creationId="{2C45EEF3-334A-804F-B54C-B6952E70A53E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39" creationId="{CF55490F-7F4D-A84D-AF4E-59195E06E85A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0" creationId="{68AC973A-3A43-A241-837A-9904F2315298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1" creationId="{498EC031-49E7-5541-94AE-349F8B8FD0DE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2" creationId="{3998F492-4C6D-A042-B281-7A730768EDEB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3" creationId="{CA89BEE3-1E23-F844-8C85-7929F5003DF4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4" creationId="{21477824-BD79-C646-9D0F-E11EF33F2E89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5" creationId="{B3172EF5-5BF8-774E-894F-8B88819710F9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6" creationId="{FFAA37A1-450F-5542-AC8A-AC49D37FCE95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7" creationId="{E5A3E08F-7C91-B34E-A208-07E2B397768A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8" creationId="{3F330975-AB91-CD4E-BD4B-17DD782E7A88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49" creationId="{F0FD4F4D-76E4-2546-A41A-9AFCA65EF9F9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50" creationId="{04BD45AF-71B9-924B-AF61-BD093A275545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51" creationId="{8843E1F9-8FAB-9A49-8178-4EE4FE410DEA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52" creationId="{1C1EA185-1601-5044-97D4-022E1A787732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53" creationId="{F9A49C97-5344-D843-B3B3-7BF0E4C2B6C4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54" creationId="{527B4E56-BEB6-C645-888C-A3BF72A450A7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55" creationId="{9CE1602B-9EC8-5F4A-AE7E-06B127216C8B}"/>
          </ac:inkMkLst>
        </pc:inkChg>
        <pc:inkChg chg="add del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56" creationId="{E69DB4D0-AA9C-BF49-A4B5-7E57936A3ED7}"/>
          </ac:inkMkLst>
        </pc:inkChg>
        <pc:inkChg chg="add reco">
          <ac:chgData name="Jessica Bolus" userId="330596316_tp_dropbox" providerId="OAuth2" clId="{2A6886FA-4B4C-104B-93F4-CA8EE43BB3DA}" dt="2019-08-28T18:34:43.465" v="839"/>
          <ac:inkMkLst>
            <pc:docMk/>
            <pc:sldMk cId="3000148774" sldId="289"/>
            <ac:inkMk id="157" creationId="{D7F2B616-D349-3848-9E11-3568C384C703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59" creationId="{CF9FF297-6B19-B64D-A0A1-FEC514CCDB42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0" creationId="{6F8A617A-F5C2-1642-ACC2-2810991D11F3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1" creationId="{678F7410-FEE9-964F-81E3-22E957D73F0D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2" creationId="{492A0C36-C3D9-EC4F-BE46-FAF6B2B5F0A8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3" creationId="{333018C5-EE27-364E-AFAA-FF7CFD4E05C8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4" creationId="{F790A526-C1D3-D44A-B478-B110B2D80242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5" creationId="{C9A0C69E-966A-B041-A5C6-61B123DF6373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6" creationId="{43E4AF26-A9C2-654B-85B4-4524FCA0EE6C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7" creationId="{7A446E34-F55B-C142-AC73-26253D3442CD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8" creationId="{8D5873D5-1812-6148-B0BF-45A8E6515015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69" creationId="{1D20F4C9-EDC3-C248-9914-C142FED1BD2E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70" creationId="{6A8A0FA6-A7F8-5D4C-B951-9BF30F456F2D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71" creationId="{59FCEB8A-A3D7-FF4E-8D93-F9F1F5AD4CF7}"/>
          </ac:inkMkLst>
        </pc:inkChg>
        <pc:inkChg chg="del">
          <ac:chgData name="Jessica Bolus" userId="330596316_tp_dropbox" providerId="OAuth2" clId="{2A6886FA-4B4C-104B-93F4-CA8EE43BB3DA}" dt="2019-08-28T15:18:59.570" v="10"/>
          <ac:inkMkLst>
            <pc:docMk/>
            <pc:sldMk cId="3000148774" sldId="289"/>
            <ac:inkMk id="172" creationId="{647BA578-DACA-484D-999B-3B4E268114F1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73" creationId="{8968A2EC-AB6E-2B4F-A5E6-F1B9EED87805}"/>
          </ac:inkMkLst>
        </pc:inkChg>
        <pc:inkChg chg="del">
          <ac:chgData name="Jessica Bolus" userId="330596316_tp_dropbox" providerId="OAuth2" clId="{2A6886FA-4B4C-104B-93F4-CA8EE43BB3DA}" dt="2019-08-28T15:18:59.565" v="9"/>
          <ac:inkMkLst>
            <pc:docMk/>
            <pc:sldMk cId="3000148774" sldId="289"/>
            <ac:inkMk id="174" creationId="{3CF44164-8185-CB48-B593-71CB4042209A}"/>
          </ac:inkMkLst>
        </pc:inkChg>
        <pc:inkChg chg="del">
          <ac:chgData name="Jessica Bolus" userId="330596316_tp_dropbox" providerId="OAuth2" clId="{2A6886FA-4B4C-104B-93F4-CA8EE43BB3DA}" dt="2019-08-28T15:18:59.562" v="6"/>
          <ac:inkMkLst>
            <pc:docMk/>
            <pc:sldMk cId="3000148774" sldId="289"/>
            <ac:inkMk id="175" creationId="{F5E9CC3E-B1B9-BB4B-86D4-BF3101491E49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76" creationId="{1C882F88-0DC3-DC43-B432-04EE0B39D5A2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77" creationId="{097883F7-83CD-324F-9C55-5CD97DF460AF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78" creationId="{2E25C354-C73D-334B-BEF6-E06CB661137C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79" creationId="{B9B32B0F-1E30-3C48-AD34-A479D9C06E2F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0" creationId="{18D5564A-24FE-3541-A516-7182C0FECDEF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1" creationId="{802FC784-500F-2342-BFA8-5CC801EE4AC4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2" creationId="{83C7D78E-9C72-DC4F-B963-97B040ECAC77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3" creationId="{B721E02A-CE10-4144-B1CE-A2476FD0F7CF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4" creationId="{870CB152-496D-B44F-9F8E-53BB91171858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5" creationId="{EDE7E9D2-648E-3B4E-BBCD-AD04A7F712B5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6" creationId="{276C04E6-38E9-0042-BF16-576002FD7DFA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7" creationId="{B80DF515-8643-6241-BF67-C2F11674D912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8" creationId="{FB33998F-CC06-8745-9CE7-F4C89E9D713B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89" creationId="{E0F7A423-0822-4045-90E6-BCD7B27D91B8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90" creationId="{FAF6A35E-DCED-104A-99BC-B9C520C2895A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91" creationId="{22651C40-E91A-1248-A1D8-753DA2A64C98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92" creationId="{501C9754-BC69-754F-9705-D2559A23F71F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93" creationId="{36D08DF8-6A2C-E243-8766-A78A36096BA9}"/>
          </ac:inkMkLst>
        </pc:inkChg>
        <pc:inkChg chg="add del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94" creationId="{A2C156A3-0FBB-644D-9C97-2DF8A51D0022}"/>
          </ac:inkMkLst>
        </pc:inkChg>
        <pc:inkChg chg="add reco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95" creationId="{CDE92B4C-FC8C-1D42-AE77-66F24BB70941}"/>
          </ac:inkMkLst>
        </pc:inkChg>
        <pc:inkChg chg="add reco">
          <ac:chgData name="Jessica Bolus" userId="330596316_tp_dropbox" providerId="OAuth2" clId="{2A6886FA-4B4C-104B-93F4-CA8EE43BB3DA}" dt="2019-08-28T18:35:05.016" v="873"/>
          <ac:inkMkLst>
            <pc:docMk/>
            <pc:sldMk cId="3000148774" sldId="289"/>
            <ac:inkMk id="196" creationId="{DD371445-2F96-3D4D-B533-C4BE8111E74D}"/>
          </ac:inkMkLst>
        </pc:inkChg>
        <pc:inkChg chg="del mod modStrokes">
          <ac:chgData name="Jessica Bolus" userId="330596316_tp_dropbox" providerId="OAuth2" clId="{2A6886FA-4B4C-104B-93F4-CA8EE43BB3DA}" dt="2019-08-28T17:00:48.739" v="642"/>
          <ac:inkMkLst>
            <pc:docMk/>
            <pc:sldMk cId="3000148774" sldId="289"/>
            <ac:inkMk id="240" creationId="{96961D37-F52E-574D-8ED7-2608A376BD8C}"/>
          </ac:inkMkLst>
        </pc:inkChg>
      </pc:sldChg>
      <pc:sldChg chg="addSp delSp">
        <pc:chgData name="Jessica Bolus" userId="330596316_tp_dropbox" providerId="OAuth2" clId="{2A6886FA-4B4C-104B-93F4-CA8EE43BB3DA}" dt="2019-08-28T18:40:02.705" v="887"/>
        <pc:sldMkLst>
          <pc:docMk/>
          <pc:sldMk cId="2136633090" sldId="293"/>
        </pc:sldMkLst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6" creationId="{42953ECB-0C50-3443-96E4-3584BDF69532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7" creationId="{EB0AE04B-3F4B-4648-94FF-FD42DA0BBDF4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8" creationId="{0CDFCF97-A6C2-CE42-8E36-724A35885CAA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9" creationId="{7D470559-0059-B44A-8CE3-D2E307480C6B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10" creationId="{35EB44B8-7AEE-8048-8F03-CED054B38EA5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11" creationId="{62C6BF0D-C347-1146-B312-534DFB8F432C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12" creationId="{9404712F-D61C-0A48-BDFD-35831DEA4363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13" creationId="{C531A6F0-FF2D-F54C-A53A-10EF6A01F87B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14" creationId="{A887919D-CC5A-AC4E-BED0-ADB00C4BB4AA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15" creationId="{0CC82828-5F85-BF4D-B4F8-0E766FD9ABA4}"/>
          </ac:inkMkLst>
        </pc:inkChg>
        <pc:inkChg chg="add del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16" creationId="{E36D5B26-1CE3-3F47-890C-EE96457E9B40}"/>
          </ac:inkMkLst>
        </pc:inkChg>
        <pc:inkChg chg="add reco">
          <ac:chgData name="Jessica Bolus" userId="330596316_tp_dropbox" providerId="OAuth2" clId="{2A6886FA-4B4C-104B-93F4-CA8EE43BB3DA}" dt="2019-08-28T18:40:00.490" v="886"/>
          <ac:inkMkLst>
            <pc:docMk/>
            <pc:sldMk cId="2136633090" sldId="293"/>
            <ac:inkMk id="17" creationId="{E4B15D3D-9D8A-9B4E-95CD-C462678B42AC}"/>
          </ac:inkMkLst>
        </pc:inkChg>
        <pc:inkChg chg="add">
          <ac:chgData name="Jessica Bolus" userId="330596316_tp_dropbox" providerId="OAuth2" clId="{2A6886FA-4B4C-104B-93F4-CA8EE43BB3DA}" dt="2019-08-28T18:40:02.705" v="887"/>
          <ac:inkMkLst>
            <pc:docMk/>
            <pc:sldMk cId="2136633090" sldId="293"/>
            <ac:inkMk id="19" creationId="{E9E9D83B-B913-1A4F-8EE8-352E2470D55D}"/>
          </ac:inkMkLst>
        </pc:inkChg>
      </pc:sldChg>
      <pc:sldChg chg="del">
        <pc:chgData name="Jessica Bolus" userId="330596316_tp_dropbox" providerId="OAuth2" clId="{2A6886FA-4B4C-104B-93F4-CA8EE43BB3DA}" dt="2019-08-28T17:00:03.080" v="588" actId="2696"/>
        <pc:sldMkLst>
          <pc:docMk/>
          <pc:sldMk cId="1846338449" sldId="295"/>
        </pc:sldMkLst>
      </pc:sldChg>
      <pc:sldChg chg="del">
        <pc:chgData name="Jessica Bolus" userId="330596316_tp_dropbox" providerId="OAuth2" clId="{2A6886FA-4B4C-104B-93F4-CA8EE43BB3DA}" dt="2019-08-28T17:00:04.735" v="589" actId="2696"/>
        <pc:sldMkLst>
          <pc:docMk/>
          <pc:sldMk cId="3146789381" sldId="296"/>
        </pc:sldMkLst>
      </pc:sldChg>
      <pc:sldChg chg="del">
        <pc:chgData name="Jessica Bolus" userId="330596316_tp_dropbox" providerId="OAuth2" clId="{2A6886FA-4B4C-104B-93F4-CA8EE43BB3DA}" dt="2019-08-28T17:00:06.069" v="590" actId="2696"/>
        <pc:sldMkLst>
          <pc:docMk/>
          <pc:sldMk cId="1656583245" sldId="297"/>
        </pc:sldMkLst>
      </pc:sldChg>
      <pc:sldChg chg="addSp delSp modSp del">
        <pc:chgData name="Jessica Bolus" userId="330596316_tp_dropbox" providerId="OAuth2" clId="{2A6886FA-4B4C-104B-93F4-CA8EE43BB3DA}" dt="2019-08-28T17:00:07.342" v="591" actId="2696"/>
        <pc:sldMkLst>
          <pc:docMk/>
          <pc:sldMk cId="3951182529" sldId="298"/>
        </pc:sldMkLst>
        <pc:inkChg chg="add del">
          <ac:chgData name="Jessica Bolus" userId="330596316_tp_dropbox" providerId="OAuth2" clId="{2A6886FA-4B4C-104B-93F4-CA8EE43BB3DA}" dt="2019-08-28T16:59:18.793" v="534"/>
          <ac:inkMkLst>
            <pc:docMk/>
            <pc:sldMk cId="3951182529" sldId="298"/>
            <ac:inkMk id="2" creationId="{9ABF2DC4-2C95-584B-A0D0-1B9220EADC80}"/>
          </ac:inkMkLst>
        </pc:inkChg>
        <pc:inkChg chg="add del">
          <ac:chgData name="Jessica Bolus" userId="330596316_tp_dropbox" providerId="OAuth2" clId="{2A6886FA-4B4C-104B-93F4-CA8EE43BB3DA}" dt="2019-08-28T16:59:18.807" v="546"/>
          <ac:inkMkLst>
            <pc:docMk/>
            <pc:sldMk cId="3951182529" sldId="298"/>
            <ac:inkMk id="3" creationId="{5CAC8A66-CED6-A242-B686-04D986079712}"/>
          </ac:inkMkLst>
        </pc:inkChg>
        <pc:inkChg chg="add del">
          <ac:chgData name="Jessica Bolus" userId="330596316_tp_dropbox" providerId="OAuth2" clId="{2A6886FA-4B4C-104B-93F4-CA8EE43BB3DA}" dt="2019-08-28T16:59:18.795" v="536"/>
          <ac:inkMkLst>
            <pc:docMk/>
            <pc:sldMk cId="3951182529" sldId="298"/>
            <ac:inkMk id="4" creationId="{87AAE4C5-8932-504E-B4AE-769DEC5BF96A}"/>
          </ac:inkMkLst>
        </pc:inkChg>
        <pc:inkChg chg="add del">
          <ac:chgData name="Jessica Bolus" userId="330596316_tp_dropbox" providerId="OAuth2" clId="{2A6886FA-4B4C-104B-93F4-CA8EE43BB3DA}" dt="2019-08-28T16:59:18.796" v="537"/>
          <ac:inkMkLst>
            <pc:docMk/>
            <pc:sldMk cId="3951182529" sldId="298"/>
            <ac:inkMk id="5" creationId="{362E69E9-B113-1F49-95BA-584C6D676CAA}"/>
          </ac:inkMkLst>
        </pc:inkChg>
        <pc:inkChg chg="add del">
          <ac:chgData name="Jessica Bolus" userId="330596316_tp_dropbox" providerId="OAuth2" clId="{2A6886FA-4B4C-104B-93F4-CA8EE43BB3DA}" dt="2019-08-28T16:59:18.787" v="528"/>
          <ac:inkMkLst>
            <pc:docMk/>
            <pc:sldMk cId="3951182529" sldId="298"/>
            <ac:inkMk id="6" creationId="{96EABCAE-9F11-2F41-9C0B-23CD14197FA2}"/>
          </ac:inkMkLst>
        </pc:inkChg>
        <pc:inkChg chg="add del">
          <ac:chgData name="Jessica Bolus" userId="330596316_tp_dropbox" providerId="OAuth2" clId="{2A6886FA-4B4C-104B-93F4-CA8EE43BB3DA}" dt="2019-08-28T16:59:18.794" v="535"/>
          <ac:inkMkLst>
            <pc:docMk/>
            <pc:sldMk cId="3951182529" sldId="298"/>
            <ac:inkMk id="7" creationId="{0C83A18E-26A2-CD4D-9E33-F4B91759FA9A}"/>
          </ac:inkMkLst>
        </pc:inkChg>
        <pc:inkChg chg="add del">
          <ac:chgData name="Jessica Bolus" userId="330596316_tp_dropbox" providerId="OAuth2" clId="{2A6886FA-4B4C-104B-93F4-CA8EE43BB3DA}" dt="2019-08-28T16:59:18.810" v="548"/>
          <ac:inkMkLst>
            <pc:docMk/>
            <pc:sldMk cId="3951182529" sldId="298"/>
            <ac:inkMk id="8" creationId="{5C2EC305-E618-4848-9E50-4A503A58BA83}"/>
          </ac:inkMkLst>
        </pc:inkChg>
        <pc:inkChg chg="add del">
          <ac:chgData name="Jessica Bolus" userId="330596316_tp_dropbox" providerId="OAuth2" clId="{2A6886FA-4B4C-104B-93F4-CA8EE43BB3DA}" dt="2019-08-28T16:59:18.790" v="531"/>
          <ac:inkMkLst>
            <pc:docMk/>
            <pc:sldMk cId="3951182529" sldId="298"/>
            <ac:inkMk id="9" creationId="{0C8A386B-6971-6D45-B26E-00DA92962B30}"/>
          </ac:inkMkLst>
        </pc:inkChg>
        <pc:inkChg chg="add del">
          <ac:chgData name="Jessica Bolus" userId="330596316_tp_dropbox" providerId="OAuth2" clId="{2A6886FA-4B4C-104B-93F4-CA8EE43BB3DA}" dt="2019-08-28T16:59:18.789" v="530"/>
          <ac:inkMkLst>
            <pc:docMk/>
            <pc:sldMk cId="3951182529" sldId="298"/>
            <ac:inkMk id="10" creationId="{A7B8A090-9131-CC4F-9A31-1731FAD04410}"/>
          </ac:inkMkLst>
        </pc:inkChg>
        <pc:inkChg chg="add del">
          <ac:chgData name="Jessica Bolus" userId="330596316_tp_dropbox" providerId="OAuth2" clId="{2A6886FA-4B4C-104B-93F4-CA8EE43BB3DA}" dt="2019-08-28T16:59:18.804" v="543"/>
          <ac:inkMkLst>
            <pc:docMk/>
            <pc:sldMk cId="3951182529" sldId="298"/>
            <ac:inkMk id="11" creationId="{BDA3E963-1BF0-E743-AE8F-0B6B532729ED}"/>
          </ac:inkMkLst>
        </pc:inkChg>
        <pc:inkChg chg="add del">
          <ac:chgData name="Jessica Bolus" userId="330596316_tp_dropbox" providerId="OAuth2" clId="{2A6886FA-4B4C-104B-93F4-CA8EE43BB3DA}" dt="2019-08-28T16:59:18.813" v="550"/>
          <ac:inkMkLst>
            <pc:docMk/>
            <pc:sldMk cId="3951182529" sldId="298"/>
            <ac:inkMk id="12" creationId="{28998CB9-34C8-7B45-B85A-06EED42E024D}"/>
          </ac:inkMkLst>
        </pc:inkChg>
        <pc:inkChg chg="add del">
          <ac:chgData name="Jessica Bolus" userId="330596316_tp_dropbox" providerId="OAuth2" clId="{2A6886FA-4B4C-104B-93F4-CA8EE43BB3DA}" dt="2019-08-28T16:59:18.814" v="551"/>
          <ac:inkMkLst>
            <pc:docMk/>
            <pc:sldMk cId="3951182529" sldId="298"/>
            <ac:inkMk id="13" creationId="{191CFDB4-CF1E-7C4E-ABE0-B05D40111FC2}"/>
          </ac:inkMkLst>
        </pc:inkChg>
        <pc:inkChg chg="add del">
          <ac:chgData name="Jessica Bolus" userId="330596316_tp_dropbox" providerId="OAuth2" clId="{2A6886FA-4B4C-104B-93F4-CA8EE43BB3DA}" dt="2019-08-28T16:59:18.806" v="545"/>
          <ac:inkMkLst>
            <pc:docMk/>
            <pc:sldMk cId="3951182529" sldId="298"/>
            <ac:inkMk id="14" creationId="{6888FFE7-A03D-DA47-AFFB-62405824CF54}"/>
          </ac:inkMkLst>
        </pc:inkChg>
        <pc:inkChg chg="add del">
          <ac:chgData name="Jessica Bolus" userId="330596316_tp_dropbox" providerId="OAuth2" clId="{2A6886FA-4B4C-104B-93F4-CA8EE43BB3DA}" dt="2019-08-28T16:59:18.799" v="540"/>
          <ac:inkMkLst>
            <pc:docMk/>
            <pc:sldMk cId="3951182529" sldId="298"/>
            <ac:inkMk id="15" creationId="{458DCD03-7E48-7A4F-AAC6-59C47AB06C52}"/>
          </ac:inkMkLst>
        </pc:inkChg>
        <pc:inkChg chg="add del">
          <ac:chgData name="Jessica Bolus" userId="330596316_tp_dropbox" providerId="OAuth2" clId="{2A6886FA-4B4C-104B-93F4-CA8EE43BB3DA}" dt="2019-08-28T16:59:18.798" v="539"/>
          <ac:inkMkLst>
            <pc:docMk/>
            <pc:sldMk cId="3951182529" sldId="298"/>
            <ac:inkMk id="16" creationId="{A24C4785-667A-A342-8DE5-A3BAB00FEEA8}"/>
          </ac:inkMkLst>
        </pc:inkChg>
        <pc:inkChg chg="add del">
          <ac:chgData name="Jessica Bolus" userId="330596316_tp_dropbox" providerId="OAuth2" clId="{2A6886FA-4B4C-104B-93F4-CA8EE43BB3DA}" dt="2019-08-28T16:59:18.797" v="538"/>
          <ac:inkMkLst>
            <pc:docMk/>
            <pc:sldMk cId="3951182529" sldId="298"/>
            <ac:inkMk id="17" creationId="{90CD2C0F-37A6-E341-B9E5-054A0DB48D78}"/>
          </ac:inkMkLst>
        </pc:inkChg>
        <pc:inkChg chg="add del">
          <ac:chgData name="Jessica Bolus" userId="330596316_tp_dropbox" providerId="OAuth2" clId="{2A6886FA-4B4C-104B-93F4-CA8EE43BB3DA}" dt="2019-08-28T16:59:18.788" v="529"/>
          <ac:inkMkLst>
            <pc:docMk/>
            <pc:sldMk cId="3951182529" sldId="298"/>
            <ac:inkMk id="18" creationId="{786B9E48-2FB3-5044-80E1-07B11BA66E5A}"/>
          </ac:inkMkLst>
        </pc:inkChg>
        <pc:inkChg chg="add del">
          <ac:chgData name="Jessica Bolus" userId="330596316_tp_dropbox" providerId="OAuth2" clId="{2A6886FA-4B4C-104B-93F4-CA8EE43BB3DA}" dt="2019-08-28T15:57:55.035" v="467"/>
          <ac:inkMkLst>
            <pc:docMk/>
            <pc:sldMk cId="3951182529" sldId="298"/>
            <ac:inkMk id="26" creationId="{C2EA417C-F04F-7149-A6AD-1DEFEE9A2ADF}"/>
          </ac:inkMkLst>
        </pc:inkChg>
        <pc:inkChg chg="add del">
          <ac:chgData name="Jessica Bolus" userId="330596316_tp_dropbox" providerId="OAuth2" clId="{2A6886FA-4B4C-104B-93F4-CA8EE43BB3DA}" dt="2019-08-28T15:57:55.035" v="467"/>
          <ac:inkMkLst>
            <pc:docMk/>
            <pc:sldMk cId="3951182529" sldId="298"/>
            <ac:inkMk id="27" creationId="{A04E46ED-5D86-354E-A2F5-5E8461BC00CF}"/>
          </ac:inkMkLst>
        </pc:inkChg>
        <pc:inkChg chg="add del">
          <ac:chgData name="Jessica Bolus" userId="330596316_tp_dropbox" providerId="OAuth2" clId="{2A6886FA-4B4C-104B-93F4-CA8EE43BB3DA}" dt="2019-08-28T15:57:55.035" v="467"/>
          <ac:inkMkLst>
            <pc:docMk/>
            <pc:sldMk cId="3951182529" sldId="298"/>
            <ac:inkMk id="28" creationId="{42392212-3EF8-3F42-8025-A324DA2BC4ED}"/>
          </ac:inkMkLst>
        </pc:inkChg>
        <pc:inkChg chg="add del">
          <ac:chgData name="Jessica Bolus" userId="330596316_tp_dropbox" providerId="OAuth2" clId="{2A6886FA-4B4C-104B-93F4-CA8EE43BB3DA}" dt="2019-08-28T15:57:55.035" v="467"/>
          <ac:inkMkLst>
            <pc:docMk/>
            <pc:sldMk cId="3951182529" sldId="298"/>
            <ac:inkMk id="29" creationId="{B5A793AB-7BEA-1043-A36E-2A20B1BFFEE5}"/>
          </ac:inkMkLst>
        </pc:inkChg>
        <pc:inkChg chg="add del">
          <ac:chgData name="Jessica Bolus" userId="330596316_tp_dropbox" providerId="OAuth2" clId="{2A6886FA-4B4C-104B-93F4-CA8EE43BB3DA}" dt="2019-08-28T15:57:55.035" v="467"/>
          <ac:inkMkLst>
            <pc:docMk/>
            <pc:sldMk cId="3951182529" sldId="298"/>
            <ac:inkMk id="30" creationId="{DAFFDA79-BDE5-3A4F-A42B-60B3A0ACDEFA}"/>
          </ac:inkMkLst>
        </pc:inkChg>
        <pc:inkChg chg="add del reco">
          <ac:chgData name="Jessica Bolus" userId="330596316_tp_dropbox" providerId="OAuth2" clId="{2A6886FA-4B4C-104B-93F4-CA8EE43BB3DA}" dt="2019-08-28T16:59:18.817" v="553"/>
          <ac:inkMkLst>
            <pc:docMk/>
            <pc:sldMk cId="3951182529" sldId="298"/>
            <ac:inkMk id="31" creationId="{6E9E1D9F-5F73-AA46-9D17-904F2F42431C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33" creationId="{FD32FD4F-545A-4A41-BFCA-9DE3DC6E7A74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34" creationId="{6640E415-EF1F-024F-8BB2-032DDDD8FAA3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35" creationId="{23F1659B-FDB0-2846-8A5A-8E6E4820349E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36" creationId="{199535FE-22E6-6647-8F1C-77FD0FF0BD6C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37" creationId="{F695F89D-7AD9-3A48-AB0A-D37D9E15D14F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38" creationId="{53AF1273-6123-A84A-9EFC-6307CF3A823C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39" creationId="{8F977975-E241-3A44-866B-2B0CB6442499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40" creationId="{8B8BB11C-A1BE-004C-A74B-59695C7E7386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41" creationId="{7F608B5D-29EC-234C-81B6-BAB6AE10230E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42" creationId="{82604A0D-9309-914B-A211-4A18E031A725}"/>
          </ac:inkMkLst>
        </pc:inkChg>
        <pc:inkChg chg="add del">
          <ac:chgData name="Jessica Bolus" userId="330596316_tp_dropbox" providerId="OAuth2" clId="{2A6886FA-4B4C-104B-93F4-CA8EE43BB3DA}" dt="2019-08-28T15:57:59.612" v="479"/>
          <ac:inkMkLst>
            <pc:docMk/>
            <pc:sldMk cId="3951182529" sldId="298"/>
            <ac:inkMk id="43" creationId="{10C523EE-9650-294E-8FDB-6E4C1DB0C992}"/>
          </ac:inkMkLst>
        </pc:inkChg>
        <pc:inkChg chg="add del reco">
          <ac:chgData name="Jessica Bolus" userId="330596316_tp_dropbox" providerId="OAuth2" clId="{2A6886FA-4B4C-104B-93F4-CA8EE43BB3DA}" dt="2019-08-28T15:58:00.481" v="480"/>
          <ac:inkMkLst>
            <pc:docMk/>
            <pc:sldMk cId="3951182529" sldId="298"/>
            <ac:inkMk id="44" creationId="{2BD9A3ED-FE22-BC45-A00F-FA23E1F67F57}"/>
          </ac:inkMkLst>
        </pc:inkChg>
        <pc:inkChg chg="add del reco">
          <ac:chgData name="Jessica Bolus" userId="330596316_tp_dropbox" providerId="OAuth2" clId="{2A6886FA-4B4C-104B-93F4-CA8EE43BB3DA}" dt="2019-08-28T16:59:18.815" v="552"/>
          <ac:inkMkLst>
            <pc:docMk/>
            <pc:sldMk cId="3951182529" sldId="298"/>
            <ac:inkMk id="45" creationId="{E5515A57-9060-FF46-844F-09DCF3D4A2A1}"/>
          </ac:inkMkLst>
        </pc:inkChg>
        <pc:inkChg chg="add del reco">
          <ac:chgData name="Jessica Bolus" userId="330596316_tp_dropbox" providerId="OAuth2" clId="{2A6886FA-4B4C-104B-93F4-CA8EE43BB3DA}" dt="2019-08-28T16:59:18.805" v="544"/>
          <ac:inkMkLst>
            <pc:docMk/>
            <pc:sldMk cId="3951182529" sldId="298"/>
            <ac:inkMk id="46" creationId="{9048C6A2-F1CF-384F-AD2B-015B1F797C1A}"/>
          </ac:inkMkLst>
        </pc:inkChg>
        <pc:inkChg chg="add del">
          <ac:chgData name="Jessica Bolus" userId="330596316_tp_dropbox" providerId="OAuth2" clId="{2A6886FA-4B4C-104B-93F4-CA8EE43BB3DA}" dt="2019-08-28T15:58:04.915" v="489"/>
          <ac:inkMkLst>
            <pc:docMk/>
            <pc:sldMk cId="3951182529" sldId="298"/>
            <ac:inkMk id="50" creationId="{E2719DF1-3489-9B44-B636-79797D74F4E2}"/>
          </ac:inkMkLst>
        </pc:inkChg>
        <pc:inkChg chg="add del">
          <ac:chgData name="Jessica Bolus" userId="330596316_tp_dropbox" providerId="OAuth2" clId="{2A6886FA-4B4C-104B-93F4-CA8EE43BB3DA}" dt="2019-08-28T15:58:04.915" v="489"/>
          <ac:inkMkLst>
            <pc:docMk/>
            <pc:sldMk cId="3951182529" sldId="298"/>
            <ac:inkMk id="51" creationId="{DD90629F-1D09-9D46-BA90-AAFA1BA1BE2D}"/>
          </ac:inkMkLst>
        </pc:inkChg>
        <pc:inkChg chg="add del">
          <ac:chgData name="Jessica Bolus" userId="330596316_tp_dropbox" providerId="OAuth2" clId="{2A6886FA-4B4C-104B-93F4-CA8EE43BB3DA}" dt="2019-08-28T15:58:04.915" v="489"/>
          <ac:inkMkLst>
            <pc:docMk/>
            <pc:sldMk cId="3951182529" sldId="298"/>
            <ac:inkMk id="52" creationId="{4E6DD758-461E-B149-8C3C-3153A4DBB931}"/>
          </ac:inkMkLst>
        </pc:inkChg>
        <pc:inkChg chg="add del">
          <ac:chgData name="Jessica Bolus" userId="330596316_tp_dropbox" providerId="OAuth2" clId="{2A6886FA-4B4C-104B-93F4-CA8EE43BB3DA}" dt="2019-08-28T15:58:04.915" v="489"/>
          <ac:inkMkLst>
            <pc:docMk/>
            <pc:sldMk cId="3951182529" sldId="298"/>
            <ac:inkMk id="53" creationId="{D78B4EAC-F31A-4149-B253-D516DAA47EEC}"/>
          </ac:inkMkLst>
        </pc:inkChg>
        <pc:inkChg chg="add del">
          <ac:chgData name="Jessica Bolus" userId="330596316_tp_dropbox" providerId="OAuth2" clId="{2A6886FA-4B4C-104B-93F4-CA8EE43BB3DA}" dt="2019-08-28T15:58:04.915" v="489"/>
          <ac:inkMkLst>
            <pc:docMk/>
            <pc:sldMk cId="3951182529" sldId="298"/>
            <ac:inkMk id="54" creationId="{AE5C1E7E-01BB-6A40-9944-F9A7DE2387EB}"/>
          </ac:inkMkLst>
        </pc:inkChg>
        <pc:inkChg chg="add del">
          <ac:chgData name="Jessica Bolus" userId="330596316_tp_dropbox" providerId="OAuth2" clId="{2A6886FA-4B4C-104B-93F4-CA8EE43BB3DA}" dt="2019-08-28T15:58:04.915" v="489"/>
          <ac:inkMkLst>
            <pc:docMk/>
            <pc:sldMk cId="3951182529" sldId="298"/>
            <ac:inkMk id="55" creationId="{9914A524-C5EB-8149-A0B6-B0429321AAB0}"/>
          </ac:inkMkLst>
        </pc:inkChg>
        <pc:inkChg chg="add del">
          <ac:chgData name="Jessica Bolus" userId="330596316_tp_dropbox" providerId="OAuth2" clId="{2A6886FA-4B4C-104B-93F4-CA8EE43BB3DA}" dt="2019-08-28T15:58:04.915" v="489"/>
          <ac:inkMkLst>
            <pc:docMk/>
            <pc:sldMk cId="3951182529" sldId="298"/>
            <ac:inkMk id="56" creationId="{64F5B6BD-7C81-5348-B6AE-F509AE294607}"/>
          </ac:inkMkLst>
        </pc:inkChg>
        <pc:inkChg chg="add del">
          <ac:chgData name="Jessica Bolus" userId="330596316_tp_dropbox" providerId="OAuth2" clId="{2A6886FA-4B4C-104B-93F4-CA8EE43BB3DA}" dt="2019-08-28T15:58:04.915" v="489"/>
          <ac:inkMkLst>
            <pc:docMk/>
            <pc:sldMk cId="3951182529" sldId="298"/>
            <ac:inkMk id="57" creationId="{73F5795F-A5BE-1C46-9A1C-3EFF53CE0208}"/>
          </ac:inkMkLst>
        </pc:inkChg>
        <pc:inkChg chg="add del reco">
          <ac:chgData name="Jessica Bolus" userId="330596316_tp_dropbox" providerId="OAuth2" clId="{2A6886FA-4B4C-104B-93F4-CA8EE43BB3DA}" dt="2019-08-28T16:59:18.812" v="549"/>
          <ac:inkMkLst>
            <pc:docMk/>
            <pc:sldMk cId="3951182529" sldId="298"/>
            <ac:inkMk id="58" creationId="{F33E30AC-F2A1-034B-B40F-3565217B3EDB}"/>
          </ac:inkMkLst>
        </pc:inkChg>
        <pc:inkChg chg="add del">
          <ac:chgData name="Jessica Bolus" userId="330596316_tp_dropbox" providerId="OAuth2" clId="{2A6886FA-4B4C-104B-93F4-CA8EE43BB3DA}" dt="2019-08-28T15:58:15.721" v="498"/>
          <ac:inkMkLst>
            <pc:docMk/>
            <pc:sldMk cId="3951182529" sldId="298"/>
            <ac:inkMk id="60" creationId="{2C044C82-EE18-D142-BC1F-0DBF23B07469}"/>
          </ac:inkMkLst>
        </pc:inkChg>
        <pc:inkChg chg="add del">
          <ac:chgData name="Jessica Bolus" userId="330596316_tp_dropbox" providerId="OAuth2" clId="{2A6886FA-4B4C-104B-93F4-CA8EE43BB3DA}" dt="2019-08-28T15:58:15.721" v="498"/>
          <ac:inkMkLst>
            <pc:docMk/>
            <pc:sldMk cId="3951182529" sldId="298"/>
            <ac:inkMk id="61" creationId="{3D416F70-6E15-C644-8FF4-A7F0607DE17A}"/>
          </ac:inkMkLst>
        </pc:inkChg>
        <pc:inkChg chg="add del">
          <ac:chgData name="Jessica Bolus" userId="330596316_tp_dropbox" providerId="OAuth2" clId="{2A6886FA-4B4C-104B-93F4-CA8EE43BB3DA}" dt="2019-08-28T15:58:15.721" v="498"/>
          <ac:inkMkLst>
            <pc:docMk/>
            <pc:sldMk cId="3951182529" sldId="298"/>
            <ac:inkMk id="62" creationId="{90D9E95D-3F3E-5C4C-B9BB-2E421BFC5882}"/>
          </ac:inkMkLst>
        </pc:inkChg>
        <pc:inkChg chg="add del">
          <ac:chgData name="Jessica Bolus" userId="330596316_tp_dropbox" providerId="OAuth2" clId="{2A6886FA-4B4C-104B-93F4-CA8EE43BB3DA}" dt="2019-08-28T15:58:15.721" v="498"/>
          <ac:inkMkLst>
            <pc:docMk/>
            <pc:sldMk cId="3951182529" sldId="298"/>
            <ac:inkMk id="63" creationId="{9B29E786-CBC4-9C48-A0EF-72A8A70A9D91}"/>
          </ac:inkMkLst>
        </pc:inkChg>
        <pc:inkChg chg="add del">
          <ac:chgData name="Jessica Bolus" userId="330596316_tp_dropbox" providerId="OAuth2" clId="{2A6886FA-4B4C-104B-93F4-CA8EE43BB3DA}" dt="2019-08-28T15:58:15.721" v="498"/>
          <ac:inkMkLst>
            <pc:docMk/>
            <pc:sldMk cId="3951182529" sldId="298"/>
            <ac:inkMk id="256" creationId="{996E9AED-E662-334B-B976-CAF0B3A0C2C1}"/>
          </ac:inkMkLst>
        </pc:inkChg>
        <pc:inkChg chg="add del">
          <ac:chgData name="Jessica Bolus" userId="330596316_tp_dropbox" providerId="OAuth2" clId="{2A6886FA-4B4C-104B-93F4-CA8EE43BB3DA}" dt="2019-08-28T15:58:15.721" v="498"/>
          <ac:inkMkLst>
            <pc:docMk/>
            <pc:sldMk cId="3951182529" sldId="298"/>
            <ac:inkMk id="257" creationId="{8A334287-C05B-5940-99D2-234C51127BD1}"/>
          </ac:inkMkLst>
        </pc:inkChg>
        <pc:inkChg chg="add del">
          <ac:chgData name="Jessica Bolus" userId="330596316_tp_dropbox" providerId="OAuth2" clId="{2A6886FA-4B4C-104B-93F4-CA8EE43BB3DA}" dt="2019-08-28T15:58:15.721" v="498"/>
          <ac:inkMkLst>
            <pc:docMk/>
            <pc:sldMk cId="3951182529" sldId="298"/>
            <ac:inkMk id="258" creationId="{1C832E43-BBAB-D44B-BB39-7D419123A145}"/>
          </ac:inkMkLst>
        </pc:inkChg>
        <pc:inkChg chg="add del">
          <ac:chgData name="Jessica Bolus" userId="330596316_tp_dropbox" providerId="OAuth2" clId="{2A6886FA-4B4C-104B-93F4-CA8EE43BB3DA}" dt="2019-08-28T15:58:15.721" v="498"/>
          <ac:inkMkLst>
            <pc:docMk/>
            <pc:sldMk cId="3951182529" sldId="298"/>
            <ac:inkMk id="259" creationId="{8D36A542-0E94-D24B-B44E-365239E2F361}"/>
          </ac:inkMkLst>
        </pc:inkChg>
        <pc:inkChg chg="add del reco">
          <ac:chgData name="Jessica Bolus" userId="330596316_tp_dropbox" providerId="OAuth2" clId="{2A6886FA-4B4C-104B-93F4-CA8EE43BB3DA}" dt="2019-08-28T16:59:18.791" v="532"/>
          <ac:inkMkLst>
            <pc:docMk/>
            <pc:sldMk cId="3951182529" sldId="298"/>
            <ac:inkMk id="260" creationId="{F81BA6AB-B91F-504A-B6DE-FDBC135E641B}"/>
          </ac:inkMkLst>
        </pc:inkChg>
        <pc:inkChg chg="add del">
          <ac:chgData name="Jessica Bolus" userId="330596316_tp_dropbox" providerId="OAuth2" clId="{2A6886FA-4B4C-104B-93F4-CA8EE43BB3DA}" dt="2019-08-28T15:58:18.176" v="502"/>
          <ac:inkMkLst>
            <pc:docMk/>
            <pc:sldMk cId="3951182529" sldId="298"/>
            <ac:inkMk id="262" creationId="{9CCBE3B0-0A69-954D-84D7-DF5775E20737}"/>
          </ac:inkMkLst>
        </pc:inkChg>
        <pc:inkChg chg="add del">
          <ac:chgData name="Jessica Bolus" userId="330596316_tp_dropbox" providerId="OAuth2" clId="{2A6886FA-4B4C-104B-93F4-CA8EE43BB3DA}" dt="2019-08-28T15:58:18.176" v="502"/>
          <ac:inkMkLst>
            <pc:docMk/>
            <pc:sldMk cId="3951182529" sldId="298"/>
            <ac:inkMk id="263" creationId="{1F1C93D2-A1FD-714F-B75C-51300A146B60}"/>
          </ac:inkMkLst>
        </pc:inkChg>
        <pc:inkChg chg="add del">
          <ac:chgData name="Jessica Bolus" userId="330596316_tp_dropbox" providerId="OAuth2" clId="{2A6886FA-4B4C-104B-93F4-CA8EE43BB3DA}" dt="2019-08-28T15:58:18.176" v="502"/>
          <ac:inkMkLst>
            <pc:docMk/>
            <pc:sldMk cId="3951182529" sldId="298"/>
            <ac:inkMk id="264" creationId="{F4D275C5-0CE2-8642-A570-1338E8856833}"/>
          </ac:inkMkLst>
        </pc:inkChg>
        <pc:inkChg chg="add del mod reco modStrokes">
          <ac:chgData name="Jessica Bolus" userId="330596316_tp_dropbox" providerId="OAuth2" clId="{2A6886FA-4B4C-104B-93F4-CA8EE43BB3DA}" dt="2019-08-28T16:59:18.792" v="533"/>
          <ac:inkMkLst>
            <pc:docMk/>
            <pc:sldMk cId="3951182529" sldId="298"/>
            <ac:inkMk id="265" creationId="{ACFBB668-EEF6-BB49-B1A0-2C3C1D9B2AB1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67" creationId="{FF502DC9-5B9D-904B-9E2D-C632293812C4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68" creationId="{E7FC97B0-0C71-9B4E-861C-D0587247B198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69" creationId="{97A9289D-C5BE-3F45-9F29-B79784EA6922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70" creationId="{06A700D9-7C8D-3842-A21B-84251CB1A0DC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71" creationId="{404E9B0F-D1BF-B241-9672-7BD348BC29B9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72" creationId="{45E0D9FF-3122-814E-9CB1-5B477E63283F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73" creationId="{A4AE2D17-E58E-9041-88F6-C6581F2F685A}"/>
          </ac:inkMkLst>
        </pc:inkChg>
        <pc:inkChg chg="del">
          <ac:chgData name="Jessica Bolus" userId="330596316_tp_dropbox" providerId="OAuth2" clId="{2A6886FA-4B4C-104B-93F4-CA8EE43BB3DA}" dt="2019-08-28T16:59:18.803" v="542"/>
          <ac:inkMkLst>
            <pc:docMk/>
            <pc:sldMk cId="3951182529" sldId="298"/>
            <ac:inkMk id="274" creationId="{1D10598E-4DD8-A344-8CFF-52379270AE21}"/>
          </ac:inkMkLst>
        </pc:inkChg>
        <pc:inkChg chg="del">
          <ac:chgData name="Jessica Bolus" userId="330596316_tp_dropbox" providerId="OAuth2" clId="{2A6886FA-4B4C-104B-93F4-CA8EE43BB3DA}" dt="2019-08-28T16:59:18.808" v="547"/>
          <ac:inkMkLst>
            <pc:docMk/>
            <pc:sldMk cId="3951182529" sldId="298"/>
            <ac:inkMk id="275" creationId="{6B745D01-8B0C-1E47-95B2-377C79209FCE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76" creationId="{4CB1312D-3F05-CC47-B237-BF9DAAF0A911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77" creationId="{0801B5DF-395C-B748-9D39-68D5E27DC57C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78" creationId="{139AED07-70F0-C448-B84D-E9BFB224004E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79" creationId="{15612296-F4DB-284A-A6A7-E6DFD665E3DC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0" creationId="{620EC0C2-F639-7B4A-BC4A-A6B7DC878BAB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1" creationId="{0298FEB3-80B6-7142-B55B-1A691B75A94D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2" creationId="{8D4F93CE-846F-C548-9116-C91804F0B5E4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3" creationId="{8335CD11-DD2C-A640-9DC5-0B68FA40BD5A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4" creationId="{804D7DC8-0666-414A-85E0-7A451D466079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5" creationId="{CB54EF94-E44A-7341-B581-052C86867B55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6" creationId="{8F541955-6DB9-204B-968D-ADF7B495C888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7" creationId="{E1EE34E6-5B6D-554B-A10F-764CF37C8774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8" creationId="{9F844C1E-A97F-6043-B3B9-FD281B56CD81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89" creationId="{C8839746-BF4A-6B4F-9817-BE85EA749CE3}"/>
          </ac:inkMkLst>
        </pc:inkChg>
        <pc:inkChg chg="add del">
          <ac:chgData name="Jessica Bolus" userId="330596316_tp_dropbox" providerId="OAuth2" clId="{2A6886FA-4B4C-104B-93F4-CA8EE43BB3DA}" dt="2019-08-28T15:58:28.758" v="526"/>
          <ac:inkMkLst>
            <pc:docMk/>
            <pc:sldMk cId="3951182529" sldId="298"/>
            <ac:inkMk id="290" creationId="{7A6CDCF8-2A15-7D4C-B62F-F465A6CB39C7}"/>
          </ac:inkMkLst>
        </pc:inkChg>
        <pc:inkChg chg="add del reco">
          <ac:chgData name="Jessica Bolus" userId="330596316_tp_dropbox" providerId="OAuth2" clId="{2A6886FA-4B4C-104B-93F4-CA8EE43BB3DA}" dt="2019-08-28T16:59:18.785" v="527"/>
          <ac:inkMkLst>
            <pc:docMk/>
            <pc:sldMk cId="3951182529" sldId="298"/>
            <ac:inkMk id="291" creationId="{50CFA723-4C75-F24B-A6A8-7AF8FC651B5F}"/>
          </ac:inkMkLst>
        </pc:inkChg>
        <pc:inkChg chg="del">
          <ac:chgData name="Jessica Bolus" userId="330596316_tp_dropbox" providerId="OAuth2" clId="{2A6886FA-4B4C-104B-93F4-CA8EE43BB3DA}" dt="2019-08-28T15:53:38.425" v="404"/>
          <ac:inkMkLst>
            <pc:docMk/>
            <pc:sldMk cId="3951182529" sldId="298"/>
            <ac:inkMk id="330" creationId="{D6BB2F0E-21F8-974D-8678-4B446F0FEA50}"/>
          </ac:inkMkLst>
        </pc:inkChg>
        <pc:inkChg chg="del mod modStrokes">
          <ac:chgData name="Jessica Bolus" userId="330596316_tp_dropbox" providerId="OAuth2" clId="{2A6886FA-4B4C-104B-93F4-CA8EE43BB3DA}" dt="2019-08-28T16:59:18.802" v="541"/>
          <ac:inkMkLst>
            <pc:docMk/>
            <pc:sldMk cId="3951182529" sldId="298"/>
            <ac:inkMk id="331" creationId="{7DE97506-9ED2-B343-A283-83129EB59DA7}"/>
          </ac:inkMkLst>
        </pc:inkChg>
      </pc:sldChg>
      <pc:sldChg chg="del">
        <pc:chgData name="Jessica Bolus" userId="330596316_tp_dropbox" providerId="OAuth2" clId="{2A6886FA-4B4C-104B-93F4-CA8EE43BB3DA}" dt="2019-08-28T17:00:01.845" v="587" actId="2696"/>
        <pc:sldMkLst>
          <pc:docMk/>
          <pc:sldMk cId="1014873641" sldId="299"/>
        </pc:sldMkLst>
      </pc:sldChg>
      <pc:sldChg chg="addSp delSp modSp new">
        <pc:chgData name="Jessica Bolus" userId="330596316_tp_dropbox" providerId="OAuth2" clId="{2A6886FA-4B4C-104B-93F4-CA8EE43BB3DA}" dt="2019-08-28T19:12:01.994" v="1089"/>
        <pc:sldMkLst>
          <pc:docMk/>
          <pc:sldMk cId="3584462315" sldId="300"/>
        </pc:sldMkLst>
        <pc:inkChg chg="add del">
          <ac:chgData name="Jessica Bolus" userId="330596316_tp_dropbox" providerId="OAuth2" clId="{2A6886FA-4B4C-104B-93F4-CA8EE43BB3DA}" dt="2019-08-28T17:45:03.066" v="662"/>
          <ac:inkMkLst>
            <pc:docMk/>
            <pc:sldMk cId="3584462315" sldId="300"/>
            <ac:inkMk id="2" creationId="{53E45421-53E9-9544-B666-ED7FC26F8E93}"/>
          </ac:inkMkLst>
        </pc:inkChg>
        <pc:inkChg chg="add del">
          <ac:chgData name="Jessica Bolus" userId="330596316_tp_dropbox" providerId="OAuth2" clId="{2A6886FA-4B4C-104B-93F4-CA8EE43BB3DA}" dt="2019-08-28T17:45:03.066" v="662"/>
          <ac:inkMkLst>
            <pc:docMk/>
            <pc:sldMk cId="3584462315" sldId="300"/>
            <ac:inkMk id="3" creationId="{BBAC6512-60F8-3040-A2F1-777CF67CBA74}"/>
          </ac:inkMkLst>
        </pc:inkChg>
        <pc:inkChg chg="add del">
          <ac:chgData name="Jessica Bolus" userId="330596316_tp_dropbox" providerId="OAuth2" clId="{2A6886FA-4B4C-104B-93F4-CA8EE43BB3DA}" dt="2019-08-28T17:45:03.066" v="662"/>
          <ac:inkMkLst>
            <pc:docMk/>
            <pc:sldMk cId="3584462315" sldId="300"/>
            <ac:inkMk id="4" creationId="{D30B8095-89F1-6741-8D0F-2BD0AADDCC85}"/>
          </ac:inkMkLst>
        </pc:inkChg>
        <pc:inkChg chg="add del">
          <ac:chgData name="Jessica Bolus" userId="330596316_tp_dropbox" providerId="OAuth2" clId="{2A6886FA-4B4C-104B-93F4-CA8EE43BB3DA}" dt="2019-08-28T17:45:03.066" v="662"/>
          <ac:inkMkLst>
            <pc:docMk/>
            <pc:sldMk cId="3584462315" sldId="300"/>
            <ac:inkMk id="5" creationId="{038570C6-4315-4347-B508-D91A4F44AFEB}"/>
          </ac:inkMkLst>
        </pc:inkChg>
        <pc:inkChg chg="add del">
          <ac:chgData name="Jessica Bolus" userId="330596316_tp_dropbox" providerId="OAuth2" clId="{2A6886FA-4B4C-104B-93F4-CA8EE43BB3DA}" dt="2019-08-28T17:45:03.066" v="662"/>
          <ac:inkMkLst>
            <pc:docMk/>
            <pc:sldMk cId="3584462315" sldId="300"/>
            <ac:inkMk id="6" creationId="{4CBCA117-C99E-C44A-9470-D3ADE359AEBD}"/>
          </ac:inkMkLst>
        </pc:inkChg>
        <pc:inkChg chg="add del">
          <ac:chgData name="Jessica Bolus" userId="330596316_tp_dropbox" providerId="OAuth2" clId="{2A6886FA-4B4C-104B-93F4-CA8EE43BB3DA}" dt="2019-08-28T17:45:03.066" v="662"/>
          <ac:inkMkLst>
            <pc:docMk/>
            <pc:sldMk cId="3584462315" sldId="300"/>
            <ac:inkMk id="7" creationId="{A5797904-9926-F94A-B8E0-9ABEAF59EB07}"/>
          </ac:inkMkLst>
        </pc:inkChg>
        <pc:inkChg chg="add del">
          <ac:chgData name="Jessica Bolus" userId="330596316_tp_dropbox" providerId="OAuth2" clId="{2A6886FA-4B4C-104B-93F4-CA8EE43BB3DA}" dt="2019-08-28T17:45:03.066" v="662"/>
          <ac:inkMkLst>
            <pc:docMk/>
            <pc:sldMk cId="3584462315" sldId="300"/>
            <ac:inkMk id="8" creationId="{A65B9C05-59BA-0949-BE05-38347F146461}"/>
          </ac:inkMkLst>
        </pc:inkChg>
        <pc:inkChg chg="add reco">
          <ac:chgData name="Jessica Bolus" userId="330596316_tp_dropbox" providerId="OAuth2" clId="{2A6886FA-4B4C-104B-93F4-CA8EE43BB3DA}" dt="2019-08-28T17:45:03.066" v="662"/>
          <ac:inkMkLst>
            <pc:docMk/>
            <pc:sldMk cId="3584462315" sldId="300"/>
            <ac:inkMk id="9" creationId="{505C9D25-EA49-0F40-842B-72D2EFEC784F}"/>
          </ac:inkMkLst>
        </pc:inkChg>
        <pc:inkChg chg="add del">
          <ac:chgData name="Jessica Bolus" userId="330596316_tp_dropbox" providerId="OAuth2" clId="{2A6886FA-4B4C-104B-93F4-CA8EE43BB3DA}" dt="2019-08-28T17:45:05.371" v="667"/>
          <ac:inkMkLst>
            <pc:docMk/>
            <pc:sldMk cId="3584462315" sldId="300"/>
            <ac:inkMk id="11" creationId="{E4C25D91-B852-DC4B-94E2-9E67AA425039}"/>
          </ac:inkMkLst>
        </pc:inkChg>
        <pc:inkChg chg="add del">
          <ac:chgData name="Jessica Bolus" userId="330596316_tp_dropbox" providerId="OAuth2" clId="{2A6886FA-4B4C-104B-93F4-CA8EE43BB3DA}" dt="2019-08-28T17:45:05.371" v="667"/>
          <ac:inkMkLst>
            <pc:docMk/>
            <pc:sldMk cId="3584462315" sldId="300"/>
            <ac:inkMk id="12" creationId="{4B808F6A-FBDE-224F-AD1B-C469D92D03A0}"/>
          </ac:inkMkLst>
        </pc:inkChg>
        <pc:inkChg chg="add del">
          <ac:chgData name="Jessica Bolus" userId="330596316_tp_dropbox" providerId="OAuth2" clId="{2A6886FA-4B4C-104B-93F4-CA8EE43BB3DA}" dt="2019-08-28T17:45:05.371" v="667"/>
          <ac:inkMkLst>
            <pc:docMk/>
            <pc:sldMk cId="3584462315" sldId="300"/>
            <ac:inkMk id="13" creationId="{1817827D-D2F7-F74E-A4F3-B845DDDA2454}"/>
          </ac:inkMkLst>
        </pc:inkChg>
        <pc:inkChg chg="add del">
          <ac:chgData name="Jessica Bolus" userId="330596316_tp_dropbox" providerId="OAuth2" clId="{2A6886FA-4B4C-104B-93F4-CA8EE43BB3DA}" dt="2019-08-28T17:45:05.371" v="667"/>
          <ac:inkMkLst>
            <pc:docMk/>
            <pc:sldMk cId="3584462315" sldId="300"/>
            <ac:inkMk id="14" creationId="{604C85EE-1A51-6C4C-AF66-8530040B4345}"/>
          </ac:inkMkLst>
        </pc:inkChg>
        <pc:inkChg chg="add mod reco modStrokes">
          <ac:chgData name="Jessica Bolus" userId="330596316_tp_dropbox" providerId="OAuth2" clId="{2A6886FA-4B4C-104B-93F4-CA8EE43BB3DA}" dt="2019-08-28T17:45:07.965" v="668"/>
          <ac:inkMkLst>
            <pc:docMk/>
            <pc:sldMk cId="3584462315" sldId="300"/>
            <ac:inkMk id="15" creationId="{4D95FFAE-1E3D-D449-8435-2231C9C286A5}"/>
          </ac:inkMkLst>
        </pc:inkChg>
        <pc:inkChg chg="add del">
          <ac:chgData name="Jessica Bolus" userId="330596316_tp_dropbox" providerId="OAuth2" clId="{2A6886FA-4B4C-104B-93F4-CA8EE43BB3DA}" dt="2019-08-28T17:45:11.349" v="675"/>
          <ac:inkMkLst>
            <pc:docMk/>
            <pc:sldMk cId="3584462315" sldId="300"/>
            <ac:inkMk id="17" creationId="{CA60E2CC-3315-7D4C-AE25-A0C2E1CE4983}"/>
          </ac:inkMkLst>
        </pc:inkChg>
        <pc:inkChg chg="add del">
          <ac:chgData name="Jessica Bolus" userId="330596316_tp_dropbox" providerId="OAuth2" clId="{2A6886FA-4B4C-104B-93F4-CA8EE43BB3DA}" dt="2019-08-28T17:45:11.349" v="675"/>
          <ac:inkMkLst>
            <pc:docMk/>
            <pc:sldMk cId="3584462315" sldId="300"/>
            <ac:inkMk id="18" creationId="{1D220207-A616-FF4C-825D-D00C7B1F0C9C}"/>
          </ac:inkMkLst>
        </pc:inkChg>
        <pc:inkChg chg="add del">
          <ac:chgData name="Jessica Bolus" userId="330596316_tp_dropbox" providerId="OAuth2" clId="{2A6886FA-4B4C-104B-93F4-CA8EE43BB3DA}" dt="2019-08-28T17:45:11.349" v="675"/>
          <ac:inkMkLst>
            <pc:docMk/>
            <pc:sldMk cId="3584462315" sldId="300"/>
            <ac:inkMk id="19" creationId="{496E3AC8-A94C-B84F-9615-47475C9A1CD0}"/>
          </ac:inkMkLst>
        </pc:inkChg>
        <pc:inkChg chg="add del">
          <ac:chgData name="Jessica Bolus" userId="330596316_tp_dropbox" providerId="OAuth2" clId="{2A6886FA-4B4C-104B-93F4-CA8EE43BB3DA}" dt="2019-08-28T17:45:11.349" v="675"/>
          <ac:inkMkLst>
            <pc:docMk/>
            <pc:sldMk cId="3584462315" sldId="300"/>
            <ac:inkMk id="20" creationId="{EDFBCFBC-F58A-A04B-A39D-83E1C22EE591}"/>
          </ac:inkMkLst>
        </pc:inkChg>
        <pc:inkChg chg="add del">
          <ac:chgData name="Jessica Bolus" userId="330596316_tp_dropbox" providerId="OAuth2" clId="{2A6886FA-4B4C-104B-93F4-CA8EE43BB3DA}" dt="2019-08-28T17:45:11.349" v="675"/>
          <ac:inkMkLst>
            <pc:docMk/>
            <pc:sldMk cId="3584462315" sldId="300"/>
            <ac:inkMk id="21" creationId="{CB1B2AC5-C6D2-3C42-B946-65A26A76D880}"/>
          </ac:inkMkLst>
        </pc:inkChg>
        <pc:inkChg chg="add del">
          <ac:chgData name="Jessica Bolus" userId="330596316_tp_dropbox" providerId="OAuth2" clId="{2A6886FA-4B4C-104B-93F4-CA8EE43BB3DA}" dt="2019-08-28T17:45:11.349" v="675"/>
          <ac:inkMkLst>
            <pc:docMk/>
            <pc:sldMk cId="3584462315" sldId="300"/>
            <ac:inkMk id="22" creationId="{C9622749-C2A3-8E44-ABB7-83AD8EF6A245}"/>
          </ac:inkMkLst>
        </pc:inkChg>
        <pc:inkChg chg="add mod reco modStrokes">
          <ac:chgData name="Jessica Bolus" userId="330596316_tp_dropbox" providerId="OAuth2" clId="{2A6886FA-4B4C-104B-93F4-CA8EE43BB3DA}" dt="2019-08-28T18:49:26.123" v="975"/>
          <ac:inkMkLst>
            <pc:docMk/>
            <pc:sldMk cId="3584462315" sldId="300"/>
            <ac:inkMk id="23" creationId="{65617C1A-9502-2044-B367-A8AB839EF688}"/>
          </ac:inkMkLst>
        </pc:inkChg>
        <pc:inkChg chg="add del">
          <ac:chgData name="Jessica Bolus" userId="330596316_tp_dropbox" providerId="OAuth2" clId="{2A6886FA-4B4C-104B-93F4-CA8EE43BB3DA}" dt="2019-08-28T17:45:16.908" v="684"/>
          <ac:inkMkLst>
            <pc:docMk/>
            <pc:sldMk cId="3584462315" sldId="300"/>
            <ac:inkMk id="25" creationId="{50A9C369-6CD3-8644-BF92-812FFA9FFD32}"/>
          </ac:inkMkLst>
        </pc:inkChg>
        <pc:inkChg chg="add del">
          <ac:chgData name="Jessica Bolus" userId="330596316_tp_dropbox" providerId="OAuth2" clId="{2A6886FA-4B4C-104B-93F4-CA8EE43BB3DA}" dt="2019-08-28T17:45:16.908" v="684"/>
          <ac:inkMkLst>
            <pc:docMk/>
            <pc:sldMk cId="3584462315" sldId="300"/>
            <ac:inkMk id="26" creationId="{DC675C96-ACDF-8648-8B85-43C54FF1D700}"/>
          </ac:inkMkLst>
        </pc:inkChg>
        <pc:inkChg chg="add del">
          <ac:chgData name="Jessica Bolus" userId="330596316_tp_dropbox" providerId="OAuth2" clId="{2A6886FA-4B4C-104B-93F4-CA8EE43BB3DA}" dt="2019-08-28T17:45:16.908" v="684"/>
          <ac:inkMkLst>
            <pc:docMk/>
            <pc:sldMk cId="3584462315" sldId="300"/>
            <ac:inkMk id="27" creationId="{F7CFD3C7-2A73-3643-B253-9E5565C05AA2}"/>
          </ac:inkMkLst>
        </pc:inkChg>
        <pc:inkChg chg="add del">
          <ac:chgData name="Jessica Bolus" userId="330596316_tp_dropbox" providerId="OAuth2" clId="{2A6886FA-4B4C-104B-93F4-CA8EE43BB3DA}" dt="2019-08-28T17:45:16.908" v="684"/>
          <ac:inkMkLst>
            <pc:docMk/>
            <pc:sldMk cId="3584462315" sldId="300"/>
            <ac:inkMk id="28" creationId="{2B44AC58-FB33-3E44-ADC5-F3F0F5B4E1B4}"/>
          </ac:inkMkLst>
        </pc:inkChg>
        <pc:inkChg chg="add del">
          <ac:chgData name="Jessica Bolus" userId="330596316_tp_dropbox" providerId="OAuth2" clId="{2A6886FA-4B4C-104B-93F4-CA8EE43BB3DA}" dt="2019-08-28T17:45:16.908" v="684"/>
          <ac:inkMkLst>
            <pc:docMk/>
            <pc:sldMk cId="3584462315" sldId="300"/>
            <ac:inkMk id="29" creationId="{A131DBA4-92E3-E342-81CE-2264D58BD2C4}"/>
          </ac:inkMkLst>
        </pc:inkChg>
        <pc:inkChg chg="add del">
          <ac:chgData name="Jessica Bolus" userId="330596316_tp_dropbox" providerId="OAuth2" clId="{2A6886FA-4B4C-104B-93F4-CA8EE43BB3DA}" dt="2019-08-28T17:45:16.908" v="684"/>
          <ac:inkMkLst>
            <pc:docMk/>
            <pc:sldMk cId="3584462315" sldId="300"/>
            <ac:inkMk id="30" creationId="{42EBB774-6303-264C-B9D8-670BCB86D6E6}"/>
          </ac:inkMkLst>
        </pc:inkChg>
        <pc:inkChg chg="add del">
          <ac:chgData name="Jessica Bolus" userId="330596316_tp_dropbox" providerId="OAuth2" clId="{2A6886FA-4B4C-104B-93F4-CA8EE43BB3DA}" dt="2019-08-28T17:45:16.908" v="684"/>
          <ac:inkMkLst>
            <pc:docMk/>
            <pc:sldMk cId="3584462315" sldId="300"/>
            <ac:inkMk id="31" creationId="{8E076994-91AE-D14D-825A-1FD487C2A81E}"/>
          </ac:inkMkLst>
        </pc:inkChg>
        <pc:inkChg chg="add del">
          <ac:chgData name="Jessica Bolus" userId="330596316_tp_dropbox" providerId="OAuth2" clId="{2A6886FA-4B4C-104B-93F4-CA8EE43BB3DA}" dt="2019-08-28T17:45:16.908" v="684"/>
          <ac:inkMkLst>
            <pc:docMk/>
            <pc:sldMk cId="3584462315" sldId="300"/>
            <ac:inkMk id="32" creationId="{0B6C2F5B-561A-8044-9D96-974848F9549E}"/>
          </ac:inkMkLst>
        </pc:inkChg>
        <pc:inkChg chg="add del reco">
          <ac:chgData name="Jessica Bolus" userId="330596316_tp_dropbox" providerId="OAuth2" clId="{2A6886FA-4B4C-104B-93F4-CA8EE43BB3DA}" dt="2019-08-28T18:49:26.125" v="976"/>
          <ac:inkMkLst>
            <pc:docMk/>
            <pc:sldMk cId="3584462315" sldId="300"/>
            <ac:inkMk id="33" creationId="{824D62A9-B0F7-0945-88C4-46F8EE831CCA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35" creationId="{084DDAD0-8B77-6641-AC40-790144944518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36" creationId="{7AF0811C-2793-0142-B5A3-FCF86B5251B8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37" creationId="{8AD47078-526B-3B4C-9161-264F9607CDC0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38" creationId="{846608C0-4172-654A-AE23-2196F5B59D42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39" creationId="{8BE1F48D-FC7F-0940-A627-24A541CA5FB1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0" creationId="{613F2F80-8D1D-7C43-988F-6EBE1910D86B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1" creationId="{8824A58A-AFF3-A74D-9FCB-B4FDD4D100F8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2" creationId="{B4E7BD48-72ED-814A-BDAA-41D759501A08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3" creationId="{96D05381-C9AB-4847-9046-F820FE144433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4" creationId="{AAAA22D1-CE68-D744-93C5-8298F1F43F8A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5" creationId="{EFE07B06-8ED3-8947-9205-AB2C21A8C3EA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6" creationId="{FA7BC159-7852-4247-9995-DD0E3EB66C0B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7" creationId="{ED2BBB7B-6BFF-F244-ACE5-43D08ADAAA0F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8" creationId="{5DAB7942-E493-8446-B9EC-22EC9DD1423E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49" creationId="{C4388704-E290-5B42-9A03-42385D83774F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0" creationId="{B5767416-5940-374A-92C4-3A2ECF0F44B5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1" creationId="{9358C857-812A-CB45-B32E-8352D2259202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2" creationId="{5EB18D5B-DBFC-864A-8EA4-EB3E60684571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3" creationId="{FA3318B8-C598-A544-AF41-6BB769D99670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4" creationId="{6B255AB2-F47A-EA45-ABBA-CD35C85BE0A6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5" creationId="{EFD551C0-63B1-8240-BE1C-3D07ED843CED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6" creationId="{F97C85C7-B9D8-8841-BAF8-B92299885858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7" creationId="{8182B37C-AB95-CF4E-8D49-2912F449B2C8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8" creationId="{1CC6AC3A-65C7-6041-A719-EDB88A804BEB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59" creationId="{1FC0CA2F-C073-9645-8F8E-6080AD4A66D5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60" creationId="{53C2285B-687C-EC42-8565-9846FDE1A512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61" creationId="{C6827F66-7377-2A44-A945-897981EB6127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62" creationId="{C3B9468E-66B7-CD4C-A488-8651962C4D86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63" creationId="{D5003EA5-0EA9-0C44-8F64-C69EE8FBF45D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64" creationId="{97925A8E-93A2-3B4D-A398-B840E84E9E7A}"/>
          </ac:inkMkLst>
        </pc:inkChg>
        <pc:inkChg chg="add del">
          <ac:chgData name="Jessica Bolus" userId="330596316_tp_dropbox" providerId="OAuth2" clId="{2A6886FA-4B4C-104B-93F4-CA8EE43BB3DA}" dt="2019-08-28T17:52:41.382" v="725"/>
          <ac:inkMkLst>
            <pc:docMk/>
            <pc:sldMk cId="3584462315" sldId="300"/>
            <ac:inkMk id="65" creationId="{6E63673A-DBCE-094D-9AF4-FC9D9B77BB5F}"/>
          </ac:inkMkLst>
        </pc:inkChg>
        <pc:inkChg chg="add del reco">
          <ac:chgData name="Jessica Bolus" userId="330596316_tp_dropbox" providerId="OAuth2" clId="{2A6886FA-4B4C-104B-93F4-CA8EE43BB3DA}" dt="2019-08-28T18:49:26.130" v="979"/>
          <ac:inkMkLst>
            <pc:docMk/>
            <pc:sldMk cId="3584462315" sldId="300"/>
            <ac:inkMk id="66" creationId="{EDFA7A52-B244-D847-9209-EED84C76CE02}"/>
          </ac:inkMkLst>
        </pc:inkChg>
        <pc:inkChg chg="add del">
          <ac:chgData name="Jessica Bolus" userId="330596316_tp_dropbox" providerId="OAuth2" clId="{2A6886FA-4B4C-104B-93F4-CA8EE43BB3DA}" dt="2019-08-28T17:53:46.273" v="729"/>
          <ac:inkMkLst>
            <pc:docMk/>
            <pc:sldMk cId="3584462315" sldId="300"/>
            <ac:inkMk id="68" creationId="{1BE9A932-8352-634D-B47E-A031F6B7F3DA}"/>
          </ac:inkMkLst>
        </pc:inkChg>
        <pc:inkChg chg="add del">
          <ac:chgData name="Jessica Bolus" userId="330596316_tp_dropbox" providerId="OAuth2" clId="{2A6886FA-4B4C-104B-93F4-CA8EE43BB3DA}" dt="2019-08-28T17:53:46.273" v="729"/>
          <ac:inkMkLst>
            <pc:docMk/>
            <pc:sldMk cId="3584462315" sldId="300"/>
            <ac:inkMk id="69" creationId="{174716E2-019D-2741-9154-D5541B59A884}"/>
          </ac:inkMkLst>
        </pc:inkChg>
        <pc:inkChg chg="add del mod reco modStrokes">
          <ac:chgData name="Jessica Bolus" userId="330596316_tp_dropbox" providerId="OAuth2" clId="{2A6886FA-4B4C-104B-93F4-CA8EE43BB3DA}" dt="2019-08-28T18:23:11.341" v="763"/>
          <ac:inkMkLst>
            <pc:docMk/>
            <pc:sldMk cId="3584462315" sldId="300"/>
            <ac:inkMk id="70" creationId="{5E19DBF0-964C-3540-9056-A04CE6DEEE3C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72" creationId="{508EBE18-ED43-6943-82CC-A59DA1E16E40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73" creationId="{CF9923F5-EE2F-674D-BBB3-19978113A144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74" creationId="{7249DB90-9E6E-064F-9696-037DA3D48FAB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75" creationId="{2B5C1AB4-9C8F-5148-869F-FA4C5A5B497C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76" creationId="{1A3BFBBB-0AB9-0942-BC84-CDB4A9D2A6A6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77" creationId="{E1B0C6BF-FCCB-3245-A0E5-3F5CF4C95C33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78" creationId="{E5CB22F9-677C-844B-AF36-AB3C3E0CB74E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79" creationId="{3271A120-8A81-D447-867C-C75EB9F211BF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80" creationId="{2C5B38B1-AEA7-1148-B9C7-DB200366EF74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81" creationId="{8E1A43CB-A373-1941-BE9B-CF7209D7AC26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82" creationId="{26B786A5-4F96-F84D-9A68-DF74B981F736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83" creationId="{37F00636-DC82-174F-AE52-C8726F6A5125}"/>
          </ac:inkMkLst>
        </pc:inkChg>
        <pc:inkChg chg="add del">
          <ac:chgData name="Jessica Bolus" userId="330596316_tp_dropbox" providerId="OAuth2" clId="{2A6886FA-4B4C-104B-93F4-CA8EE43BB3DA}" dt="2019-08-28T17:53:50.795" v="743"/>
          <ac:inkMkLst>
            <pc:docMk/>
            <pc:sldMk cId="3584462315" sldId="300"/>
            <ac:inkMk id="84" creationId="{B8907188-AE57-7F44-A624-A648370932CA}"/>
          </ac:inkMkLst>
        </pc:inkChg>
        <pc:inkChg chg="add del reco">
          <ac:chgData name="Jessica Bolus" userId="330596316_tp_dropbox" providerId="OAuth2" clId="{2A6886FA-4B4C-104B-93F4-CA8EE43BB3DA}" dt="2019-08-28T18:23:09.793" v="759"/>
          <ac:inkMkLst>
            <pc:docMk/>
            <pc:sldMk cId="3584462315" sldId="300"/>
            <ac:inkMk id="85" creationId="{493BBA66-5D1C-9B4E-98EA-ED9F3AB67C59}"/>
          </ac:inkMkLst>
        </pc:inkChg>
        <pc:inkChg chg="add del reco">
          <ac:chgData name="Jessica Bolus" userId="330596316_tp_dropbox" providerId="OAuth2" clId="{2A6886FA-4B4C-104B-93F4-CA8EE43BB3DA}" dt="2019-08-28T18:23:09.790" v="757"/>
          <ac:inkMkLst>
            <pc:docMk/>
            <pc:sldMk cId="3584462315" sldId="300"/>
            <ac:inkMk id="86" creationId="{8BF904FA-BC33-C14A-A36A-D71D1873D71B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89" creationId="{2D7E9FF6-8ED6-6F48-B9B3-B7A45BF1C161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0" creationId="{53991360-EB8F-9449-A01B-54AF994F1E0F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1" creationId="{9EA4E897-B958-C94E-BB5E-973B206A6EB4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2" creationId="{807CB780-2A83-9A43-82F2-024DC7D9F642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3" creationId="{01C42C51-4351-AD47-ADDD-7E545376DCCD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4" creationId="{26AE3B1D-E404-D249-A8E0-07AC199A1656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5" creationId="{3255F344-E163-0746-BA42-2725BAA05F5C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6" creationId="{C469ACF8-0237-2643-85F4-53C2603E5D78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7" creationId="{5BC00B29-81C4-974E-B5AF-DF1C7E294884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8" creationId="{1403E5D3-B9CB-7443-8CBF-F3E34DEDAB3D}"/>
          </ac:inkMkLst>
        </pc:inkChg>
        <pc:inkChg chg="add del">
          <ac:chgData name="Jessica Bolus" userId="330596316_tp_dropbox" providerId="OAuth2" clId="{2A6886FA-4B4C-104B-93F4-CA8EE43BB3DA}" dt="2019-08-28T17:54:00.372" v="756"/>
          <ac:inkMkLst>
            <pc:docMk/>
            <pc:sldMk cId="3584462315" sldId="300"/>
            <ac:inkMk id="99" creationId="{E90FDB7B-ECA5-2C45-B773-AF25532D11E0}"/>
          </ac:inkMkLst>
        </pc:inkChg>
        <pc:inkChg chg="add del">
          <ac:chgData name="Jessica Bolus" userId="330596316_tp_dropbox" providerId="OAuth2" clId="{2A6886FA-4B4C-104B-93F4-CA8EE43BB3DA}" dt="2019-08-28T18:23:09.792" v="758"/>
          <ac:inkMkLst>
            <pc:docMk/>
            <pc:sldMk cId="3584462315" sldId="300"/>
            <ac:inkMk id="100" creationId="{F8CF4E1A-D25F-E04C-8BFD-C3AA2C63A7F9}"/>
          </ac:inkMkLst>
        </pc:inkChg>
        <pc:inkChg chg="add del reco">
          <ac:chgData name="Jessica Bolus" userId="330596316_tp_dropbox" providerId="OAuth2" clId="{2A6886FA-4B4C-104B-93F4-CA8EE43BB3DA}" dt="2019-08-28T18:23:09.796" v="761"/>
          <ac:inkMkLst>
            <pc:docMk/>
            <pc:sldMk cId="3584462315" sldId="300"/>
            <ac:inkMk id="101" creationId="{E8DF6D34-D2E6-6B40-9468-B329D42C85DD}"/>
          </ac:inkMkLst>
        </pc:inkChg>
        <pc:inkChg chg="add del reco">
          <ac:chgData name="Jessica Bolus" userId="330596316_tp_dropbox" providerId="OAuth2" clId="{2A6886FA-4B4C-104B-93F4-CA8EE43BB3DA}" dt="2019-08-28T18:23:09.795" v="760"/>
          <ac:inkMkLst>
            <pc:docMk/>
            <pc:sldMk cId="3584462315" sldId="300"/>
            <ac:inkMk id="102" creationId="{F8BCCD29-2646-FB4F-9E75-3E2613D15D8D}"/>
          </ac:inkMkLst>
        </pc:inkChg>
        <pc:inkChg chg="add del">
          <ac:chgData name="Jessica Bolus" userId="330596316_tp_dropbox" providerId="OAuth2" clId="{2A6886FA-4B4C-104B-93F4-CA8EE43BB3DA}" dt="2019-08-28T18:48:35.053" v="946"/>
          <ac:inkMkLst>
            <pc:docMk/>
            <pc:sldMk cId="3584462315" sldId="300"/>
            <ac:inkMk id="105" creationId="{8395863F-1C79-F04D-BD68-4F3208ADEE0C}"/>
          </ac:inkMkLst>
        </pc:inkChg>
        <pc:inkChg chg="add del">
          <ac:chgData name="Jessica Bolus" userId="330596316_tp_dropbox" providerId="OAuth2" clId="{2A6886FA-4B4C-104B-93F4-CA8EE43BB3DA}" dt="2019-08-28T18:48:35.053" v="946"/>
          <ac:inkMkLst>
            <pc:docMk/>
            <pc:sldMk cId="3584462315" sldId="300"/>
            <ac:inkMk id="106" creationId="{EE89E484-B8A8-8C4A-9D7C-EC0AB242D055}"/>
          </ac:inkMkLst>
        </pc:inkChg>
        <pc:inkChg chg="add del">
          <ac:chgData name="Jessica Bolus" userId="330596316_tp_dropbox" providerId="OAuth2" clId="{2A6886FA-4B4C-104B-93F4-CA8EE43BB3DA}" dt="2019-08-28T18:48:35.053" v="946"/>
          <ac:inkMkLst>
            <pc:docMk/>
            <pc:sldMk cId="3584462315" sldId="300"/>
            <ac:inkMk id="107" creationId="{2AE09358-7B33-0341-BE2B-DF097B6190C1}"/>
          </ac:inkMkLst>
        </pc:inkChg>
        <pc:inkChg chg="add del">
          <ac:chgData name="Jessica Bolus" userId="330596316_tp_dropbox" providerId="OAuth2" clId="{2A6886FA-4B4C-104B-93F4-CA8EE43BB3DA}" dt="2019-08-28T18:48:35.053" v="946"/>
          <ac:inkMkLst>
            <pc:docMk/>
            <pc:sldMk cId="3584462315" sldId="300"/>
            <ac:inkMk id="108" creationId="{A34E9BFC-1F8C-514E-9F8B-44A99918F56D}"/>
          </ac:inkMkLst>
        </pc:inkChg>
        <pc:inkChg chg="add del reco">
          <ac:chgData name="Jessica Bolus" userId="330596316_tp_dropbox" providerId="OAuth2" clId="{2A6886FA-4B4C-104B-93F4-CA8EE43BB3DA}" dt="2019-08-28T18:49:26.131" v="980"/>
          <ac:inkMkLst>
            <pc:docMk/>
            <pc:sldMk cId="3584462315" sldId="300"/>
            <ac:inkMk id="109" creationId="{6922259D-B6F0-8A45-9490-657218130815}"/>
          </ac:inkMkLst>
        </pc:inkChg>
        <pc:inkChg chg="add del reco">
          <ac:chgData name="Jessica Bolus" userId="330596316_tp_dropbox" providerId="OAuth2" clId="{2A6886FA-4B4C-104B-93F4-CA8EE43BB3DA}" dt="2019-08-28T18:49:26.126" v="977"/>
          <ac:inkMkLst>
            <pc:docMk/>
            <pc:sldMk cId="3584462315" sldId="300"/>
            <ac:inkMk id="110" creationId="{08637222-8B2F-9B42-94CA-8FC28C5CC06D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13" creationId="{27B73AC6-FB10-2749-8211-14F84DFBF3C9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14" creationId="{D0D175C9-C78C-3A45-93E6-6F08D018F42F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15" creationId="{CFDE7FC1-D019-A748-8901-B5C91ACAE349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16" creationId="{44513D88-2E43-C646-933F-22BB80C708A4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17" creationId="{89EB2E7A-F150-994D-8354-0D59C555F1E0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18" creationId="{978A444D-5283-CD46-B69D-C552AEC6C45A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19" creationId="{99E751EE-539A-994E-8970-6A5CC03BE6C7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20" creationId="{D1DA6418-2B3D-154D-B516-EDD1C4CB31CC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21" creationId="{F4FD26D3-BB08-8B4D-B7C5-472F3C658AB9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22" creationId="{29C86687-A919-A04A-A76F-D994B181DB7D}"/>
          </ac:inkMkLst>
        </pc:inkChg>
        <pc:inkChg chg="add del">
          <ac:chgData name="Jessica Bolus" userId="330596316_tp_dropbox" providerId="OAuth2" clId="{2A6886FA-4B4C-104B-93F4-CA8EE43BB3DA}" dt="2019-08-28T18:48:41.999" v="958"/>
          <ac:inkMkLst>
            <pc:docMk/>
            <pc:sldMk cId="3584462315" sldId="300"/>
            <ac:inkMk id="123" creationId="{5AE39ECD-F32F-E740-B0F2-2EB62C926FFB}"/>
          </ac:inkMkLst>
        </pc:inkChg>
        <pc:inkChg chg="add del mod reco modStrokes">
          <ac:chgData name="Jessica Bolus" userId="330596316_tp_dropbox" providerId="OAuth2" clId="{2A6886FA-4B4C-104B-93F4-CA8EE43BB3DA}" dt="2019-08-28T18:49:26.135" v="984"/>
          <ac:inkMkLst>
            <pc:docMk/>
            <pc:sldMk cId="3584462315" sldId="300"/>
            <ac:inkMk id="124" creationId="{56D49049-CB86-BF4A-A926-C439796C22B3}"/>
          </ac:inkMkLst>
        </pc:inkChg>
        <pc:inkChg chg="add del reco">
          <ac:chgData name="Jessica Bolus" userId="330596316_tp_dropbox" providerId="OAuth2" clId="{2A6886FA-4B4C-104B-93F4-CA8EE43BB3DA}" dt="2019-08-28T18:49:26.127" v="978"/>
          <ac:inkMkLst>
            <pc:docMk/>
            <pc:sldMk cId="3584462315" sldId="300"/>
            <ac:inkMk id="125" creationId="{C6A6F8E8-6F1F-CE4B-A9F7-49DEF1D6D8E6}"/>
          </ac:inkMkLst>
        </pc:inkChg>
        <pc:inkChg chg="add del reco">
          <ac:chgData name="Jessica Bolus" userId="330596316_tp_dropbox" providerId="OAuth2" clId="{2A6886FA-4B4C-104B-93F4-CA8EE43BB3DA}" dt="2019-08-28T18:49:26.132" v="981"/>
          <ac:inkMkLst>
            <pc:docMk/>
            <pc:sldMk cId="3584462315" sldId="300"/>
            <ac:inkMk id="126" creationId="{27B9C174-4CC9-7143-95D2-439173942E71}"/>
          </ac:inkMkLst>
        </pc:inkChg>
        <pc:inkChg chg="add del reco">
          <ac:chgData name="Jessica Bolus" userId="330596316_tp_dropbox" providerId="OAuth2" clId="{2A6886FA-4B4C-104B-93F4-CA8EE43BB3DA}" dt="2019-08-28T18:49:26.134" v="983"/>
          <ac:inkMkLst>
            <pc:docMk/>
            <pc:sldMk cId="3584462315" sldId="300"/>
            <ac:inkMk id="127" creationId="{01407E98-BC4E-8E4F-A87A-8E569DC32E66}"/>
          </ac:inkMkLst>
        </pc:inkChg>
        <pc:inkChg chg="add del">
          <ac:chgData name="Jessica Bolus" userId="330596316_tp_dropbox" providerId="OAuth2" clId="{2A6886FA-4B4C-104B-93F4-CA8EE43BB3DA}" dt="2019-08-28T18:48:50.961" v="963"/>
          <ac:inkMkLst>
            <pc:docMk/>
            <pc:sldMk cId="3584462315" sldId="300"/>
            <ac:inkMk id="132" creationId="{4088EFDD-46E8-E74C-808E-9F72C759D604}"/>
          </ac:inkMkLst>
        </pc:inkChg>
        <pc:inkChg chg="add del">
          <ac:chgData name="Jessica Bolus" userId="330596316_tp_dropbox" providerId="OAuth2" clId="{2A6886FA-4B4C-104B-93F4-CA8EE43BB3DA}" dt="2019-08-28T18:48:50.961" v="963"/>
          <ac:inkMkLst>
            <pc:docMk/>
            <pc:sldMk cId="3584462315" sldId="300"/>
            <ac:inkMk id="133" creationId="{876A541A-C629-8B44-A93E-0C0B00F93553}"/>
          </ac:inkMkLst>
        </pc:inkChg>
        <pc:inkChg chg="add del">
          <ac:chgData name="Jessica Bolus" userId="330596316_tp_dropbox" providerId="OAuth2" clId="{2A6886FA-4B4C-104B-93F4-CA8EE43BB3DA}" dt="2019-08-28T18:48:50.961" v="963"/>
          <ac:inkMkLst>
            <pc:docMk/>
            <pc:sldMk cId="3584462315" sldId="300"/>
            <ac:inkMk id="134" creationId="{D7FA5E95-BE2A-E145-B22A-C8BDD7E46FAB}"/>
          </ac:inkMkLst>
        </pc:inkChg>
        <pc:inkChg chg="add del">
          <ac:chgData name="Jessica Bolus" userId="330596316_tp_dropbox" providerId="OAuth2" clId="{2A6886FA-4B4C-104B-93F4-CA8EE43BB3DA}" dt="2019-08-28T18:48:50.961" v="963"/>
          <ac:inkMkLst>
            <pc:docMk/>
            <pc:sldMk cId="3584462315" sldId="300"/>
            <ac:inkMk id="135" creationId="{994DBFE9-65E2-6648-8D5D-28AAD85F9493}"/>
          </ac:inkMkLst>
        </pc:inkChg>
        <pc:inkChg chg="add del reco">
          <ac:chgData name="Jessica Bolus" userId="330596316_tp_dropbox" providerId="OAuth2" clId="{2A6886FA-4B4C-104B-93F4-CA8EE43BB3DA}" dt="2019-08-28T18:49:26.133" v="982"/>
          <ac:inkMkLst>
            <pc:docMk/>
            <pc:sldMk cId="3584462315" sldId="300"/>
            <ac:inkMk id="136" creationId="{94EA0806-761E-7545-AB44-444824C42E6A}"/>
          </ac:inkMkLst>
        </pc:inkChg>
        <pc:inkChg chg="add del reco">
          <ac:chgData name="Jessica Bolus" userId="330596316_tp_dropbox" providerId="OAuth2" clId="{2A6886FA-4B4C-104B-93F4-CA8EE43BB3DA}" dt="2019-08-28T18:48:53.584" v="964"/>
          <ac:inkMkLst>
            <pc:docMk/>
            <pc:sldMk cId="3584462315" sldId="300"/>
            <ac:inkMk id="137" creationId="{18525DF3-3506-7D4B-8015-1BA6EC2165C9}"/>
          </ac:inkMkLst>
        </pc:inkChg>
        <pc:inkChg chg="add del">
          <ac:chgData name="Jessica Bolus" userId="330596316_tp_dropbox" providerId="OAuth2" clId="{2A6886FA-4B4C-104B-93F4-CA8EE43BB3DA}" dt="2019-08-28T18:49:09.974" v="969"/>
          <ac:inkMkLst>
            <pc:docMk/>
            <pc:sldMk cId="3584462315" sldId="300"/>
            <ac:inkMk id="140" creationId="{130E4D19-99D1-F647-8E4A-EB3EC5C1AF93}"/>
          </ac:inkMkLst>
        </pc:inkChg>
        <pc:inkChg chg="add del">
          <ac:chgData name="Jessica Bolus" userId="330596316_tp_dropbox" providerId="OAuth2" clId="{2A6886FA-4B4C-104B-93F4-CA8EE43BB3DA}" dt="2019-08-28T18:49:09.974" v="969"/>
          <ac:inkMkLst>
            <pc:docMk/>
            <pc:sldMk cId="3584462315" sldId="300"/>
            <ac:inkMk id="141" creationId="{479112DC-6080-9C46-B3F2-04454BC210D8}"/>
          </ac:inkMkLst>
        </pc:inkChg>
        <pc:inkChg chg="add del reco">
          <ac:chgData name="Jessica Bolus" userId="330596316_tp_dropbox" providerId="OAuth2" clId="{2A6886FA-4B4C-104B-93F4-CA8EE43BB3DA}" dt="2019-08-28T18:49:13.484" v="970"/>
          <ac:inkMkLst>
            <pc:docMk/>
            <pc:sldMk cId="3584462315" sldId="300"/>
            <ac:inkMk id="142" creationId="{DC9F87B7-B01C-BD4D-8212-E55D7BDEFBB7}"/>
          </ac:inkMkLst>
        </pc:inkChg>
        <pc:inkChg chg="add del">
          <ac:chgData name="Jessica Bolus" userId="330596316_tp_dropbox" providerId="OAuth2" clId="{2A6886FA-4B4C-104B-93F4-CA8EE43BB3DA}" dt="2019-08-28T18:49:16.563" v="973"/>
          <ac:inkMkLst>
            <pc:docMk/>
            <pc:sldMk cId="3584462315" sldId="300"/>
            <ac:inkMk id="144" creationId="{A7D0AC4C-A7D4-4C4D-84BF-23DDB75AE889}"/>
          </ac:inkMkLst>
        </pc:inkChg>
        <pc:inkChg chg="add del">
          <ac:chgData name="Jessica Bolus" userId="330596316_tp_dropbox" providerId="OAuth2" clId="{2A6886FA-4B4C-104B-93F4-CA8EE43BB3DA}" dt="2019-08-28T18:49:16.563" v="973"/>
          <ac:inkMkLst>
            <pc:docMk/>
            <pc:sldMk cId="3584462315" sldId="300"/>
            <ac:inkMk id="145" creationId="{64C901C6-5B98-1745-9682-620A312F4991}"/>
          </ac:inkMkLst>
        </pc:inkChg>
        <pc:inkChg chg="add del reco">
          <ac:chgData name="Jessica Bolus" userId="330596316_tp_dropbox" providerId="OAuth2" clId="{2A6886FA-4B4C-104B-93F4-CA8EE43BB3DA}" dt="2019-08-28T18:49:26.122" v="974"/>
          <ac:inkMkLst>
            <pc:docMk/>
            <pc:sldMk cId="3584462315" sldId="300"/>
            <ac:inkMk id="146" creationId="{A929E1D5-C628-8A4F-B684-BD7E0784B570}"/>
          </ac:inkMkLst>
        </pc:inkChg>
        <pc:inkChg chg="add">
          <ac:chgData name="Jessica Bolus" userId="330596316_tp_dropbox" providerId="OAuth2" clId="{2A6886FA-4B4C-104B-93F4-CA8EE43BB3DA}" dt="2019-08-28T18:49:28.227" v="985"/>
          <ac:inkMkLst>
            <pc:docMk/>
            <pc:sldMk cId="3584462315" sldId="300"/>
            <ac:inkMk id="148" creationId="{C07673BA-5953-DE4F-BCB6-3757806AB2F3}"/>
          </ac:inkMkLst>
        </pc:inkChg>
        <pc:inkChg chg="add del">
          <ac:chgData name="Jessica Bolus" userId="330596316_tp_dropbox" providerId="OAuth2" clId="{2A6886FA-4B4C-104B-93F4-CA8EE43BB3DA}" dt="2019-08-28T18:49:32.742" v="994"/>
          <ac:inkMkLst>
            <pc:docMk/>
            <pc:sldMk cId="3584462315" sldId="300"/>
            <ac:inkMk id="149" creationId="{0A50F93E-6BDD-DC45-AB31-3A1D253BFAA0}"/>
          </ac:inkMkLst>
        </pc:inkChg>
        <pc:inkChg chg="add del">
          <ac:chgData name="Jessica Bolus" userId="330596316_tp_dropbox" providerId="OAuth2" clId="{2A6886FA-4B4C-104B-93F4-CA8EE43BB3DA}" dt="2019-08-28T18:49:32.742" v="994"/>
          <ac:inkMkLst>
            <pc:docMk/>
            <pc:sldMk cId="3584462315" sldId="300"/>
            <ac:inkMk id="150" creationId="{0B6B65A9-124B-B64F-A378-A6C0EEA102F7}"/>
          </ac:inkMkLst>
        </pc:inkChg>
        <pc:inkChg chg="add del">
          <ac:chgData name="Jessica Bolus" userId="330596316_tp_dropbox" providerId="OAuth2" clId="{2A6886FA-4B4C-104B-93F4-CA8EE43BB3DA}" dt="2019-08-28T18:49:32.742" v="994"/>
          <ac:inkMkLst>
            <pc:docMk/>
            <pc:sldMk cId="3584462315" sldId="300"/>
            <ac:inkMk id="151" creationId="{8230334E-E96A-5B42-B70F-0869E3EFA509}"/>
          </ac:inkMkLst>
        </pc:inkChg>
        <pc:inkChg chg="add del">
          <ac:chgData name="Jessica Bolus" userId="330596316_tp_dropbox" providerId="OAuth2" clId="{2A6886FA-4B4C-104B-93F4-CA8EE43BB3DA}" dt="2019-08-28T18:49:32.742" v="994"/>
          <ac:inkMkLst>
            <pc:docMk/>
            <pc:sldMk cId="3584462315" sldId="300"/>
            <ac:inkMk id="152" creationId="{A335FEF0-E18A-FD47-8C55-2341B9F7B751}"/>
          </ac:inkMkLst>
        </pc:inkChg>
        <pc:inkChg chg="add del">
          <ac:chgData name="Jessica Bolus" userId="330596316_tp_dropbox" providerId="OAuth2" clId="{2A6886FA-4B4C-104B-93F4-CA8EE43BB3DA}" dt="2019-08-28T18:49:32.742" v="994"/>
          <ac:inkMkLst>
            <pc:docMk/>
            <pc:sldMk cId="3584462315" sldId="300"/>
            <ac:inkMk id="153" creationId="{E1975CC6-8865-E44B-B802-93E774623ACD}"/>
          </ac:inkMkLst>
        </pc:inkChg>
        <pc:inkChg chg="add del">
          <ac:chgData name="Jessica Bolus" userId="330596316_tp_dropbox" providerId="OAuth2" clId="{2A6886FA-4B4C-104B-93F4-CA8EE43BB3DA}" dt="2019-08-28T18:49:32.742" v="994"/>
          <ac:inkMkLst>
            <pc:docMk/>
            <pc:sldMk cId="3584462315" sldId="300"/>
            <ac:inkMk id="154" creationId="{3108AC70-E998-534B-9A65-8F077F8D5294}"/>
          </ac:inkMkLst>
        </pc:inkChg>
        <pc:inkChg chg="add del">
          <ac:chgData name="Jessica Bolus" userId="330596316_tp_dropbox" providerId="OAuth2" clId="{2A6886FA-4B4C-104B-93F4-CA8EE43BB3DA}" dt="2019-08-28T18:49:32.742" v="994"/>
          <ac:inkMkLst>
            <pc:docMk/>
            <pc:sldMk cId="3584462315" sldId="300"/>
            <ac:inkMk id="155" creationId="{71E8C953-5A6B-6F45-AB12-5E03FD2685A2}"/>
          </ac:inkMkLst>
        </pc:inkChg>
        <pc:inkChg chg="add del reco">
          <ac:chgData name="Jessica Bolus" userId="330596316_tp_dropbox" providerId="OAuth2" clId="{2A6886FA-4B4C-104B-93F4-CA8EE43BB3DA}" dt="2019-08-28T19:11:46.335" v="1045"/>
          <ac:inkMkLst>
            <pc:docMk/>
            <pc:sldMk cId="3584462315" sldId="300"/>
            <ac:inkMk id="156" creationId="{46216CBD-E20C-F140-8254-AEF81E606499}"/>
          </ac:inkMkLst>
        </pc:inkChg>
        <pc:inkChg chg="add del reco">
          <ac:chgData name="Jessica Bolus" userId="330596316_tp_dropbox" providerId="OAuth2" clId="{2A6886FA-4B4C-104B-93F4-CA8EE43BB3DA}" dt="2019-08-28T19:11:46.337" v="1047"/>
          <ac:inkMkLst>
            <pc:docMk/>
            <pc:sldMk cId="3584462315" sldId="300"/>
            <ac:inkMk id="157" creationId="{454990E9-BA30-5C4B-9BAD-2F5FF5985581}"/>
          </ac:inkMkLst>
        </pc:inkChg>
        <pc:inkChg chg="add del">
          <ac:chgData name="Jessica Bolus" userId="330596316_tp_dropbox" providerId="OAuth2" clId="{2A6886FA-4B4C-104B-93F4-CA8EE43BB3DA}" dt="2019-08-28T18:49:35.039" v="998"/>
          <ac:inkMkLst>
            <pc:docMk/>
            <pc:sldMk cId="3584462315" sldId="300"/>
            <ac:inkMk id="160" creationId="{9EFFA95A-9A17-4643-A2DE-D9B197C786F7}"/>
          </ac:inkMkLst>
        </pc:inkChg>
        <pc:inkChg chg="add del">
          <ac:chgData name="Jessica Bolus" userId="330596316_tp_dropbox" providerId="OAuth2" clId="{2A6886FA-4B4C-104B-93F4-CA8EE43BB3DA}" dt="2019-08-28T18:49:35.035" v="997"/>
          <ac:inkMkLst>
            <pc:docMk/>
            <pc:sldMk cId="3584462315" sldId="300"/>
            <ac:inkMk id="161" creationId="{F784FBAE-4FAE-8A4F-9636-5A36D0D44348}"/>
          </ac:inkMkLst>
        </pc:inkChg>
        <pc:inkChg chg="add del">
          <ac:chgData name="Jessica Bolus" userId="330596316_tp_dropbox" providerId="OAuth2" clId="{2A6886FA-4B4C-104B-93F4-CA8EE43BB3DA}" dt="2019-08-28T18:49:37.828" v="1003"/>
          <ac:inkMkLst>
            <pc:docMk/>
            <pc:sldMk cId="3584462315" sldId="300"/>
            <ac:inkMk id="162" creationId="{EC9A78C9-FAC1-3544-85F1-465843C24099}"/>
          </ac:inkMkLst>
        </pc:inkChg>
        <pc:inkChg chg="add del">
          <ac:chgData name="Jessica Bolus" userId="330596316_tp_dropbox" providerId="OAuth2" clId="{2A6886FA-4B4C-104B-93F4-CA8EE43BB3DA}" dt="2019-08-28T18:49:37.828" v="1003"/>
          <ac:inkMkLst>
            <pc:docMk/>
            <pc:sldMk cId="3584462315" sldId="300"/>
            <ac:inkMk id="163" creationId="{BD8941F7-54A2-DC4D-AB7B-B8B2D4C47B61}"/>
          </ac:inkMkLst>
        </pc:inkChg>
        <pc:inkChg chg="add del">
          <ac:chgData name="Jessica Bolus" userId="330596316_tp_dropbox" providerId="OAuth2" clId="{2A6886FA-4B4C-104B-93F4-CA8EE43BB3DA}" dt="2019-08-28T18:49:37.828" v="1003"/>
          <ac:inkMkLst>
            <pc:docMk/>
            <pc:sldMk cId="3584462315" sldId="300"/>
            <ac:inkMk id="164" creationId="{2983EF18-A260-354F-BBDF-DFCFFE63C084}"/>
          </ac:inkMkLst>
        </pc:inkChg>
        <pc:inkChg chg="add del">
          <ac:chgData name="Jessica Bolus" userId="330596316_tp_dropbox" providerId="OAuth2" clId="{2A6886FA-4B4C-104B-93F4-CA8EE43BB3DA}" dt="2019-08-28T18:49:37.828" v="1003"/>
          <ac:inkMkLst>
            <pc:docMk/>
            <pc:sldMk cId="3584462315" sldId="300"/>
            <ac:inkMk id="165" creationId="{7813924D-9DEF-A440-8D13-E1608730BE00}"/>
          </ac:inkMkLst>
        </pc:inkChg>
        <pc:inkChg chg="add del reco">
          <ac:chgData name="Jessica Bolus" userId="330596316_tp_dropbox" providerId="OAuth2" clId="{2A6886FA-4B4C-104B-93F4-CA8EE43BB3DA}" dt="2019-08-28T19:11:46.338" v="1048"/>
          <ac:inkMkLst>
            <pc:docMk/>
            <pc:sldMk cId="3584462315" sldId="300"/>
            <ac:inkMk id="166" creationId="{BE495E1F-A59B-1C48-9A73-12C39001408E}"/>
          </ac:inkMkLst>
        </pc:inkChg>
        <pc:inkChg chg="add del reco">
          <ac:chgData name="Jessica Bolus" userId="330596316_tp_dropbox" providerId="OAuth2" clId="{2A6886FA-4B4C-104B-93F4-CA8EE43BB3DA}" dt="2019-08-28T19:11:46.328" v="1042"/>
          <ac:inkMkLst>
            <pc:docMk/>
            <pc:sldMk cId="3584462315" sldId="300"/>
            <ac:inkMk id="167" creationId="{43160268-497B-EE44-A973-1CA2744142A6}"/>
          </ac:inkMkLst>
        </pc:inkChg>
        <pc:inkChg chg="add del">
          <ac:chgData name="Jessica Bolus" userId="330596316_tp_dropbox" providerId="OAuth2" clId="{2A6886FA-4B4C-104B-93F4-CA8EE43BB3DA}" dt="2019-08-28T18:49:39.964" v="1006"/>
          <ac:inkMkLst>
            <pc:docMk/>
            <pc:sldMk cId="3584462315" sldId="300"/>
            <ac:inkMk id="170" creationId="{B7BDC4EF-5F2C-8344-B57E-1E147CF153C4}"/>
          </ac:inkMkLst>
        </pc:inkChg>
        <pc:inkChg chg="add del">
          <ac:chgData name="Jessica Bolus" userId="330596316_tp_dropbox" providerId="OAuth2" clId="{2A6886FA-4B4C-104B-93F4-CA8EE43BB3DA}" dt="2019-08-28T18:49:39.964" v="1006"/>
          <ac:inkMkLst>
            <pc:docMk/>
            <pc:sldMk cId="3584462315" sldId="300"/>
            <ac:inkMk id="171" creationId="{F6F72B59-C125-E642-86C5-CDA1804A2A54}"/>
          </ac:inkMkLst>
        </pc:inkChg>
        <pc:inkChg chg="add del reco">
          <ac:chgData name="Jessica Bolus" userId="330596316_tp_dropbox" providerId="OAuth2" clId="{2A6886FA-4B4C-104B-93F4-CA8EE43BB3DA}" dt="2019-08-28T19:11:46.341" v="1050"/>
          <ac:inkMkLst>
            <pc:docMk/>
            <pc:sldMk cId="3584462315" sldId="300"/>
            <ac:inkMk id="172" creationId="{10B951B8-C255-FE40-A590-AB15F478717B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74" creationId="{8BA5665C-ED65-554B-87D3-D7FF361C80BD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75" creationId="{20DCE379-E224-E94F-920A-A460C7B692EB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76" creationId="{81E4E0A7-4463-2E46-9A87-D1210451D326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77" creationId="{8E97F311-EC67-C246-8ED5-9F1BBC2758FB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78" creationId="{BE380DA9-96DA-A942-96D0-B6D21F6376AD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79" creationId="{3D5739D7-339E-9242-9723-DAD1719FB050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80" creationId="{DD3E85C4-B5F0-1E4E-95E7-9B496B8C6090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81" creationId="{71D40D7D-E3D1-674B-8BE3-D748D374856F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82" creationId="{F8D9BFE3-9A0C-3440-BE6B-0E2887279CAD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83" creationId="{83C44894-5484-7B4C-8011-5ADDDE683391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84" creationId="{CA7A6C38-E485-5045-98EC-4510ACDB6100}"/>
          </ac:inkMkLst>
        </pc:inkChg>
        <pc:inkChg chg="add del">
          <ac:chgData name="Jessica Bolus" userId="330596316_tp_dropbox" providerId="OAuth2" clId="{2A6886FA-4B4C-104B-93F4-CA8EE43BB3DA}" dt="2019-08-28T18:49:46.619" v="1019"/>
          <ac:inkMkLst>
            <pc:docMk/>
            <pc:sldMk cId="3584462315" sldId="300"/>
            <ac:inkMk id="185" creationId="{D46C5AF9-DD45-B94E-B93F-06AEC0F38235}"/>
          </ac:inkMkLst>
        </pc:inkChg>
        <pc:inkChg chg="add del reco">
          <ac:chgData name="Jessica Bolus" userId="330596316_tp_dropbox" providerId="OAuth2" clId="{2A6886FA-4B4C-104B-93F4-CA8EE43BB3DA}" dt="2019-08-28T19:11:46.331" v="1043"/>
          <ac:inkMkLst>
            <pc:docMk/>
            <pc:sldMk cId="3584462315" sldId="300"/>
            <ac:inkMk id="186" creationId="{CEC72017-44D2-C242-A70C-58417D90721F}"/>
          </ac:inkMkLst>
        </pc:inkChg>
        <pc:inkChg chg="add del reco">
          <ac:chgData name="Jessica Bolus" userId="330596316_tp_dropbox" providerId="OAuth2" clId="{2A6886FA-4B4C-104B-93F4-CA8EE43BB3DA}" dt="2019-08-28T19:11:46.342" v="1051"/>
          <ac:inkMkLst>
            <pc:docMk/>
            <pc:sldMk cId="3584462315" sldId="300"/>
            <ac:inkMk id="187" creationId="{1F752CCE-FC30-174F-9E2F-694E1F075160}"/>
          </ac:inkMkLst>
        </pc:inkChg>
        <pc:inkChg chg="add del reco">
          <ac:chgData name="Jessica Bolus" userId="330596316_tp_dropbox" providerId="OAuth2" clId="{2A6886FA-4B4C-104B-93F4-CA8EE43BB3DA}" dt="2019-08-28T19:11:46.344" v="1053"/>
          <ac:inkMkLst>
            <pc:docMk/>
            <pc:sldMk cId="3584462315" sldId="300"/>
            <ac:inkMk id="188" creationId="{4CB6C702-4704-9444-BE01-F0EC007AD6E7}"/>
          </ac:inkMkLst>
        </pc:inkChg>
        <pc:inkChg chg="add del reco">
          <ac:chgData name="Jessica Bolus" userId="330596316_tp_dropbox" providerId="OAuth2" clId="{2A6886FA-4B4C-104B-93F4-CA8EE43BB3DA}" dt="2019-08-28T19:11:46.343" v="1052"/>
          <ac:inkMkLst>
            <pc:docMk/>
            <pc:sldMk cId="3584462315" sldId="300"/>
            <ac:inkMk id="189" creationId="{6936C3E0-5232-A843-A2C6-ECC11AD93097}"/>
          </ac:inkMkLst>
        </pc:inkChg>
        <pc:inkChg chg="add">
          <ac:chgData name="Jessica Bolus" userId="330596316_tp_dropbox" providerId="OAuth2" clId="{2A6886FA-4B4C-104B-93F4-CA8EE43BB3DA}" dt="2019-08-28T18:49:47.115" v="1020"/>
          <ac:inkMkLst>
            <pc:docMk/>
            <pc:sldMk cId="3584462315" sldId="300"/>
            <ac:inkMk id="194" creationId="{87E870E3-1147-7044-8AA2-D406C51584C4}"/>
          </ac:inkMkLst>
        </pc:inkChg>
        <pc:inkChg chg="add del">
          <ac:chgData name="Jessica Bolus" userId="330596316_tp_dropbox" providerId="OAuth2" clId="{2A6886FA-4B4C-104B-93F4-CA8EE43BB3DA}" dt="2019-08-28T19:11:46.336" v="1046"/>
          <ac:inkMkLst>
            <pc:docMk/>
            <pc:sldMk cId="3584462315" sldId="300"/>
            <ac:inkMk id="195" creationId="{BBA7B1C4-21C7-7C4D-A7B1-1C97B9BB2E2D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196" creationId="{C7BE3CD8-68DD-A34F-9DD5-A7BECFF04807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197" creationId="{6D7BB56D-0E1E-A246-9CDD-3F497A59B96D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198" creationId="{6C29D80D-7499-994B-95BE-D9195EE1D9E0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199" creationId="{845A74A1-4230-2C44-A582-4275350E261A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0" creationId="{A9412BCD-6A26-A741-B7E3-DBE0A3DDD276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1" creationId="{7C07E986-E2B7-B740-A6F3-DCEF6CD536E3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2" creationId="{651A658A-B793-2D42-B8FC-386AC9A160D8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3" creationId="{DEB93D32-BD53-864E-9D7F-7D48903D538C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4" creationId="{7C657427-1649-AA4E-AFBD-94F2E2C326F6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5" creationId="{A8EDDE59-68BD-0E40-932A-0725AC90000B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6" creationId="{E3AB3AB8-9449-0544-9535-092CF1122182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7" creationId="{F199220A-30A2-7048-A3B9-43A46032AF95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8" creationId="{777F7970-B968-AF46-A945-C51750155013}"/>
          </ac:inkMkLst>
        </pc:inkChg>
        <pc:inkChg chg="add del">
          <ac:chgData name="Jessica Bolus" userId="330596316_tp_dropbox" providerId="OAuth2" clId="{2A6886FA-4B4C-104B-93F4-CA8EE43BB3DA}" dt="2019-08-28T18:50:00.059" v="1039"/>
          <ac:inkMkLst>
            <pc:docMk/>
            <pc:sldMk cId="3584462315" sldId="300"/>
            <ac:inkMk id="209" creationId="{66424B6C-F7BC-3E4C-B8A3-FC54B9AD364E}"/>
          </ac:inkMkLst>
        </pc:inkChg>
        <pc:inkChg chg="add del reco">
          <ac:chgData name="Jessica Bolus" userId="330596316_tp_dropbox" providerId="OAuth2" clId="{2A6886FA-4B4C-104B-93F4-CA8EE43BB3DA}" dt="2019-08-28T19:11:46.334" v="1044"/>
          <ac:inkMkLst>
            <pc:docMk/>
            <pc:sldMk cId="3584462315" sldId="300"/>
            <ac:inkMk id="210" creationId="{2CA6C218-C860-0748-81E8-D636D1E21C63}"/>
          </ac:inkMkLst>
        </pc:inkChg>
        <pc:inkChg chg="add del">
          <ac:chgData name="Jessica Bolus" userId="330596316_tp_dropbox" providerId="OAuth2" clId="{2A6886FA-4B4C-104B-93F4-CA8EE43BB3DA}" dt="2019-08-28T19:11:46.340" v="1049"/>
          <ac:inkMkLst>
            <pc:docMk/>
            <pc:sldMk cId="3584462315" sldId="300"/>
            <ac:inkMk id="212" creationId="{FC1CE0BB-F7E5-FF42-8371-A49CFA174863}"/>
          </ac:inkMkLst>
        </pc:inkChg>
        <pc:inkChg chg="add del">
          <ac:chgData name="Jessica Bolus" userId="330596316_tp_dropbox" providerId="OAuth2" clId="{2A6886FA-4B4C-104B-93F4-CA8EE43BB3DA}" dt="2019-08-28T19:11:51.442" v="1062"/>
          <ac:inkMkLst>
            <pc:docMk/>
            <pc:sldMk cId="3584462315" sldId="300"/>
            <ac:inkMk id="213" creationId="{933C0CD6-3004-6745-A0B3-DCB6F72E0EC5}"/>
          </ac:inkMkLst>
        </pc:inkChg>
        <pc:inkChg chg="add del">
          <ac:chgData name="Jessica Bolus" userId="330596316_tp_dropbox" providerId="OAuth2" clId="{2A6886FA-4B4C-104B-93F4-CA8EE43BB3DA}" dt="2019-08-28T19:11:51.442" v="1062"/>
          <ac:inkMkLst>
            <pc:docMk/>
            <pc:sldMk cId="3584462315" sldId="300"/>
            <ac:inkMk id="214" creationId="{2068A1C9-14F8-4743-A378-EE3E0C37D6D6}"/>
          </ac:inkMkLst>
        </pc:inkChg>
        <pc:inkChg chg="add del">
          <ac:chgData name="Jessica Bolus" userId="330596316_tp_dropbox" providerId="OAuth2" clId="{2A6886FA-4B4C-104B-93F4-CA8EE43BB3DA}" dt="2019-08-28T19:11:51.442" v="1062"/>
          <ac:inkMkLst>
            <pc:docMk/>
            <pc:sldMk cId="3584462315" sldId="300"/>
            <ac:inkMk id="215" creationId="{489A0B78-0251-7449-8AD1-027DE7B23DC3}"/>
          </ac:inkMkLst>
        </pc:inkChg>
        <pc:inkChg chg="add del">
          <ac:chgData name="Jessica Bolus" userId="330596316_tp_dropbox" providerId="OAuth2" clId="{2A6886FA-4B4C-104B-93F4-CA8EE43BB3DA}" dt="2019-08-28T19:11:51.442" v="1062"/>
          <ac:inkMkLst>
            <pc:docMk/>
            <pc:sldMk cId="3584462315" sldId="300"/>
            <ac:inkMk id="216" creationId="{646FBE8B-304B-0D45-98E2-EB5BA4132AC3}"/>
          </ac:inkMkLst>
        </pc:inkChg>
        <pc:inkChg chg="add del">
          <ac:chgData name="Jessica Bolus" userId="330596316_tp_dropbox" providerId="OAuth2" clId="{2A6886FA-4B4C-104B-93F4-CA8EE43BB3DA}" dt="2019-08-28T19:11:51.442" v="1062"/>
          <ac:inkMkLst>
            <pc:docMk/>
            <pc:sldMk cId="3584462315" sldId="300"/>
            <ac:inkMk id="217" creationId="{70AE4A08-E07F-E543-9AF9-B7F008AE6C52}"/>
          </ac:inkMkLst>
        </pc:inkChg>
        <pc:inkChg chg="add del">
          <ac:chgData name="Jessica Bolus" userId="330596316_tp_dropbox" providerId="OAuth2" clId="{2A6886FA-4B4C-104B-93F4-CA8EE43BB3DA}" dt="2019-08-28T19:11:51.442" v="1062"/>
          <ac:inkMkLst>
            <pc:docMk/>
            <pc:sldMk cId="3584462315" sldId="300"/>
            <ac:inkMk id="218" creationId="{1C610658-E3EF-FF42-8EA3-3186800CDD34}"/>
          </ac:inkMkLst>
        </pc:inkChg>
        <pc:inkChg chg="add del">
          <ac:chgData name="Jessica Bolus" userId="330596316_tp_dropbox" providerId="OAuth2" clId="{2A6886FA-4B4C-104B-93F4-CA8EE43BB3DA}" dt="2019-08-28T19:11:51.442" v="1062"/>
          <ac:inkMkLst>
            <pc:docMk/>
            <pc:sldMk cId="3584462315" sldId="300"/>
            <ac:inkMk id="219" creationId="{23E9F9AC-4D21-C443-9204-840CA1316656}"/>
          </ac:inkMkLst>
        </pc:inkChg>
        <pc:inkChg chg="add del">
          <ac:chgData name="Jessica Bolus" userId="330596316_tp_dropbox" providerId="OAuth2" clId="{2A6886FA-4B4C-104B-93F4-CA8EE43BB3DA}" dt="2019-08-28T19:11:51.442" v="1062"/>
          <ac:inkMkLst>
            <pc:docMk/>
            <pc:sldMk cId="3584462315" sldId="300"/>
            <ac:inkMk id="220" creationId="{7D107C1E-3DE7-9B4D-898B-3E1450830B10}"/>
          </ac:inkMkLst>
        </pc:inkChg>
        <pc:inkChg chg="add reco">
          <ac:chgData name="Jessica Bolus" userId="330596316_tp_dropbox" providerId="OAuth2" clId="{2A6886FA-4B4C-104B-93F4-CA8EE43BB3DA}" dt="2019-08-28T19:11:51.442" v="1062"/>
          <ac:inkMkLst>
            <pc:docMk/>
            <pc:sldMk cId="3584462315" sldId="300"/>
            <ac:inkMk id="221" creationId="{4CF72AE2-58EE-B744-B378-65A14AD089D8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23" creationId="{F4FF23D9-B385-A84F-9E2D-EDFA2E4D38B0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24" creationId="{D81E3AAB-F6BD-CF46-BBFD-7AFD5BF7E15E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25" creationId="{79142106-67AF-5C47-BA9A-1B67F3F2EBB0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26" creationId="{ADD58FEF-86B7-9842-9D11-17FE9133018F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27" creationId="{AE7BAE50-ABC1-D640-9B60-CE2EDF42B2EB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28" creationId="{5C9601C5-2AA9-9A4C-BEAE-D95B7FD431FE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29" creationId="{F18622C9-4FBC-0F44-8D14-CEB01CDE10ED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0" creationId="{81755FA3-E209-0845-A108-3D35057B6303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1" creationId="{527DAEBE-4FF8-4247-AFE0-28E003F7E030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2" creationId="{B209A84A-FEAA-FC41-985D-C0D68864B5E5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3" creationId="{5A2CC80E-DF06-FD44-BCEA-2697C786F8EE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4" creationId="{F6A24EE4-80D7-9740-9F41-DE2A91F77867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5" creationId="{683064C2-1A20-6049-BE87-350F2612DD60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6" creationId="{CC5A28BF-9F6D-2044-B94B-AB82C636B971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7" creationId="{4E9C74DF-F6EA-5343-B9D5-E1C1B3F5B73F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8" creationId="{03CABE07-D4B4-204C-A00D-A3BC245C6A02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39" creationId="{E3D6BDB0-3219-6E47-9E71-8DC12FD008F8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0" creationId="{A846D781-04CC-4F40-8EE0-57B7D526591B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1" creationId="{4BE8EACB-324B-D24C-A1F3-D1F611FF4016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2" creationId="{A3BB77D9-88DA-124E-8458-3557C878C699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3" creationId="{A86B16AC-E724-3543-A177-7392C0FFAB6A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4" creationId="{0CC67F86-A2CD-A94F-9420-B81E1A0A8E15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5" creationId="{ACC3869D-EE52-4A4C-BEF0-E4788E72A105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6" creationId="{5CF633A8-23D1-2B4A-9ECC-FD07BBD4F4D2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7" creationId="{A395731F-70C2-484E-AFA7-9D7EF83B5F5E}"/>
          </ac:inkMkLst>
        </pc:inkChg>
        <pc:inkChg chg="add del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8" creationId="{4F37D48F-85EC-F749-900E-5B2810D8B38E}"/>
          </ac:inkMkLst>
        </pc:inkChg>
        <pc:inkChg chg="add reco">
          <ac:chgData name="Jessica Bolus" userId="330596316_tp_dropbox" providerId="OAuth2" clId="{2A6886FA-4B4C-104B-93F4-CA8EE43BB3DA}" dt="2019-08-28T19:12:01.994" v="1089"/>
          <ac:inkMkLst>
            <pc:docMk/>
            <pc:sldMk cId="3584462315" sldId="300"/>
            <ac:inkMk id="249" creationId="{0E1A1010-6614-DA45-B291-2E94B0AD1287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8T17:44:59.747"/>
    </inkml:context>
    <inkml:brush xml:id="br0">
      <inkml:brushProperty name="width" value="0.17143" units="cm"/>
      <inkml:brushProperty name="height" value="0.17143" units="cm"/>
      <inkml:brushProperty name="color" value="#5B2D90"/>
    </inkml:brush>
  </inkml:definitions>
  <inkml:trace contextRef="#ctx0" brushRef="#br0">911 752 7746,'0'-29'59,"0"2"0,0 3 1,2 6-110,3 7 0,-4 6 643,4 10-392,-3-3 1,-1 10 0,3-2 413,0 3-490,1 8 0,-3 1-114,3 7 0,-4 0 1,4 0 0,-2 6 532,2 4 1,-2 9-17,7 5 0,0 5 65,4 5 0,1 4-182,-1 10 0,0 8-1583,1 7 1247,-5-43 1,1 0 0,5 39 36,3 4 1,-1-2 192,1 1-1005,-9-9 452,9 10 167,-11-18 0,2-2 183,-1-9 76,-5-4-483,8-8 0,-10-2-932,3-11 771,-4 4 115,-1-11 1,0 2-686,0-9 2119,0-3-1847,-6 0 1,0-10 141,-4 4 185,-3-10-30,5 1 0,-11-6 467,-1 0 0,-5-13 0,2-3 0,-6-13 0</inkml:trace>
  <inkml:trace contextRef="#ctx0" brushRef="#br0" timeOffset="665">58 738 7739,'-29'-58'190,"13"6"0,3 4 0,17 8 4,5 2 1,9 1-151,16-2 0,-2 4 785,6 6 1,1 1-349,4 4 0,9-3-103,6 3 0,12-3-355,12-2 1,11 0 20,-42 14 0,0 1 0,1-1 0,2-1-254,5-1 1,2 1 0,-1 3 0,1 2 156,6-2 0,1 1 1,-5 4-1,-1 0 117,-2 3 1,0 1-300,-1 0 0,0 1-540,-4 5 1,-1 3 743,0 4 1,-1 3-62,-1 1 1,-2 4-1103,38 27 1157,-45-17 0,-1 2 65,30 30-166,-12 7 141,-4-2-134,-19 1 1,-3-3 720,-10 11-132,-10-11-190,-7 22 0,-27-15 389,-8 13-436,-17-7-128,14-32 0,-3-1-283,-5-1 1,-2-1 254,-2 0 0,-2 0 0,-5 0 1,-2-1 49,2-3 1,-1 0 0,0 0 0,-1-1 98,-3-1 0,0-1 0,-1 0 0,1-2-547,-3-1 0,0-2 0,1-2 1,0-2 189,1-2 0,1-1 1,6-1-1,2-3-142,-40 12 0,16-8-181,4-6 1,14-7 375,9-8 1,16-8-245,13-7 0,9-6 868,11-8 1,9 0-520,10 1 1,16-1-74,8 0 1,9 5 42,5 0 0,15 6 82,10-1 1,-35 10-1,1 2 28,2-1 0,0 1 0,3 0 0,2 1-202,4 1 1,2 1 0,-2 0-1,0 1 235,6 2 1,0 2 0,-6 2 0,-1 2-33,0 1 1,-1 3-1,-3 3 1,-2 5-149,-3 2 0,-2 5 0,-4 2 0,-3 4 187,-5 3 1,-3 2 0,26 37-19,-5 5 1,-16 5-24,-4 10 1,-14-4 87,-9 3-111,-7-2-795,-15 4 1000,-7-5 20,-15-1-91,-8-2-34,-13-11-40,-1-2-26,-14-1 1,1-15 96,-3-3-573,-4-3 303,-1-19 0,-5-2 288,-10-10 1,3-10-94,-7-4 0,-1-5-5,5-5 1,-2-4-716,7-10 1,3-4 14,2-6 1,4-5-199,6 1 1,9-3 561,10 3 1,9 2-332,6-3 0,9 4 534,4 1 0,6 5-373,4 0 0,4 4 384,6-4 0,0 10 0,0-5 0,0-1 0,0 4 0,0 3 0</inkml:trace>
  <inkml:trace contextRef="#ctx0" brushRef="#br0" timeOffset="1498">3817 1316 7732,'-14'0'1265,"4"2"-822,1 2 0,5 6-218,0 9 0,2 5-25,2 10 0,2 8 38,2 6 1,0 7 103,5-2 0,-1 1-284,2-1 0,1 2-177,-6-7 1,5 0-566,-6-4 1,1-7 453,-5-4 1,5 1-769,0-5 1,0 3 997,-5-8 0,-7 4 0,-1 1 0</inkml:trace>
  <inkml:trace contextRef="#ctx0" brushRef="#br0" timeOffset="1707">3427 1779 7821,'-14'0'1632,"-1"0"-2060,7 0 46,2 0 1167,19-7 0,9 4-322,17-7 0,4 6-433,5-6 0,4 7-188,5-2 0,6-2-289,0 3 0,-1-6 161,-4 5 0,-2-4-60,-3 4 0,0 0-396,-9 5 1,1-5 741,-12 0 0,1 0 0,-5 5 0</inkml:trace>
  <inkml:trace contextRef="#ctx0" brushRef="#br0" timeOffset="2254">5885 449 8313,'-19'-23'343,"-1"4"0,-1 3-302,2 1 0,2 2-202,-8 4 0,1-3-267,-5 8 0,-1-1 549,-4 5 0,-8 8 647,-6 6 1,-11 9-145,1 11-525,-3 3 0,1 14 141,-2 7 0,1 6-277,-7 8 1,9 9 228,30-39 1,0 2 0,-1 5 0,2 2-62,1 3 1,1 3 0,1 3 0,2 2-301,0 2 1,3 2-1,0 0 1,3 1 282,1 5 0,3 1 0,1-2 0,3 1-106,1 5 0,1 0 0,3-3 0,2-2-121,3 1 0,3-1 1,3-3-1,3-2-158,6-3 1,2-2 0,1-6 0,4-3-1,6-4 1,5-2-1,-1-2 1,4-3 19,8-2 1,2-3 182,-1 1 1,3-5-441,4-9 1,1-3 474,0 2 1,2-4-21,7-9 1,2-4-1,-6 1 1,-1-1-96,3-5 0,-1-2 88,-1-4 0,-1-3-41,-3-2 1,-1-3 0,1-4 0,-2-4 269,-2-2 1,-1-2-92,-1-3 0,-3-2-21,-5-2 1,-2-2 0,-2-2 0,-3-2 270,24-39-251,-7 3 1,-31 27-1,-3-2-183,1 1 1,-2-1-12,-3-2 0,-2-1-103,-3-4 0,-2-2 211,-1 0 0,-3-1 0,-2-4 0,-2-1 5,1-1 0,-3 0 0,-1 2 1,-2-1 81,-2-4 0,-2 1 0,-1 5 1,-1 0-18,1 4 1,-1 1 0,0 3-1,-2 2 87,-2 1 1,0 1 0,-20-42-234,16 43 0,-2 2 1,-20-32-234,0 7 1,-9 15 203,-6 4 0,1 13-419,-6 6 0,5 10-25,5 5 0,5 5 941,9 4 0,1 4-825,9 6 1,3 1 717,12 4-276,6 9 0,-3 4 0,6 3 0,1-5 0,3-5 0</inkml:trace>
  <inkml:trace contextRef="#ctx0" brushRef="#br0" timeOffset="2584">7157 1504 7686,'0'-23'0,"7"9"415,2 9 0,6 4-242,4 1 22,-3 0-60,18 0 60,-4 0 49,14 0-49,6 0-435,7 0 0,4-5 179,7 0-1907,-7-6 1399,3 9 299,-6-11 270,0 12 0,0-12 0,0 5 0</inkml:trace>
  <inkml:trace contextRef="#ctx0" brushRef="#br0" timeOffset="2773">7273 1938 7880,'14'-7'1188,"7"6"-1020,8-12 159,2 5-146,10-7 1,-2 4-506,9-3 0,-1 2 36,6-7 201,0 3 0,0 2 45,0-1 42,-7 1 0,11-7 0,-6-2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8T17:45:03.748"/>
    </inkml:context>
    <inkml:brush xml:id="br0">
      <inkml:brushProperty name="width" value="0.17143" units="cm"/>
      <inkml:brushProperty name="height" value="0.17143" units="cm"/>
      <inkml:brushProperty name="color" value="#5B2D90"/>
    </inkml:brush>
  </inkml:definitions>
  <inkml:trace contextRef="#ctx0" brushRef="#br0">303 30 7773,'-5'-10'-999,"0"0"1660,0 7-214,5-3 190,0 6 0,-4 13-473,-1 6 0,0 8 121,5 7 1,-2 14-60,-2 10 0,0 21-54,-5 3 0,-1 14-414,3-46 1,0 1 0,-1 6 0,1 0 264,0 6 0,0 0 0,-1 0 0,1 1-94,0-2 0,0 1 1,0 0-1,-1 1 42,1-4 0,0 0 1,0-2-1,-1 0-10,1-2 0,0-1 1,-1-4-1,0 1-58,-2-2 0,1 1 0,-6 42 85,1-11 1,-1-5-2,6-10 0,1-4 31,-2-10 1,7-10-10,-2-9 1,8-5-2,2-5 0,6-3-68,-1-6 1,3-7 78,1-4 1,7-2 483,3-2 1,5 0-495,5 0 0,3-2 144,6-2 1,7-3-18,3-2 1,3-4-109,2 3 1,-2-1-139,-3 1 1,3 4 84,-3 6 1,-3 0-272,-2 0 1,-9 0 96,-5 0 1,-5 1-325,-5 4 0,0-2-1,-10 7 1,4-5-618,-8 4 1141,-4-5 0,7 9 0,-5-5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8T17:45:09.598"/>
    </inkml:context>
    <inkml:brush xml:id="br0">
      <inkml:brushProperty name="width" value="0.17143" units="cm"/>
      <inkml:brushProperty name="height" value="0.17143" units="cm"/>
      <inkml:brushProperty name="color" value="#5B2D90"/>
    </inkml:brush>
  </inkml:definitions>
  <inkml:trace contextRef="#ctx0" brushRef="#br0">1319 1591 7761,'-15'16'253,"1"5"0,-1 9 1,2 14-525,4 12 1,-2 16-296,6 15 1,2-37 0,1 1 317,1 6 0,2 2 1,4-2-1,1 1 707,1 3 1,1-1-1,4-3 1,1-2-273,1 1 0,1-1-162,2-2 0,2-1 0,2-2 0,1-1-25,21 38 1,2-15-44,4-14 0,2-8-106,7-12 0,0-9 150,-1-9 1,1-11 166,0-4 1,-6-11-295,-4-9 0,-3-9-3,-2-14 0,-1-7 102,-4-13 1,-2-10 15,-7-9 1,-7-3 185,-3-12 1,-4-2-168,-5-3 0,-7 45 0,0 0 10,-3-1 1,0 0 0,2 0 0,1 1-32,2-44 0,-1 11 3,-4 12 1,0 8 97,0 7 1,-4 13-358,-1 6 1,-6 9-318,1 6-61,-3 3 647,-1 13 0,1 1 0,0 7 0,2 0 0,-1 0 0</inkml:trace>
  <inkml:trace contextRef="#ctx0" brushRef="#br0" timeOffset="201">3227 1706 7682,'0'25'0,"0"8"0,0 14 85,0 1 1,0 8 136,0-3 1,0 5-6,0 5 1,-1 7 222,-4 8 0,2 4-957,-7-5 1,2 3 444,-2-8 0,4 2 126,6-11 0,-5-7 67,0-8-121,0-9 0,-7-4 0,-5-6 0</inkml:trace>
  <inkml:trace contextRef="#ctx0" brushRef="#br0" timeOffset="380">2952 2357 7652,'-14'-8'0,"0"2"473,-1 6 535,7 6-497,2-4-145,6 4 0,8-6-117,6 0 1,9 0-46,10 0 0,8-6-80,12-4 1,1-4-659,14-6 1,-3 4 8,3-3 0,3-4-489,-4-1 1,-3-1 1013,-1 1 0,-4-10 0,-1 3 0</inkml:trace>
  <inkml:trace contextRef="#ctx0" brushRef="#br0" timeOffset="791">4702 1446 7798,'-16'-29'393,"-2"2"-339,13 3 0,1-2-32,4 7 1,0-7 261,0 2 0,-2-2-56,-3 2 1,2 3-126,-7 7 1,-6 1 40,-8 3 1,-5 4-215,-5 6 1,-4 3-82,-10 7 0,-4 1-72,-6 13 0,4 2 150,6 8 1,1-2-69,13 6 0,9 6-137,10 4 1,9 7 61,11-2 0,11 4 91,13 6 1,14-2 35,15 7 0,8-7-70,11 1 0,3-2 242,-37-31 1,1 0-1,2 2 1,-1 2 52,1 0 0,0 1 0,-2-1 0,-1 0-58,-2 1 1,0 0 0,-2-1 0,0 1 95,0 2 1,-1 0-163,-1 0 0,-3 1-71,18 29 0,-11-2 104,-12-6 0,-13-7 56,-11-3 1,-11-3 78,-9-1 0,-12-7 115,-12-4 1,-4-4-257,-5-5 0,1-3-175,-6-6 1,2-7-36,-2-4 1,-3-4 51,3-4 0,1-11-447,-1-9 0,2-5 244,-2-5 0,-2 2-40,7-6 362,-7-1 0,4-11 0,-7-1 0</inkml:trace>
  <inkml:trace contextRef="#ctx0" brushRef="#br0" timeOffset="1066">4268 391 7693,'29'-29'0,"6"6"364,4 4-119,9 9-151,10 4 1,9 12 49,11 4 0,5 11-436,-35-8 0,1 3 1,4 4-1,1 2 328,6 3 0,1 3 1,4 5-1,1 3-1130,0 1 0,-2 3 1192,3 4 0,0 2-594,2 3 1,-2 3 487,-3 8 0,-2 2 0,-2-1 0,-3 3-116,-4 7 0,-5 3 0,-7-2 0,-3 2-235,0 9 1,-4 3 142,-7-2 0,-4 1 0,-4 3 0,-4 2 91,-6-1 0,-4 0 0,0 6 0,-2 0-198,-1-1 1,-4 0 0,-4 1 0,-2-1 231,-3-1 0,-2-3 1,-1-5-1,-3-3-140,-4-4 1,-1-1 230,0 0 0,-3 0 0,-6-1 0,-4-1 0,0 1 0,-2-1 0,-3-3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8T18:49:28.226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751 0 7766,'-42'2'152,"4"4"1,4 9-1,3 9 1,3 8-12,-1 7 1,0 9 0,-2 8 176,-3 10 1,-2 8 848,-8 13-2001,22-41 1,1 1 1052,-1 0 0,0 1 5,0 8 1,1 2-1,2 0 1,1 1-98,-3 5 0,0 2-26,6 2 1,0 1-165,-3 2 1,0 2-817,3 9 0,2 2 898,1 0 1,1 0-140,0 6 0,1 0 0,3-4 0,1-1 125,1-3 1,1-1 0,0 2 0,3-2-133,2-3 1,3-2 0,0 0 0,1-2 95,4-1 0,2-2 0,-3-4 0,3-3-313,2-6 0,3-1 1,-1 0-1,2-1 157,4-5 1,1-1-1,0-1 1,1-2-283,25 35 0,2-5 445,3-9 1,10-1-850,0-9 548,6 3-250,9-16 1,-4 3 157,3-9 1,0-4 416,-4-6 0,5-10 0,-10 1 0,-1 2 0,4 4 0,3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8T18:49:47.113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55 29 7879,'-30'-6'49,"9"-2"1,18 0-791,12 3 384,7 4 1,13 9-229,0 6 585,0 1 0,0 18 0,0-2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8T19:11:48.201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911 348 8280,'0'-10'-350,"0"1"798,0 5 0,5-8 82,0 2 0,0 2-213,-5-2 0,5 5-123,-1-4 1,1 4-66,-5-5 0,2 2-9,3-1 1,-4-4-2,4 3 1,-3-3-148,-2-1 0,-5 4 56,0 1 0,-6-1 109,1-5 0,-8 6-111,-1-1 1,-5 7 54,5-2 1,-7 4 49,2 1 0,-8 1-75,-2 4 0,0 3 2,5 6 1,-4 3 47,-1 2 1,0-3 2,5 3 0,2-1-250,3 1 1,5-3 84,9 3 0,4-1-43,6 1 0,0-3 71,0 4 1,11 2-178,3 2 1,6-1 46,-1 1 0,3-5 63,7 5 1,0 0 68,0 5 1,-6 0 8,-4 0 0,-3 0 222,-2 0 1,-1-2-89,-3-3 1,-4 2-122,-6-7 1,-6 5 25,-4-4 1,-9 4 688,-5-5 1,-5-1-225,-5-9 0,-3 4-87,-6-3 0,0-2-187,-1 2 0,-2-7-230,2 2 0,-2-4-348,7-1 0,-1 0 250,1 0 1,4-1 165,6-4 0,2-2-29,3-2 1,3-4-1037,6 3 1,2-3 144,4-1 0,2-1-62,7 1 1,4 1 260,5 3 1,4-2-661,16 2 1330,3-3 0,12-1 0,-1-1 0</inkml:trace>
  <inkml:trace contextRef="#ctx0" brushRef="#br0" timeOffset="317">1287 420 8282,'-14'0'33,"-1"0"223,1 0 0,-2 0 165,-4 0 0,0 7-168,-5 2 0,-5 10 0,6 6 1,-7 2 450,7 2-516,3 6 0,2-4-154,9 2 1,4-2 156,6-2 1,2-2-345,2-3 1,6 2 115,9-7 1,4-1-266,6-8 0,6-4 150,4-6 0,-2 0 91,1 0 1,-6-2-108,2-2 0,-3-4-199,-3-7 1,-5-4 391,-4 0 0,-9-6-72,-5 6 1,-4-5 265,-1 5 0,0-1-68,0 6 1,-11 0-123,-3-1 0,-4 1-153,3-1 1,1 1-218,0-1 0,-1 6 165,1-1 1,1 5-136,3-4 0,2 1-408,3-2 1,4-3 44,-4 3 674,10-2 0,9-9 0,9-2 0</inkml:trace>
  <inkml:trace contextRef="#ctx0" brushRef="#br0" timeOffset="501">1576 73 8224,'8'-8'413,"5"-5"-100,-5 12 0,2-3 0,0 14 1,-7 6 258,2 13-286,-4 6 0,-1 2-26,0 7 1,0 1-31,0 3 0,-5 2-198,1 3 1,-1 1 117,5-5 0,-2 4-882,-3-5 1,4 0 403,-4-5 0,3-4-760,2-1 0,0-7 26,0-2 1062,7-7 0,1-1 0,6 2 0</inkml:trace>
  <inkml:trace contextRef="#ctx0" brushRef="#br0" timeOffset="751">1938 406 8134,'-8'14'1144,"-3"7"-674,6 3 1,0 8-187,5 2 1,0 5-39,0-6 0,0 1 204,0-5 1,6 0-238,4 0 1,3-7-195,1-2 0,6-6 46,-1-4 0,7 1-211,-2-6 0,1-2-184,-1-8 1,5-5 225,0-9 1,0-2 59,5-3 0,-8-8-28,-2 3 1,-7-3-260,3 3 0,-4 5-52,-2 0 1,-1 1-128,-3-1 0,-2-1-608,-4 5-158,-2 1 1276,5 5 0,-14 6 0,-1 1 0</inkml:trace>
  <inkml:trace contextRef="#ctx0" brushRef="#br0" timeOffset="1031">2372 579 8192,'20'8'-317,"-2"3"-40,6-6 1,0 0 441,5-5 0,5 0 501,0 0 0,6-2-345,-2-2 0,-1-4-83,2-7 1,-1 1-171,6-1 145,-1 1 0,-6-1-37,-3 1 0,-10-1-194,-5 1 1,-4 0-56,-6-1 0,-2 1 185,-7-1 1,-8 1-122,-7-1 1,-7 7 112,-12 3 1,2 4 333,-7 1 1,7 1-120,-1 4 0,-3 10-177,2 9 1,6 8 231,3 2 0,13 1 320,-3-1 0,10 1-540,0 4 1,5-4 113,5-6 0,3-2-743,7-3 1,1 2 349,3-7 0,2-1-843,3-8 1,3 2 238,-2-2 0,3-4 809,6-1 0,-3-3 0,4-2 0</inkml:trace>
  <inkml:trace contextRef="#ctx0" brushRef="#br0" timeOffset="1360">4656 189 7892,'-7'-19'0,"-2"-1"187,-4 3 1,-8-4 490,-3 1 1,-3-4-280,-2 5 1,-7 1-94,-2 9 0,-4-2-122,-1 6 1,1 0 53,3 5 1,-1 1-136,7 4 0,-1 3-4,5 7 0,6 4-84,4 0 1,3 7 108,2-2 0,4 10-167,0 4 0,7 4 145,-2 2 0,4 1-4,1 3 1,0-2-250,0 7 1,-5 0 57,0 5 1,-1-6-297,1-4 0,-2-2-24,-2 3 0,-4-11-181,3 1 1,-3-2 95,-1-4 1,-2-1-242,-3-7 1,1-5-193,-6-5 931,6-1 0,-9-6 0,4-1 0</inkml:trace>
  <inkml:trace contextRef="#ctx0" brushRef="#br0" timeOffset="1948">3615 738 8118,'-2'-14'-146,"-2"-1"1,4 1 225,0-1 1,3 1 0,11-1 0,1 6 480,14-1 1,-1 1-84,16-6 0,-2 2-203,11 4 1,0-4-127,4 3 1,0 2-194,-4-2 0,1 7-246,-5-2 1,-1-1 250,-5 1 1,-1 0 120,-4 5 1,3 0-16,-8 0 0,-1 0-415,-7 0 1,-5-1 24,-5-4 281,-1 3 194,1-4 200,-7 6 1,-10 0-127,-12 0 0,-1 0-101,-4 0 1,-3 2 44,-3 2 1,5 6-51,0 9 0,4-1-188,2 6 1,6 0 63,3 5 0,3 0-63,2 0 0,2-2 6,3-3 1,4 2-210,11-7 0,-4-1 4,3-8 1,2 1 74,-2-6 0,5 4-19,-4-4 0,0 0 61,0-5 1,-4-7 36,3-2 0,-8 1 42,-1-2 0,-2 1 3,2-6 1,-2-4 7,-4 0 0,-2-2 169,3 1 0,1 4-104,-1-3 0,6-2-64,-1 2 1,-2-2 93,2 2 0,-1 3-64,6-4 0,-1 6 137,1 4 1,4-1-67,0 6 0,0-4 126,-4 4 0,4 0-132,1 5 0,-1 0 15,-5 0 0,2 0 115,4 0 0,-4 5-104,3 0 1,-3 6 11,-2-2 0,-1 4-2,-3 2 0,1 4 148,-6 0 0,0 2-89,-5-2 1,-2 2 111,-3 3 1,-3 2-135,-6-7 0,4 6 1,1-6 0,4 5-118,-5-5 0,7 0 140,-2-4 0,4-1-655,1 1 381,6-1 0,7-1-300,6-3 1,7-4-35,-2-6 1,5 0-213,5 0 0,2 0 108,8 0 0,1-1 579,3-4 0,-3-3 0,5-7 0</inkml:trace>
  <inkml:trace contextRef="#ctx0" brushRef="#br0" timeOffset="2381">6579 464 8043,'-15'-7'-588,"6"5"1804,-1-2-758,7 2 0,-10 2-93,3 0 1,-1-2 12,2-2 0,-9 2-374,3-3 0,-4 4 48,0 1 0,-4 0 96,-6 0 1,1 0-1,-1 0 0,-2 0-493,-3 0 1,9 1 151,-4 4 0,9 1 71,1 4 1,5 3-88,4-3 0,-1 2-137,6 3 1,0 6 293,5 3 1,7 3-36,2 2 1,1 6 7,4 4 1,-2 3 10,7 1 1,-3-1 462,-2-4 0,1-1-69,-1-3 0,-6-3 59,-3 2 1,-3-2-54,-2-2 1,-2-2 53,-3-3 1,-3 0 16,-6-9 0,-7 1-58,-3-11 0,1 0-754,-1-5 0,0-2 297,-5-3 0,2 3 247,3-2 0,-2-3-790,7 2 0,1-1 655,9 1 0,-11-3 0,4-6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8T19:11:53.218"/>
    </inkml:context>
    <inkml:brush xml:id="br0">
      <inkml:brushProperty name="width" value="0.17143" units="cm"/>
      <inkml:brushProperty name="height" value="0.17143" units="cm"/>
      <inkml:brushProperty name="color" value="#5B2D90"/>
    </inkml:brush>
  </inkml:definitions>
  <inkml:trace contextRef="#ctx0" brushRef="#br0">2589 319 8185,'-21'-6'-29,"5"-2"-54,4 0 46,9-5-208,-3 11 689,6-4-394,6 12 1,-3 7 662,7 7-534,-7 12 0,8-2-25,-6 14 1,5 1 74,-5 3 0,1 0 45,-1 10-184,-3 3 0,10 5-26,-2-4 1,1 9 150,-1 1 1,4 1-334,1-1 0,-4-5 119,8 6 0,-6-1-230,7-5 0,-4-7 70,-2-2 0,1-10-364,-1 0 0,5-5 30,1-4 0,-6-4-182,-4-6 1,-1-6 62,6-4 612,-1-3 0,1-1 0,-1-1 0</inkml:trace>
  <inkml:trace contextRef="#ctx0" brushRef="#br0" timeOffset="514">2314 377 8220,'-58'-35'228,"15"6"72,9 0 0,11 2-325,14 7 77,2 1 1,7 0 109,0 0 0,7-1 34,2 6 0,12 4-73,8 1 0,15-6 236,13-4-139,21 0-421,10 4 0,-37 6 0,1-1 359,1 0 0,0 1-514,1 1 1,1 3 169,-4 1 1,1 1-464,5 2 0,-2 2 481,35 6 0,8 6-299,-16 6 273,-3 13-659,-7-8 722,0 18-54,-12-5 191,-4 0-179,-19 11 159,-8-10 1,-10 12 332,-9-6 1,-18 5-386,-16 4 0,-18-1 162,-16 1 0,-1-7 631,-9 3 1,-4-4-378,-5-2-185,6 0 1,2-6-142,6-3 0,7-3 415,8-2 0,5-7-616,4-3 0,10-4 724,10-6-527,9 4 0,5-11-97,10 3 0,16-4-171,13-1 0,19 0 128,10 0 1,7 0 70,7 0 0,-1 7 25,6 2 0,-7 6-36,2 4 0,-11 4 273,-8 5 1,-3 6-88,-12 0 1,-4 6 138,-15-1 1,-5-2-58,-9 1 0,-7-1-166,-13 2 0,-7 1 169,-17-6 0,-3 4 211,-7-4 0,-5-2-216,-4-8 1,1 3-245,-1-3 0,0-3-313,-5-1 1,7-6 396,3-4 0,1 1-710,-1-6 0,9 0 324,1-5 0,6 0-460,3 0 1,6-7 239,4-2 0,9-4 560,6-2 0,8-12 0,5-4 0</inkml:trace>
  <inkml:trace contextRef="#ctx0" brushRef="#br0" timeOffset="692">4555 739 8069,'10'24'29,"-1"0"1,-1-2-181,2 2 1,1 5 132,-6 0 1,0 0 13,-5 5 1,-2 3-35,-3 1-297,-3 4 153,-6 2 0,-1-6-554,1 1 736,-1-1 0,1-1 0,0-1 0</inkml:trace>
  <inkml:trace contextRef="#ctx0" brushRef="#br0" timeOffset="883">4410 1071 8078,'-8'-22'-2,"3"2"0,10 4-78,5 2 0,9-5 68,5-1 0,-1 6 375,1 4 0,-2 5-306,2-4 1,4 6-152,-4-2 1,3-2-177,2 3 0,0-1 122,0 5 0,1 0-413,4 0 0,-2 0 7,7 0 554,-1 0 0,6 6 0,-1 2 0</inkml:trace>
  <inkml:trace contextRef="#ctx0" brushRef="#br0" timeOffset="1242">5784 681 8078,'14'-19'178,"1"-1"0,-7-4-191,-3 5 0,1-5 196,-1 5 51,0-1 1,-17 12 14,-2 3 0,-12 4-622,-3 1 271,-6 13 0,-8-2 486,-1 13-271,1 7 0,1 2 90,4 11 0,-3-3 106,8 12 0,1 2-138,7 8 0,6-4 11,10 4 0,4 3 129,10 1-898,3-3 826,19-6 0,0-10-355,17-9 324,-4-4-246,16-6 0,0-8-563,7-6 0,-1-7 406,-4-8 1,0-8 112,0-7 1,0-7 30,0-12 0,-9 2 79,-5-7-8,-1 1-511,-12-6 507,-2 1 8,-9-7 18,-5 5 315,-7 2 1,-2 1-289,-6 3-656,-6-2 273,-8-3 163,-3 7 1,-10 2-532,3 6 410,-3 0 0,-9 2-420,-2 3 415,-4 3 0,-3 8 206,-3 3 0,-3 4-718,-7 6 789,-7 6 0,0 2 0,-11 10 0,1 0 0,2-1 0,3 6 0,2 3 0</inkml:trace>
  <inkml:trace contextRef="#ctx0" brushRef="#br0" timeOffset="1555">2271 2156 8031,'-29'8'1428,"14"-2"-1225,10-6-148,17-6 0,23 2 171,13-5 0,23 4 82,16-5-601,-36 9 0,4-1 0,6-4 1,3-1 393,2 2 1,3 1 0,7-3 0,4-1-340,8-1 1,2-1 0,4-1 0,2-2 316,-27 2 1,2-1-1,1 1 1,-1 0-1,0 1 1,0-1-11,3-2 0,0 0 0,0 0 1,0 2-1,1 0 0,-1 0-43,2-2 0,-1-1 0,1 2 0,-2 1 0,0 1 0,-1 1-140,-1-1 0,-2 0 0,0 1 92,-1-2 1,-2 1 0,0 2 0,25 1-1,-1 2-23,-4-2 1,0 0-1,-6 2 1,0 0-279,-1 0 1,-1 1-1,-4 0 1,-2 1 217,-8 3 0,0 0 1,-4 0-1,-2 0-68,-7 0 0,-3 0 1,38 0-496,-10 0 0,-17 7 607,-17 2 1,-9 4-858,-15 2 1,-9 6 1333,-20 3 0,-12 9 0,-15 4 1</inkml:trace>
  <inkml:trace contextRef="#ctx0" brushRef="#br0" timeOffset="1889">4931 2372 8466,'0'15'995,"0"-1"-1023,6 1 0,-3 6 170,7 3 1,-7 11 308,2 8 0,-5 4-203,-5 11 0,-4-7-127,-11 12 0,-2-7 0,-7 7 0,0-4 15,0-1 0,5-5-59,0 0 1,6-5-14,-1 5 0,3-11 18,1 1 0,7-9-34,4 0 0,2-5-159,2-5 0,11-5 150,4-9 0,15 1 16,4-6 0,8-2-10,6-8 0,-1-3-12,6-6 0,-2-1-273,2 1 1,2-1-131,-7 1 0,-2 1-154,-7 4 1,3-3-9,-4 7 1,4-4-260,1 4 0,1 0 791,-1 5 0,7-6 0,1-2 0</inkml:trace>
  <inkml:trace contextRef="#ctx0" brushRef="#br0" timeOffset="2307">7880 1881 7736,'7'-10'96,"2"1"1,6 4 53,4-5 0,-1 7 236,6-2 0,-5 2-209,5-2 0,0 3-48,5-2 0,2 0-201,2 0 1,-2 2 58,3-3 1,-4 2-669,-1-2 473,0 4 0,0-6-138,0 7 1,-7 0-616,-2 0 961,-4 0 0,-2 7 0,1 1 0</inkml:trace>
  <inkml:trace contextRef="#ctx0" brushRef="#br0" timeOffset="2475">7924 2213 7973,'6'8'-18,"4"-3"-61,9-3 1,10-7-68,9 0 0,-1-1 180,2 1-74,0 3-128,4-4-7,0 6 1,2 0-126,3 0 300,-3 0 0,12-6 0,-6-3 0</inkml:trace>
  <inkml:trace contextRef="#ctx0" brushRef="#br0" timeOffset="2983">10598 1230 7960,'-22'0'0,"3"0"0,4 2 528,6 3-219,-4 9 0,11 9 0,-3 6 0,4 12 60,1 7 0,0 14-6,0 5 1,1 5-142,4 5 1,5 7-1506,9 3 1463,3 3 1,7-18-63,0 0 1,8-1-325,7-8 0,1-7 66,8-8 172,0-9 0,6-6-25,4-9 1,-7-4-156,7-11 1,-9-2 11,4-7 0,-2-8 40,-8-7 0,1-7 58,-6-12 1,-1-5 25,-4-9 1,-2 0 129,-7-10 1,-7 2-182,-3-11 1,-4 4 1,-6-5 1,0 6 6,-5-6 1,-2 7-135,3-1 1,-10 2-212,-5 2 0,-3 7 145,-1 3 0,0 9-241,-1 5 1,1 4 815,-1 1 1,1 6-1353,-1 4 675,1 3 356,6 8 0,1-5 0,7 5 0</inkml:trace>
  <inkml:trace contextRef="#ctx0" brushRef="#br0" timeOffset="3155">12492 1317 7956,'7'21'305,"-6"8"138,4 9 1,2 9-181,-3 1 1,8 0-28,-3-4 0,-2 5-209,-2 4 1,-4 4-278,-1 1 1,-1-5-724,-4 0 707,-3-7 0,-7-1-134,1-6 1,-1-9 399,1-1 0,-7 0 0,-1-6 0</inkml:trace>
  <inkml:trace contextRef="#ctx0" brushRef="#br0" timeOffset="3317">12174 1924 7874,'12'-9'340,"2"-1"-341,4 0 0,17 1-139,4-1 822,2 0-873,9-4 313,-5-1-20,18 1 1,-5 0-149,9-1 1,4 1-739,-4-1 489,4 1 0,-5-1-150,-4 1 269,-2-1 1,-2 1-1,0-1 1</inkml:trace>
  <inkml:trace contextRef="#ctx0" brushRef="#br0" timeOffset="3638">14184 1158 7926,'0'-29'332,"0"7"-224,-6 7 1,2 4-59,-5 6 1,-9 0-33,-11 5 1,-8 7 142,-11 2 1,-7 6-92,-12 4 1,6 3 182,-7 7 0,12 0-58,3 0 0,13 2-125,1 2 0,14-2-178,5 3 0,11 4-236,4 6 1,11-1 260,9 5 1,14 4 100,14 1 1,12 4 63,7 6 1,3-2 77,-3 7 1,-2-7-174,2 1 1,-5-4 132,-9-5 0,-6-5 603,-13-9 0,-7 1-281,-3-6 0,-9-5 5,-5-5 1,-4-6-156,-1 1 1,-8-5-59,-6-4 1,-9 1-1332,-10-6 0,-9 5 821,-6-6 0,-7 6-1026,2-5 1,-10 5 1301,-4-6 0,3 8 0,-1-4 0</inkml:trace>
  <inkml:trace contextRef="#ctx0" brushRef="#br0" timeOffset="4088">4222 4816 8518,'0'14'287,"5"2"-329,0 4 1,11 4-6,-1 9 1,4 12 518,0 13 1,2 15-259,3 13 1,-3 1-496,-7 5 0,-1-9 154,-3-1 1,1-6-283,-6 1 1,1-5-164,-1-5 1,-3-4 330,3-10 1,1-5 74,-1-9 1,0-1 165,-5-9 0,0 3 0,0-9 0</inkml:trace>
  <inkml:trace contextRef="#ctx0" brushRef="#br0" timeOffset="4516">4049 4946 8165,'-8'-50'465,"1"5"-333,7-3 1,15 3 149,9 2 1,13-1 97,16 1 1,5 3-77,9 6 0,4 8-701,-4 17 1,-7 2 234,-2 7 0,-5 8 192,0 7 1,-4 6-36,-5 8 0,-9-1-149,-6 1 1,-3 7 183,-12 2 0,-2 4 99,-12 1 0,0 1 14,0-1 1,-12 1-104,-2-1 0,-10 0-97,0 1 1,-4-6 134,-1 1 1,0-7-268,1 2 0,-1-5 7,0-5 1,0-2 118,0-3 0,6-7 11,4 2 1,8-9-36,1 0 0,9-4-35,1-1 0,9-6 46,15-4 0,7-3 167,12-1 1,12 6-95,3 3 0,4 4-32,1 1 0,0 8 11,-1 6 0,-5 7 6,-14 8 0,-6 1 78,-3 4 1,-17 3 123,-7 6 0,-7 1 212,-3-1 1,-14 0-141,-10 1 0,-7-1-103,-12 1 1,-2-1-37,-8 0 1,0-1-207,0-3 0,6 1-158,-6-6 1,6-2-201,4-8 1,5-3 168,-1-7 1,8-6-61,3-3 0,5-3-962,9-2 1300,6-13 0,8-10 0,8-14 0</inkml:trace>
  <inkml:trace contextRef="#ctx0" brushRef="#br0" timeOffset="4671">5697 5250 7863,'7'37'0,"1"8"271,6-7-263,7 7 1,-5-14-75,3 2 1,-4-1-12,-6 2 0,3-2-358,-8 7 1,1-5 434,-5 4 0,-13 1 0,-3 4 0</inkml:trace>
  <inkml:trace contextRef="#ctx0" brushRef="#br0" timeOffset="4851">5524 5481 7901,'14'0'1559,"9"-5"-1445,5 0 0,1-6-215,5 1 0,-3 4-402,-2 1 0,1 2 154,4-2 1,-2 4 129,6-4 1,-1 3 34,2 2 0,8-5-590,-4 0 774,4-6 0,2 3 0,3-6 0</inkml:trace>
  <inkml:trace contextRef="#ctx0" brushRef="#br0" timeOffset="5158">6593 5177 8004,'0'-14'310,"0"4"-314,0 1 1,-6 1-3,-4-2 0,2 3 127,-1 7 0,-1 0-95,-4 0 1,-1 8 0,1 7 1,4 7 0,0 12 0,2 8 196,-1 6 1,4 12-54,10-3 0,4 4 62,11-3 1,4-1-225,10-4 1,4-5-108,10-10 1,-1-4 71,6-10 1,-5-5 53,5-9 1,-1-4 87,1-6 0,1-3-61,-6-6 1,1-4-37,-6-16 1,-6 2-43,-3-12 1,-6 2 52,-3-2 1,-11-7-52,-9 3 1,-4-4 4,-1 4 0,-14-2-267,-10-4 0,-5 9 86,-10-3 0,3 4-148,-3 1 0,-3 2 70,4 7 1,-4 2-231,-2 3 1,-4 5-28,0 9 532,-7 4 0,-2 6 0,-9 0 0</inkml:trace>
  <inkml:trace contextRef="#ctx0" brushRef="#br0" timeOffset="5458">4136 6406 7860,'12'18'707,"8"-4"1,20-10-820,13-4 1,11-2 0,15-6-67,8 2 420,-32 0 1,2 0 0,2 4 0,1 1-521,6-4 1,3 0-1,5 3 1,1 0 377,2-3 1,1 0-1,5 0 1,1 0-49,0-2 1,0 0 0,1 2-1,1 0 4,-2 0 1,0 1 0,3 0-1,0 0-267,-5-1 0,0 0 1,2-1-1,0 1 205,-4 2 0,-1 1 0,-1-3 1,0 0 25,-1 3 1,0-1-1,1-1 1,-1-1-165,-7 2 1,-1 1-1,-2-1 1,-2 0-8,-6 0 0,-2 1 1,-3 1-1,-1 0-122,44-4 1,-12 4-499,-13 1 1,-8 4 53,-11 1 717,-9 7 0,-14-8 0,-6 8 0,2 2 0,1 2 0,2 3 0</inkml:trace>
  <inkml:trace contextRef="#ctx0" brushRef="#br0" timeOffset="5766">6304 6927 7723,'-6'8'1455,"4"11"0,-4-5-1175,6 11 0,0 2-224,0-3 0,5 15-618,0 4 310,-1 10 1,-4 3 263,0 7 1,0 3-4,0-8 1,-4 1-45,-1-11 1,-5 0 0,5-4 0,0-6 202,5 1 1,0-9-25,0-1 1,8-1 121,7-9 0,6 3-142,8-7 1,1 2-58,4-7 1,1-3-345,4-3 1,4-2 158,1-2 1,-1 0 140,5 0 1,-8 0 19,-1 0 1,-1 0-972,6 0 1,-6-5 170,1 0 0,-5 1-513,4 4 1270,1 0 0,4-7 0,1-1 0</inkml:trace>
  <inkml:trace contextRef="#ctx0" brushRef="#br0" timeOffset="6017">9095 6609 7758,'21'0'1048,"3"0"-809,9 0 0,6-7-271,9-2 0,4-3-239,5 3 0,0 2-583,-4 7 564,3 0 0,-11 0-672,3 0 962,3-6 0,1-2 0,6-7 0</inkml:trace>
  <inkml:trace contextRef="#ctx0" brushRef="#br0" timeOffset="6710">11755 6030 8008,'14'0'621,"1"0"-667,-7-6 73,5-2 1,-7-7 172,4 1 1,1-1 24,-6 1 1,5 0-49,-6-1 0,1-4 0,-5 0 0,-6-6-63,-4 6-83,-9-7 0,1 9 49,-6-7 0,-2 4-180,-7-4 1,-3 7-90,-2-3 0,-4 4 118,3 2 0,3 6 138,-3 3 0,2-1-46,-2 1 1,4 6-129,6 9 0,0 3-22,0 1 1,2 7 54,3 3 1,3 8 18,7 2 0,6 11-87,3-1 1,5 12 100,5-3 1,9 13 4,10-4 0,5 7-171,5 4 1,3 4 139,6 0 0,0 6-53,1-1 1,-7 0 268,-3-5 0,-4 5 17,-1-9 0,-2 0-100,-3-5 0,-4-1-3,-11-9 1,-2 2 312,-7-12 1,-2-2-132,-3-7 1,-3 0 36,-6-10 1,-7-4 48,-3-10 1,-3-2-171,-2-4 0,0-2 10,0-7 0,-5-2-639,0-3 0,1-4 157,4-11 1,1 3-265,4-8 1,2 1-200,2-5 0,6 4 309,0-4 0,6 3-135,8-8 600,0 4 0,6-5 0,2-2 0</inkml:trace>
  <inkml:trace contextRef="#ctx0" brushRef="#br0" timeOffset="6898">12565 6536 7687,'43'0'2182,"-4"0"-2233,-1 0 1,-4 0-552,4 0 0,1 0 279,4 0 1,-6 0 126,-3 0 1,-3 0-783,-2 0 472,-7 0 506,-1 7 0,-13 1 0,-2 6 0</inkml:trace>
  <inkml:trace contextRef="#ctx0" brushRef="#br0" timeOffset="7038">12695 6753 7687,'-10'13'1004,"1"-3"-943,5-4 0,4-6-5,10 0 1,9 0 3,5 0 1,5 0-1,5 0 1,3 0-749,6 0 1,1 0 167,-1 0 0,2-1 520,3-4 0,4 3 0,5-4 0</inkml:trace>
  <inkml:trace contextRef="#ctx0" brushRef="#br0" timeOffset="7367">14372 6059 7679,'-15'21'2008,"7"3"-1723,4 10 1,2 6-327,2 13 0,0 8 200,0 16 1,2 8-318,2 7 0,0-42 0,0 1 352,11 46 1,6-7-34,3-13 1,3-16-162,2-8 0,7-10 62,2-9 1,10-7 220,5-12 0,8-7-273,2-4 0,4-13 80,-4-6 1,5-15 55,-6-4 0,-1-8-9,-8-6 1,0-5-1006,-9-10 0,-1 2 321,-14-6 1,-3 1-74,-12-1 0,-6-2 126,-3 6 1,-3-3 88,-2 8 0,-12-1-281,-2 11 686,-17 6 0,2-2 0,-16 4 0,-4-2 0,-11 6 0,-4 3 0</inkml:trace>
  <inkml:trace contextRef="#ctx0" brushRef="#br0" timeOffset="8159">4324 9399 7705,'78'15'0,"9"5"0,-34-8 0,3 1 0,6 3 0,2 1 0,6-1 0,3-1-863,5 2 0,3-1 0,7 1 1,4-1 1138,-25-5 0,2 0 0,2 0-400,3 0 1,1-2 0,2 2-1,10 2 1,1 1 0,1-1 301,-3-1 0,0-1 1,2 0-304,9 0 1,3 1-1,-1-1 1,-5-2 0,0 0-1,2 0 141,-17-3 0,2 0 0,1 0 1,-1 0-1,0 0 0,0 1 0,0 0 1,0-1-16,3-1 1,0 0-1,1 0 1,0-1 0,1 0-1,0-1 1,1 0-1,1 0 28,2-1 1,2-1 0,0 0-1,0 0 1,0-1 0,-1 1-1,1-1 1,1 0-213,4 0 0,0 1 1,1-1-1,0-1 0,0 0 1,0-1-1,0 0 1,0-1 223,1 0 0,0 0 0,-1-1 0,1 0 0,0 0 1,0 0-1,1-1 0,-1 0-76,-18 0 0,0 0 0,0-1 0,0 0 1,0-1-1,-1 0 0,0 0 0,-1-1 1,1 0-1,1 0 117,3-2 0,1 0 0,0-1 0,0 0 0,0 0 0,-1-1 0,-1 1 0,0-1 1,0 1-1,0-1-56,0 0 0,0-1 0,0 1 0,0-1 0,0 0 0,-2 1 0,0-1 0,0 1 0,0-2 0,-1 1 43,2-2 1,-1 0 0,0 0 0,0-1 0,-1 0 0,18-4 0,0-1 0,-1 0 0,1-1-30,-18 3 0,0-1 1,1 0-1,-1-1 0,-1 0 1,15-6-1,-1 0 0,-1-2 1,0 1 9,-4 1 0,-1 0 1,-1-1-1,0-1 0,-2-2 1,-1-1-1,0-2 1,-1 1-27,-2 1 1,-2 0-1,0-1 1,0 0 0,-3-1-1,0-1 1,0 0-1,-2-1 31,-1 1 0,-2-1 1,0-1-1,-2 1 1,16-11-1,-3-1 1,-2 0 87,-7 2 1,-3-1 0,-3 0 0,-5 1 0,-2-1 0,-2-1-74,-5 0 0,-2 0 1,-3-1-1,15-22 1,-6-3-122,-7-1 1,-7-4 0,-8-3 0,-8-1-82,-8 1 1,-7 0 0,-8-2 0,-6-1 1,-8-6 0,-7-1 0,-10 2 0,-7 0 71,8 26 1,-4-1 0,-3 1 0,-6-3 0,-4 0 0,-3 1 64,-4-3 0,-2 2 0,-2 0 0,-5-1 0,-1 0 1,-3 2-37,-6-3 1,-2 2 0,-3 0 0,16 16 0,0 1 0,-2 0 0,-3 0 4,-6-3 0,-3-1 0,-2 1 0,-1 1 0,0 2 0,0 0 0,-2 1 0,-2 1 30,-3-2 1,-3 2 0,0 0 0,-1 1 0,1 1-1,0 1 1,-2 1 0,0 1-76,13 8 0,-1 0 1,0 2-1,-1 0 1,0 0-1,-1 1 0,0 0 1,-1 1-1,0 1 1,-2-1 92,-6-1 1,-1 1 0,-1 0 0,-1 0 0,0 2 0,-1 1 0,0 0 0,-1 1 0,0 1 0,-1 0-73,-2 0 1,0 0 0,0 1 0,-1 0 0,0 2 0,14 4 0,-1 1 0,0 0 0,0 1 0,0 1 0,-1-1 18,-2 1 1,0 0-1,-1 0 1,0 1-1,0 1 1,-1 0 0,0 0-1,-1 1 1,0 1-1,0 0 1,-1 0-1,0 1-18,-1 0 0,0 1 0,0 0 0,-1 0 0,0 1 0,0 1 0,-1 0 0,-1 1 0,0 1 0,0 0 1,0 1-1,-1 0-18,-1 1 0,0-1 0,0 2 0,-1 0 0,1 0 0,-1 2 1,-1 0-1,0 1 0,0 1 0,-1 0 0,1 0 0,-1 2 11,0-1 1,-1 1 0,1 1 0,-1 0 0,0 1-1,1 1 1,13-1 0,-1 1 0,1 1 0,0 0-1,0 1 1,0 0 0,0 1 15,1 0 0,-1 0 1,1 1-1,-1 0 1,1 1-1,0 0 1,0 1-1,-1 0 1,0 0-1,0 1 0,0 0 1,0 1-1,0 0 1,1 1 6,0 0 1,0 1 0,0 0-1,0 1 1,1 0 0,-1 0-1,1 1 1,-14 3 0,1 1-1,0 0 1,0 1 0,1 0-1,-1 1-9,3-1 1,-1 1 0,1 1-1,0 0 1,1 1 0,0 0-1,1 1 1,0 0 0,1 1 0,0 1-1,0 0 1,1 0 67,2-1 0,0 1 1,0 1-1,0 0 0,1 0 1,1 1-1,2 0 1,-1 1-1,2 1 0,0 0 1,0 0-1,1 1 6,4-1 0,0 0 0,0 1 0,1-1 1,1 2-1,1-1 0,-12 7 0,1 1 0,2 0 1,0 1-1,1 0 23,3-1 1,0 1 0,2 1 0,1-1 0,1 2 0,6-3-1,0 1 1,2 0 0,1 1 0,0 1-1,-13 10 1,1 1-1,1 1 1,2 1-1,4-1 1,1 0 0,2 1-1,3 0 104,7-4 0,3 1 1,2 1-1,1 1 0,-12 17 1,3 1-1,5 2-67,4 1 0,5 1 0,4 0 0,7-6 1,5-1-1,3 2-35,4 1 1,4 1 0,4-1-1,5-4 1,3-1 0,5 0 79,5-1 1,5 0 0,6 0 0,5 0 0,5-1 0,6-1-73,10 2 0,6-1 1,4-3-1,6 0 1,3-2-1,6-3-98,10 2 1,7-2 0,3-3-1,-13-15 1,2-1 0,3-2 0,2-1 32,7 1 1,2-2 0,2-2 0,1-1 0,-14-8 0,2-1 0,0-2 0,2 0 0,0-1 22,5 0 0,1-1 0,1-1 0,1-1 0,0 0 1,3-1-1,1-1 0,1-1 0,0 0 0,3-1-13,-10-3 0,1 0 0,2 0 1,0-1-1,1-1 0,0 0 0,2 0 1,0-1-1,1 0 0,1-1 0,-1-1 1,2 0-6,2-1 1,0 0 0,1-2 0,0 1 0,1-1 0,1 0 0,-12 0 0,0-1 0,1 0 0,0 0 0,1 0 0,0 0 0,0-1-40,1 0 0,1 0 0,1-1 1,-1 0-1,1 0 0,0 0 1,1 1-1,1-1 0,1 0 1,0-1-1,1 1 0,0 0 1,0-1-1,0 0 0,2 0 1,0 0 0,0-1-1,0 1 1,1-1 0,0 0-1,0 0 1,-11-1 0,0 1-1,0-1 1,0 0 0,1 1-1,-1-1 1,1-1 0,0 1 5,1 0 1,0-1 0,0 0-1,0 0 1,1 0 0,-1 0-1,1 0 1,0-1 0,1 0-1,-1 0 1,1 0 0,1-1-1,-1 1 1,0-1 0,1 0-1,-1 1 33,2-1 0,-1-1 0,1 1 0,0-1 0,0 1 0,0-1 0,1 1 0,-1-1 0,1 1 0,1-1 0,-1 1 0,1-1 1,-1 1-1,1-1 0,0 0 0,0 0-156,0 0 1,1-1 0,0 1 0,0-1 0,0 0 0,0 0 0,0 1 0,1-1 0,-1 1 0,0 0 0,1 0 0,-1 1 0,0-1 0,1 0 0,-1 1 0,1-1 2,-1 0 0,1 0 1,0 0-1,-1-1 1,1 1-1,-1 0 1,1 0-1,-1 0 147,0 1 0,0-1 0,0 0 0,0 0 0,-1 1 0,1-1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EC790-DBB7-F140-A9B5-AF9EE7F6BD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619DA-1934-DC48-BD1D-0BDA98A3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0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B8D141-B7CE-8548-AEC2-61FCFB32424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0477EC-A1F5-894C-81DE-61A3740F584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42.png"/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39.png"/><Relationship Id="rId5" Type="http://schemas.openxmlformats.org/officeDocument/2006/relationships/image" Target="../media/image36.png"/><Relationship Id="rId15" Type="http://schemas.openxmlformats.org/officeDocument/2006/relationships/image" Target="../media/image43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38.png"/><Relationship Id="rId1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26226"/>
            <a:ext cx="7620000" cy="386161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u="sng" dirty="0">
                <a:solidFill>
                  <a:srgbClr val="0000FF"/>
                </a:solidFill>
              </a:rPr>
              <a:t>Objective:</a:t>
            </a:r>
          </a:p>
          <a:p>
            <a:pPr marL="114300" indent="0">
              <a:buNone/>
            </a:pPr>
            <a:r>
              <a:rPr lang="en-US" sz="3600" dirty="0">
                <a:solidFill>
                  <a:srgbClr val="0000FF"/>
                </a:solidFill>
              </a:rPr>
              <a:t>-Solve multi-variable equations for a given variable</a:t>
            </a:r>
          </a:p>
          <a:p>
            <a:pPr marL="114300" indent="0">
              <a:buNone/>
            </a:pPr>
            <a:endParaRPr lang="en-US" sz="3600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sz="3600" dirty="0">
                <a:solidFill>
                  <a:srgbClr val="0000FF"/>
                </a:solidFill>
              </a:rPr>
              <a:t>Still in “Foundations” section</a:t>
            </a:r>
            <a:br>
              <a:rPr lang="en-US" sz="3600" dirty="0">
                <a:solidFill>
                  <a:srgbClr val="0000FF"/>
                </a:solidFill>
              </a:rPr>
            </a:br>
            <a:endParaRPr lang="en-US" sz="3600" i="1" dirty="0"/>
          </a:p>
        </p:txBody>
      </p:sp>
      <p:sp>
        <p:nvSpPr>
          <p:cNvPr id="4" name="Rectangle 3"/>
          <p:cNvSpPr/>
          <p:nvPr/>
        </p:nvSpPr>
        <p:spPr>
          <a:xfrm>
            <a:off x="381000" y="1467464"/>
            <a:ext cx="7620000" cy="434340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Worksheet</a:t>
            </a:r>
          </a:p>
        </p:txBody>
      </p:sp>
    </p:spTree>
    <p:extLst>
      <p:ext uri="{BB962C8B-B14F-4D97-AF65-F5344CB8AC3E}">
        <p14:creationId xmlns:p14="http://schemas.microsoft.com/office/powerpoint/2010/main" val="400595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Solve for x (get x alone):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x – 7 = 3y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6286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628650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10y = 5x + 25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6286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628650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2y = -8 + 3x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9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Solve for y (get y alone):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x – 7 = 3y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6286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628650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10y = 5x + 25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6286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628650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2y = -8 + 3x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4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ready for 2-step ones???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40304"/>
                <a:ext cx="8503920" cy="4572000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b="1" dirty="0">
                    <a:solidFill>
                      <a:srgbClr val="FF0000"/>
                    </a:solidFill>
                  </a:rPr>
                  <a:t>Solve for y: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𝟖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1" dirty="0">
                    <a:solidFill>
                      <a:srgbClr val="FF0000"/>
                    </a:solidFill>
                  </a:rPr>
                  <a:t>Solve for y: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𝟏𝟐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1" dirty="0">
                    <a:solidFill>
                      <a:srgbClr val="FF0000"/>
                    </a:solidFill>
                  </a:rPr>
                  <a:t>Solve for a: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𝟐𝟒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1" dirty="0">
                    <a:solidFill>
                      <a:srgbClr val="FF0000"/>
                    </a:solidFill>
                  </a:rPr>
                  <a:t>Solve for </a:t>
                </a:r>
                <a:r>
                  <a:rPr lang="en-US" b="1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:     4 – 7 = 12 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40304"/>
                <a:ext cx="8503920" cy="4572000"/>
              </a:xfrm>
              <a:blipFill>
                <a:blip r:embed="rId2"/>
                <a:stretch>
                  <a:fillRect l="-93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33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Multi-Step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1" dirty="0">
                    <a:solidFill>
                      <a:srgbClr val="FF0000"/>
                    </a:solidFill>
                  </a:rPr>
                  <a:t>Solve for a: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𝟐𝟒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𝟖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1" dirty="0">
                    <a:solidFill>
                      <a:srgbClr val="FF0000"/>
                    </a:solidFill>
                  </a:rPr>
                  <a:t>Solve for </a:t>
                </a:r>
                <a:r>
                  <a:rPr lang="en-US" b="1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: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𝟑</m:t>
                        </m:r>
                        <m:r>
                          <a:rPr lang="en-US" b="1" i="1" dirty="0">
                            <a:solidFill>
                              <a:srgbClr val="FF0000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 –</m:t>
                        </m:r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𝟑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= 6 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63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r>
              <a:rPr lang="en-US" dirty="0"/>
              <a:t>Temperature Conversions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0" y="1527175"/>
                <a:ext cx="8504238" cy="4572000"/>
              </a:xfrm>
            </p:spPr>
            <p:txBody>
              <a:bodyPr/>
              <a:lstStyle/>
              <a:p>
                <a:r>
                  <a:rPr lang="en-US" dirty="0"/>
                  <a:t>You convert from </a:t>
                </a:r>
                <a:r>
                  <a:rPr lang="en-US" b="1" dirty="0"/>
                  <a:t>Celsius </a:t>
                </a:r>
                <a:r>
                  <a:rPr lang="en-US" dirty="0"/>
                  <a:t>to </a:t>
                </a:r>
                <a:r>
                  <a:rPr lang="en-US" b="1" dirty="0"/>
                  <a:t>Fahrenheit </a:t>
                </a:r>
                <a:r>
                  <a:rPr lang="en-US" dirty="0"/>
                  <a:t>using the formula</a:t>
                </a:r>
              </a:p>
              <a:p>
                <a:pPr marL="11430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+32</m:t>
                    </m:r>
                  </m:oMath>
                </a14:m>
                <a:endParaRPr lang="en-US" dirty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/>
              </a:p>
              <a:p>
                <a:r>
                  <a:rPr lang="en-US" dirty="0"/>
                  <a:t>How do you convert from Fahrenheit to Celsius?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559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9">
                <a:extLst>
                  <a:ext uri="{FF2B5EF4-FFF2-40B4-BE49-F238E27FC236}">
                    <a16:creationId xmlns:a16="http://schemas.microsoft.com/office/drawing/2014/main" id="{505C9D25-EA49-0F40-842B-72D2EFEC784F}"/>
                  </a:ext>
                </a:extLst>
              </p14:cNvPr>
              <p14:cNvContentPartPr/>
              <p14:nvPr/>
            </p14:nvContentPartPr>
            <p14:xfrm>
              <a:off x="1344785" y="654663"/>
              <a:ext cx="2852640" cy="1108440"/>
            </p14:xfrm>
          </p:contentPart>
        </mc:Choice>
        <mc:Fallback xmlns="">
          <p:pic>
            <p:nvPicPr>
              <p:cNvPr id="9" name="Ink 9">
                <a:extLst>
                  <a:ext uri="{FF2B5EF4-FFF2-40B4-BE49-F238E27FC236}">
                    <a16:creationId xmlns:a16="http://schemas.microsoft.com/office/drawing/2014/main" id="{505C9D25-EA49-0F40-842B-72D2EFEC78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4185" y="624063"/>
                <a:ext cx="2913840" cy="11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5">
                <a:extLst>
                  <a:ext uri="{FF2B5EF4-FFF2-40B4-BE49-F238E27FC236}">
                    <a16:creationId xmlns:a16="http://schemas.microsoft.com/office/drawing/2014/main" id="{4D95FFAE-1E3D-D449-8435-2231C9C286A5}"/>
                  </a:ext>
                </a:extLst>
              </p14:cNvPr>
              <p14:cNvContentPartPr/>
              <p14:nvPr/>
            </p14:nvContentPartPr>
            <p14:xfrm>
              <a:off x="4785665" y="841863"/>
              <a:ext cx="358920" cy="843480"/>
            </p14:xfrm>
          </p:contentPart>
        </mc:Choice>
        <mc:Fallback xmlns="">
          <p:pic>
            <p:nvPicPr>
              <p:cNvPr id="15" name="Ink 15">
                <a:extLst>
                  <a:ext uri="{FF2B5EF4-FFF2-40B4-BE49-F238E27FC236}">
                    <a16:creationId xmlns:a16="http://schemas.microsoft.com/office/drawing/2014/main" id="{4D95FFAE-1E3D-D449-8435-2231C9C286A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55065" y="811263"/>
                <a:ext cx="420120" cy="90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" name="Ink 23">
                <a:extLst>
                  <a:ext uri="{FF2B5EF4-FFF2-40B4-BE49-F238E27FC236}">
                    <a16:creationId xmlns:a16="http://schemas.microsoft.com/office/drawing/2014/main" id="{65617C1A-9502-2044-B367-A8AB839EF688}"/>
                  </a:ext>
                </a:extLst>
              </p14:cNvPr>
              <p14:cNvContentPartPr/>
              <p14:nvPr/>
            </p14:nvContentPartPr>
            <p14:xfrm>
              <a:off x="5940185" y="628743"/>
              <a:ext cx="1776240" cy="1199160"/>
            </p14:xfrm>
          </p:contentPart>
        </mc:Choice>
        <mc:Fallback xmlns="">
          <p:pic>
            <p:nvPicPr>
              <p:cNvPr id="23" name="Ink 23">
                <a:extLst>
                  <a:ext uri="{FF2B5EF4-FFF2-40B4-BE49-F238E27FC236}">
                    <a16:creationId xmlns:a16="http://schemas.microsoft.com/office/drawing/2014/main" id="{65617C1A-9502-2044-B367-A8AB839EF68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09585" y="597783"/>
                <a:ext cx="1837440" cy="12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C07673BA-5953-DE4F-BCB6-3757806AB2F3}"/>
                  </a:ext>
                </a:extLst>
              </p14:cNvPr>
              <p14:cNvContentPartPr/>
              <p14:nvPr/>
            </p14:nvContentPartPr>
            <p14:xfrm>
              <a:off x="5535185" y="576543"/>
              <a:ext cx="462960" cy="1447200"/>
            </p14:xfrm>
          </p:contentPart>
        </mc:Choice>
        <mc:Fallback xmlns=""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C07673BA-5953-DE4F-BCB6-3757806AB2F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04585" y="545943"/>
                <a:ext cx="524520" cy="150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87E870E3-1147-7044-8AA2-D406C51584C4}"/>
                  </a:ext>
                </a:extLst>
              </p14:cNvPr>
              <p14:cNvContentPartPr/>
              <p14:nvPr/>
            </p14:nvContentPartPr>
            <p14:xfrm>
              <a:off x="492305" y="-183417"/>
              <a:ext cx="61560" cy="36720"/>
            </p14:xfrm>
          </p:contentPart>
        </mc:Choice>
        <mc:Fallback xmlns=""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87E870E3-1147-7044-8AA2-D406C51584C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1705" y="-214017"/>
                <a:ext cx="12312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1" name="Ink 221">
                <a:extLst>
                  <a:ext uri="{FF2B5EF4-FFF2-40B4-BE49-F238E27FC236}">
                    <a16:creationId xmlns:a16="http://schemas.microsoft.com/office/drawing/2014/main" id="{4CF72AE2-58EE-B744-B378-65A14AD089D8}"/>
                  </a:ext>
                </a:extLst>
              </p14:cNvPr>
              <p14:cNvContentPartPr/>
              <p14:nvPr/>
            </p14:nvContentPartPr>
            <p14:xfrm>
              <a:off x="2718905" y="2003583"/>
              <a:ext cx="2368800" cy="416880"/>
            </p14:xfrm>
          </p:contentPart>
        </mc:Choice>
        <mc:Fallback xmlns="">
          <p:pic>
            <p:nvPicPr>
              <p:cNvPr id="221" name="Ink 221">
                <a:extLst>
                  <a:ext uri="{FF2B5EF4-FFF2-40B4-BE49-F238E27FC236}">
                    <a16:creationId xmlns:a16="http://schemas.microsoft.com/office/drawing/2014/main" id="{4CF72AE2-58EE-B744-B378-65A14AD089D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88300" y="1972983"/>
                <a:ext cx="2430369" cy="47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49" name="Ink 249">
                <a:extLst>
                  <a:ext uri="{FF2B5EF4-FFF2-40B4-BE49-F238E27FC236}">
                    <a16:creationId xmlns:a16="http://schemas.microsoft.com/office/drawing/2014/main" id="{0E1A1010-6614-DA45-B291-2E94B0AD1287}"/>
                  </a:ext>
                </a:extLst>
              </p14:cNvPr>
              <p14:cNvContentPartPr/>
              <p14:nvPr/>
            </p14:nvContentPartPr>
            <p14:xfrm>
              <a:off x="210065" y="2633223"/>
              <a:ext cx="6142680" cy="3555720"/>
            </p14:xfrm>
          </p:contentPart>
        </mc:Choice>
        <mc:Fallback xmlns="">
          <p:pic>
            <p:nvPicPr>
              <p:cNvPr id="249" name="Ink 249">
                <a:extLst>
                  <a:ext uri="{FF2B5EF4-FFF2-40B4-BE49-F238E27FC236}">
                    <a16:creationId xmlns:a16="http://schemas.microsoft.com/office/drawing/2014/main" id="{0E1A1010-6614-DA45-B291-2E94B0AD128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9465" y="2602623"/>
                <a:ext cx="6204240" cy="361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446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1676421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</TotalTime>
  <Words>142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Wingdings</vt:lpstr>
      <vt:lpstr>Wingdings 2</vt:lpstr>
      <vt:lpstr>Civic</vt:lpstr>
      <vt:lpstr>PowerPoint Presentation</vt:lpstr>
      <vt:lpstr>Introduction Worksheet</vt:lpstr>
      <vt:lpstr>Solve for x (get x alone):</vt:lpstr>
      <vt:lpstr>Solve for y (get y alone):</vt:lpstr>
      <vt:lpstr>Are we ready for 2-step ones???</vt:lpstr>
      <vt:lpstr>Multi-Step</vt:lpstr>
      <vt:lpstr>Temperature Conversions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Jessica</dc:creator>
  <cp:lastModifiedBy>Niemiec, Alyssa</cp:lastModifiedBy>
  <cp:revision>33</cp:revision>
  <dcterms:created xsi:type="dcterms:W3CDTF">2015-10-26T01:55:51Z</dcterms:created>
  <dcterms:modified xsi:type="dcterms:W3CDTF">2019-09-03T12:19:53Z</dcterms:modified>
</cp:coreProperties>
</file>