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3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1" r:id="rId15"/>
    <p:sldId id="282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15:22.338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0 1 7478,'0'14'357,"0"1"0,0 1 0,0 2-358,0 1 0,2 0 0,3-4 0,-2 1 90,6 3 1,-5-3-318,0 3 0,3-8 126,-2-1 0,1 0-726,-1 4 828,-4-6 0,12 5 0,-5-5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17:51.92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87 203 7536,'0'-8'321,"0"1"870,0 7-1051,0 19-139,0-7 1,0 17 0,0-9 72,0 9 1,0 0-119,0 5 1,-2 5 31,-3 4 0,4-5 77,-4 6 0,2-9-9,-2 4 0,3-12-77,-3 2 0,4-5-105,1 0 0,0-3 107,0-6 90,0-1 25,0-6 22,0-2-137,0-25 0,0 1 46,0-15 1,0-3 10,0 3 0,5-8-84,0 3 0,4-4-146,-4-1 1,0-1 172,-5 1 0,6 0 116,4-1 0,-2 1-116,2 0 0,-1 6-7,6 3 0,4 8 165,0 2 0,0 11-45,-4-1 1,-1 9 51,1 0 1,4 5-59,0 5 1,1 5-134,-6 9 0,1 3 4,-1 7 1,-4 2-93,-1 3 0,-1-2 88,2 6 0,1-1-13,-6 2 0,1 1-67,-1-6 1,-1 6 54,5-2 0,-6-1 15,2 2 0,2-7-32,-3 2 0,1-4-277,-5-1 0,5-5 31,0 0 0,1-8-464,-1-1 355,-3-1 442,11-12 0,-5 4 0,6-6 0</inkml:trace>
  <inkml:trace contextRef="#ctx0" brushRef="#br0" timeOffset="246">0 535 7569,'5'-10'-41,"0"1"1,4 4-285,-4-5 288,6 7 1,-3-8 0,7 6 98,-1 2 1,6-4-85,-1 3 0,5-1-138,-5 5 1,5 0-198,-4 0 1,5 0 356,-1 0 0,-3-7 0,0-1 0</inkml:trace>
  <inkml:trace contextRef="#ctx0" brushRef="#br0" timeOffset="579">723 0 7569,'-8'8'120,"0"0"42,3-3 0,2 1 0,-5 6 25,1-3 0,-2 3-60,4 7 1,-1-1-111,1 6 0,3 0-95,-3 5 0,2 4 101,-2 1 1,4 5 69,-4-6 0,5 8-152,5-3 0,-2-3-424,6-1 0,-4 0 483,5-5 0,0 9 0,4-7 0</inkml:trace>
  <inkml:trace contextRef="#ctx0" brushRef="#br0" timeOffset="3395">998 174 7479,'-15'0'-18,"7"0"1,0 0 74,3 0 59,4 0 293,-6 0-276,14-7 0,-4 4-30,7-7-59,-1 7 1,2-8 0,2 4 35,3-1 0,2-1-27,-4-6 1,3 6-73,2-1 0,-3 5 94,3-4 0,-3 5-19,-1 0 0,-6 2-47,1 2 0,-5 2-140,4 2 0,-5 1 87,0 10 0,-2-4 34,-2 8 1,-2-1 17,-2 1 0,0-1-6,-5 6 1,-1-5-25,-4 5 1,-1-4 23,1 4 0,-2-5 3,-4 5 0,4-1-37,-3 1 1,1 1-112,-1-5 0,3 4 98,-3-5 0,4 5 25,6-5 0,-3 5-14,8-4 1,-1-6-27,5-4 56,0-1 0,6 4-25,4-3 0,4-4 13,6-6 1,-3-4 41,7-1 1,-1-7 125,1 3 0,3 1-146,-3-2 1,2 1-122,-2-6 1,-1 7 123,-4 3 0,-8 2 3,4-2 1,-9 4-1339,4-4 1326,-7 3 0,10 2 0,-5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6.43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52 0 7569,'7'20'163,"-2"4"0,0-8 1,0 4-1,1 0 135,0-1 1,-2 7-174,-4 4 1,0 5-75,0-1 0,0 2 115,0-3 0,0 4 17,0-3 1,-6-1-470,-2 1 1,1-7-667,-2-2 1,1-3 531,-5-5 420,6-9 0,-10 9 0,3-10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6.73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7569,'0'7'376,"0"-1"-33,0-6-205,6 0 0,1 0-81,6 0 0,4 0 28,0 0 0,5 0-191,0 0 1,2 0-84,1 0 0,-1 0-356,-2 0 0,0 0 545,-5 0 0,6-6 0,-3-1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6.9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38 0 7569,'-7'13'175,"0"-4"111,3-1 1,3-4-105,-4 5 0,0-1 13,0 5 0,1 4-170,4 0 0,0 6 102,0-2 0,0 3 68,0 2 0,0 0-172,0 4 0,0-3-247,0 3 0,0-8 12,0 0 1,0-2-238,0 1 1,0 1-271,0-5 0,0-4 719,0-4 0,0-6 0,0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7.31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39 1 7569,'-8'7'527,"-1"-3"-344,6-2 1,-7-1 281,6 3-233,0-2 0,4 5-23,0-3 1,0-1-15,0 5 0,6 1-75,2 4 1,3-1 154,2 1-218,0 0 0,5 5 1,4 5 165,2 5 1,1 1-41,1 5 1,-1 0 93,1 4 0,-2 0-84,-3 0 1,2 5-190,-6-1 0,0 5 71,-5-4 1,-3 5-505,-1-2 1,-5 7 130,1-2-242,-2 3 0,-2-6 1,-2 4 204,-2-2 0,-7-4 48,-6 1 287,-6 3 0,3-5 0,-5 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8.01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229 64 7569,'0'-7'60,"0"-4"0,4 4 16,0-6 1,0 4 141,-4 1 0,-1 5 162,-3-1-199,2 2 0,-9 2 44,2 0 0,-2 6-102,-2 3 0,1 3 72,-1 5 0,-4 0-101,0 9 1,-4-2-49,4 10 1,0 6-34,4 6 0,-3 4 33,4 1 0,-4 4-90,7 0 1,4 5-42,1-5 0,4-5-149,4-8 0,4 1-599,9-5 1,5-3 102,7-9 730,-2-6 0,10 4 0,-4-4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20.14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7569,'0'13'0,"0"-5"0,0 1 0,5 1 202,-1 7 1,0-2 332,-4 7 1,0 0-597,0 8 77,0-3 1,0 4 0,0-5-541,0-1 1,0-5 300,0-3 1,-4-3 142,0-1 80,-1-6 0,5-1 0,0-6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20.52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115 268 7771,'-11'6'101,"2"3"0,0-2-101,4 1 0,-3-4-13,4 5 0,-6 1 311,1 7 0,2 3-64,-1 5 0,1 6-84,-2 3 1,-1 7-144,6 2 0,0 1 144,4-2-181,0-2 0,7-2 0,4-8 114,5-3 1,6-4 17,-1-7 1,5 0-207,4-12 1,-3 1-20,2-5 0,3-6-54,-3-3 1,5-8 122,-4-4 0,1 0-210,-1-5 0,-7 0-80,2-8 131,-8-3 0,0 8 0,-7-3 4,-2 1 0,-6-3 76,-2 4 0,-11 0 202,-11 5 0,-3-1 31,-5 1 0,-2-1 33,-7 1 1,2 1-89,3 2 1,3 5-134,6 9 0,4 2 54,-1 6-250,12 0 0,-5 2 62,11 2 222,5 3 0,6 6 0,6-1 0</inkml:trace>
  <inkml:trace contextRef="#ctx0" brushRef="#br0" timeOffset="302">587 1 7569,'0'20'257,"0"-8"1,0-5-317,0-2 1,6 2 92,2 5 1,5 3 139,4 2 0,3 2-31,5 7 0,1 5-83,-1 3 0,1-1 171,-1 1 1,-4 0 81,1 4 1,-7 0-205,2 0 1,-4 1 49,-5-1 1,-2-3-327,-6 4 0,0-8-72,0 7 0,-6-4-233,-2 0 1,-2 1 250,2-5 221,-9 0 0,8-5 0,-9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9.44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1 243 7569,'1'7'162,"4"-3"0,2-4 0,7-3-131,3-1 0,3-2-17,5 2 1,1 3-243,-1-4 1,5 0 208,0 0 0,4 0 19,-5 0 0,7-2 0,-4-5 0</inkml:trace>
  <inkml:trace contextRef="#ctx0" brushRef="#br0" timeOffset="262">524 0 7569,'0'13'0,"0"0"0,0 0 0,0-1 113,0 1 1,0 1 239,0 3 0,0 9-371,0 8 1,0 3 78,0 1 0,0 0-94,0 0 1,0 1-126,0-1 0,4-6-154,0-2 1,2-3 143,-2-1 168,-3-7 0,11 0 0,-5-6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05.675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218 29 7569,'-10'-5'0,"2"-1"0,0-1 0,0 1 327,5 1-157,-10 5 0,5 2 0,-7 2-146,1 6 1,4 5-38,0 4 0,1-1-27,-6 6 1,1 0 167,-1 5 1,1 4-8,0 1 0,4 5-67,0-6 1,7 3-37,-2-3 1,4-2-13,1 3 0,0-4 55,0-1 0,6-2-315,4-2 1,7-1-19,3-10 0,5 4-156,-1-9 0,9-2 123,0-2 0,1-5 305,-5-5 0,0-3 0,0-7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05.947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0 7569,'0'15'31,"1"-6"1,3 1-1,1 1 200,-2 2 0,3 2-146,-1-1 0,1 5 0,-2 2-442,0 2 1,1-4 182,-5 5 0,2-6-391,3 1 565,-4-3 0,6-1 0,-7-1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18:04.20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290 44 7569,'8'0'121,"-2"-7"1,-6 4-24,0-6 122,0 5 1,-2-4 72,-2 4-300,2 2 140,-11-4-272,5 6 153,-6 0 0,-1 0-66,1 0 1,-1 6-106,1 4 1,-1 2 79,1 3 1,-2 4 83,-3 0 1,2 6-97,-2-6 1,3 7 2,2-2 1,-1 3 75,1 2 1,1 5 4,3-1 0,-1 7 125,6-1 0,0-2-85,5 2 1,2-7-7,3 1 0,3-2-13,6-2 0,6-7-199,-1-2 1,7-6-18,-2-4 0,-2-4-31,2-6 1,0 0 230,5 0 0,0-13 0,0-3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10.918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0 15 7569,'8'0'38,"0"0"1,-4 2-130,0 3 1,8-4-78,-3 4 1,-1-3 121,2-2 1,0 5 120,4-1 0,1 1-184,-1-5 0,0 0-628,1 0 737,6-6 0,1-9 0,7-7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12.392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172 29 7569,'0'-8'-138,"0"-4"269,0 10 0,-1-4-27,-4 6 1,2 0-107,-7 0 1,5 1 93,-4 4 0,1-2-75,-2 7 0,-3-2 78,3 2 0,2 2 30,-1-2 0,4 8-16,-5 1 0,5 2-87,-4-2 1,4-1 27,-5 6 0,6 5-19,-6 5 0,5 4-105,-5-4 1,7 6 33,-2-1 0,5-2-183,5 1 1,0-6-227,10 2 0,-3-4 202,12-1 1,1-1 246,3-4 0,8-3 0,1-7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11.242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1 275 5742,'8'0'1767,"-2"6"-1371,-6 4 1,0 3-387,0 1 1,0 6-109,0-1 0,0 7 99,0-2 1,0-2-80,0 2 0,0-1 80,0 1-134,6 3 1,-4-9-1,3 4 68,-4-1 0,-1-1 50,0-6 0,5 0-465,0 1 479,0-1 0,-5 7 0,0 2 0</inkml:trace>
  <inkml:trace contextRef="#ctx0" brushRef="#br0" timeOffset="375">246 0 7569,'-9'2'-90,"-1"3"1,7-2-150,-2 7 1,3-6 621,2 6 1,0 0-94,0 4 1,0 1-116,0-1 1,2 2 6,3 3-93,3-3 0,6 10 0,1-5 77,-1 2 0,6 1-42,-1 5 1,2-1-27,-2 1 0,-3 0-62,3 0 0,-3 0-73,-1 0 1,-1 2 80,1 2 0,-1-1-111,1 7 1,-2 0-6,-4 4-137,-2-6 0,-7 5 0,0-5 67,0 0 0,0 3 104,0-7 0,0 1-291,0-5 0,-5-2 329,0-2 0,-6 2 0,3-5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09.217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116 50 7631,'8'-1'561,"-3"-4"-686,-3 3 733,-2-11-129,0 12-134,0-6 1,-5 14-210,0 2 1,-5 4-9,6 2 1,-8-1-102,3 1 0,-4 5-221,-2 5 0,1 2 179,-1 2 1,6 0-91,-1 0 1,7 4-82,-2 1 1,4 5-153,1-6 0,0 6 87,0-5 1,8-1-123,6-4 1,2-1-11,8-4 0,5-3 383,5-7 0,12 1 0,-1-1 0</inkml:trace>
  <inkml:trace contextRef="#ctx0" brushRef="#br0" timeOffset="706">391 296 7569,'-15'0'-71,"7"0"111,-4 0-12,10 0 433,-5 0 1,19 0-433,2 0 1,4 0-181,-4 0 0,2 0-201,4 0 0,-4 0 218,3 0 1,2 0-668,-2 0 801,7 0 0,-4 0 0,7 0 0</inkml:trace>
  <inkml:trace contextRef="#ctx0" brushRef="#br0" timeOffset="1158">1027 21 7250,'-10'0'-159,"1"0"0,4 0 159,-5 0 57,1 0 0,-6 0 17,1 0 0,-1 0-68,1 0 1,3 2 24,-4 3 0,9-2-47,-9 7 0,4-6 55,-3 6-82,-1 0 0,1 4 1,-1 1 44,1-1 0,1 2-10,3 3 1,-1-3 15,6 4 0,0-3-34,5 3 1,0-4 119,0 3 0,7-8-59,2-1 0,4-7 38,2 2 1,1-3-54,3-2 0,2-7 14,3-3 0,3-4-57,-3-5 0,-1 1-161,1-6 0,-1 0 153,1-5 0,-4 0 21,-5 0 0,-1 7 176,1 2 1,-6 6-88,1 4 74,-7-3 1,4 13-37,-7 0 1,0 8-74,0 12 1,-2 2-32,-3 7 1,2 10-129,-7-1 1,7 7 69,-2-6 1,-1 3-192,1 1 0,0-6 30,5-3 0,0-4 46,0-1 1,0-6-161,0-4 1,0-8 319,0-1 0,7-7 0,1 3 0</inkml:trace>
  <inkml:trace contextRef="#ctx0" brushRef="#br0" timeOffset="1416">1287 383 7857,'13'9'379,"-3"1"1,1 0-492,-6 4 0,4 2 192,-4 3 0,0-1 115,-5 6 0,0 0-468,0 5 1,0 0 60,0 0 0,0-2-49,0-2 0,-2 0 77,-2-6 1,2 2-103,-3-1 0,2-9 286,-2 3 0,-3-2 0,-6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08.230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1 217 7680,'8'0'-84,"0"2"0,-5 3 390,2 4 1,0 4-210,-5 2 0,0 6-108,0 3 0,0 3-9,0 2 1,0 5 84,0-1 1,0 1-120,0-5 1,0 0-4,0 0-217,0-7 1,0 4 0,0-7 112,0-1 0,-5-2 152,0-2 9,0-6 0,5 5 0,0-5 0</inkml:trace>
  <inkml:trace contextRef="#ctx0" brushRef="#br0" timeOffset="337">160 0 8495,'13'10'84,"-4"0"0,6-6 1,-2 6 126,4 1 1,4 2-184,-2 2 0,-1 1-182,6 3 1,-5-1 82,6 6 1,-8 0 81,2 5 1,2 0 55,-1 0 0,-6 0 4,-4-1-50,-1 8 0,-1-6 1,-1 6 52,-1-1 0,-4 2-10,3 6 1,-9-1-39,0-3 0,-9 2-86,-2-2 0,1 3-279,-5 1 0,-2 0 153,1 1 0,0-7 186,0-3 0,4-4 0,-5-1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06.833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101 145 7430,'0'-8'-460,"0"-5"728,0 5 1,0-2 13,0 1-103,0 6 0,0-5 209,0 3-106,0 3-253,0-4 1,-5 17-128,1 3 0,-8 9 139,3-4 0,-3 8-92,3 2 1,-4 2-30,3 7 32,4 1 0,-2 4 0,5 1 50,-2-1 0,0-4-5,5-1 1,2-1-144,2 2 1,0-2-199,5-4 0,3-7-203,7 3 0,-2-10 547,8 1 0,-1-4 0,5-2 0</inkml:trace>
  <inkml:trace contextRef="#ctx0" brushRef="#br0" timeOffset="897">361 58 7548,'-6'8'-34,"-2"-1"251,0-7 225,2 0 36,6 0-472,12 0 1,-2-2 0,9-3 1,-1 2-74,1-7 0,-1 6 31,6-6 1,-5 2-67,5-2 1,-1 4 82,1 6 0,-3-5-120,-7 0 0,2 0 129,4 5 0,-9 7-26,3 2 1,-9 4-56,0 2 1,-3-1 67,-2 1 1,-2 1 2,-3 3 0,-3-1 9,-6 6 1,-6 0 8,1 5 0,-5-2-23,5-3 1,-5 2-3,4-7 1,0 5-11,0-4 1,6 4 16,-1-5 1,1-1-111,4-9 17,4 4 49,-1-11 0,9 4 17,3-6 0,4 0 1,11 0 1,1-1 34,3-4 1,3-2 0,-3-2 1,8 1 53,2 3 0,0 3-75,-5-3 1,0 5 51,-1 5 0,0-2 17,-4 7 0,-3 4 6,-7 6 0,-6 1 5,-3-2 0,-3-1 7,-2 6 1,-2-2-17,-3 2 0,0 2 5,-9-7 1,6 5-51,-11-4 1,6 4 31,-6-5 1,-2 0 6,1-4 1,1-1-70,5 1 0,-6-6-254,1 1 185,0-7 0,4 4-261,1-7 90,6 0 58,1 0 1,9 0 215,3 0 0,3-7 0,13-1 0,1-6 0</inkml:trace>
  <inkml:trace contextRef="#ctx0" brushRef="#br0" timeOffset="1089">1027 608 7569,'6'8'0,"-4"0"-5,2-3 1,-2 3 89,-2 6 1,0 2-51,0 3 1,0-1-111,0 6 0,0 0-164,0 5 1,0-5 44,0 0 1,0-4 34,0 4 1,-5-7 92,0 3 66,1-11 0,-3 4 0,-1-5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05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73 217 7517,'-14'5'-131,"-1"0"1,6-1 399,-1-4-181,7 0 784,-10 0-234,11 0-340,-4 0 1,17 0-297,4 0 0,9 0 20,0 0 1,3 5-105,2 0 0,5 0-217,0-5 0,11 1 171,-2 4 1,-1-3-339,-4 3 1,1-4 61,4-1 104,-6 0 1,5 0 0,-5-1 25,0-4 1,-2-2 273,-6-2 0,0-4 0,0 5 0</inkml:trace>
  <inkml:trace contextRef="#ctx0" brushRef="#br0" timeOffset="325">521 0 7117,'-4'14'-164,"-1"1"1,2-7 544,7-3 1,0-2-81,5 2 1,1-4-270,4 4 1,6-3-215,-1-2 1,5 5-119,-5 0 0,7-1 174,-2-4 1,2 2-47,-2 3 1,3-4 78,-3 4 62,-3-3 1,0 3 0,-6 1-39,-1 2 1,0-3-10,1 5 0,-7-1 91,-3 6 1,-4-1 196,-1 1 0,0 4-32,0 0 0,-6 7-109,-4-2 0,-3-2 61,-1 2 1,-5 1-62,-1 3-77,1-5 1,0 4 0,0-4 73,1-1 0,3 1-11,6-4 0,-4-3-151,3 3 1,4-7-204,1-3 0,3-4 299,2 5 0,0-7 0,0 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03.188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1 477 7692,'0'-8'430,"6"2"-155,4 6-167,3 0 0,1 0 0,2 0 9,4 0 1,2 0-184,7 0 0,5 0-265,0 0 0,4 0 216,-4 0 1,4-2-314,-4-3 0,1 4 136,-1-4 0,-3 2-237,2-2 529,-2 3 0,-2-11 0,0 5 0</inkml:trace>
  <inkml:trace contextRef="#ctx0" brushRef="#br0" timeOffset="345">435 188 7569,'-15'14'0,"1"-4"-165,-1 0 226,1-7 0,4 8 340,1-6-247,5 6-273,-2-3 0,12 5 73,4-3 1,4-4-137,6-6 1,-3 0-4,8 0 0,-3 0 107,2 0 1,3 0-22,-2 0 1,-3 0 53,2 0 70,-6 0 0,3 0 0,-5 0-33,3 0 1,-8 7 9,4 2 0,-6-1 14,1 2 1,-4 0 94,-6 4 0,0 5 15,0 1 0,0 0-99,0 0 1,-6-3-25,-4 7 1,-3-4 46,-1 4-59,0 0 0,-1 0 0,1 0 30,-1 2 1,1-5-13,-1-2 0,1 2-72,-1-2 1,6 0-342,-1-4-324,7-7 728,-4 5 0,14-18 0,1 3 0</inkml:trace>
  <inkml:trace contextRef="#ctx0" brushRef="#br0" timeOffset="601">1042 101 6422,'-10'10'-459,"2"0"459,2 1 0,1 2 132,5 1 0,-5 2 303,0 3 0,1 5-458,4 10 0,0 3 2,0 7 1,0-1-197,0 0 0,0-4-53,0-1 83,0-5 1,0 2 186,0-6 0,0-7 0,0-1 0</inkml:trace>
  <inkml:trace contextRef="#ctx0" brushRef="#br0" timeOffset="1112">868 159 7569,'0'8'688,"0"-1"-780,0-7 1,7-2-54,2-3 1,6 3 0,3-4 74,1 0 0,7 2 5,-2-5 0,3 4-92,2-5 1,0 6 60,0-6 0,-2 2 58,-3-2 0,3 4 40,-2 6 0,-5-5-38,0 0 53,-4 0 0,-3 7 82,-4 3 1,-2-2-102,-7 7 1,-2-1 19,-3 6 1,-3-1 167,-6 1 0,-7 5 12,-3 5 0,1-3-106,-1 2 0,0-1-38,-5 1 0,5 1-12,0-5 0,6-1-2,-1-5 1,3 1-79,2-1 1,6-4-5,3 0-92,3-7 1,4 3 79,3-6 0,3 0 44,6 0 0,5 0-24,1 0 1,5-1 14,-1-4 1,2 3 4,-2-3 1,3 4 22,-2 1 0,-3 0 7,2 0 0,-5 0 17,6 0 0,-9 6 7,-2 4 1,1 3 20,-6 1 0,-2 1-50,-3-1 0,-2 1 88,-2-1 1,-2 5-71,-2 1 1,-4 0 7,-7 0 1,1-4 5,-1 3 0,1-3-8,-1-1 0,-1-1-89,-3 1 0,3-3-154,-3-2 1,3-4 127,1-6 64,1 0 0,1-6-634,3-4 0,4-9 650,6-5 0,0-3 0,0-2 0</inkml:trace>
  <inkml:trace contextRef="#ctx0" brushRef="#br0" timeOffset="1295">1577 0 7569,'0'10'-27,"1"-1"0,3 3 62,1 0 1,-1 3 0,-2 1 161,3 3 1,-4 4 220,4 6 1,-2 4-487,2 1 1,-3-2-444,3-8 0,-4 4 511,-1-4 0,0-3 0,0-1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02.208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56 130 7569,'-6'-8'-855,"4"0"993,-2 3-16,2 4-19,2-6-46,0 20 1,0-2-6,0 13 0,0-4 14,0 4 1,0 0 3,0 5 0,0 0 98,0 0 1,0 4-108,0 1 0,0 5 18,0-6 0,0 6 41,0-5-120,0-1 0,0-4 0,0-1 72,0-4 1,0-3-10,0-7 1,0-4 19,0-1-231,0-5 0,5-20 34,0-13 0,4-7-130,-4 7 0,5-6-79,-6-4 321,8 4 1,-6-10-1,5 5-80,-1 0 0,0 4-26,4-2 1,1 6 165,-1-2 0,2 8 237,3 2 1,-1 8-67,6 2 0,-6 1-63,1 8 0,-3 2-235,-1 8 0,-1 8 76,1 6-86,-1 7 0,-4-4 1,-2 9 83,-2 2 0,4-1-1,-5 7 1,1-5-57,-1 4 0,-4-6-12,4 2 1,2-3-86,-3-2 1,3-5 74,-2 0 0,-4-5-233,4 5 0,-3-6-107,-2 1 38,0-3 376,0-1 0,0-7 0,0-2 0</inkml:trace>
  <inkml:trace contextRef="#ctx0" brushRef="#br0" timeOffset="206">13 419 7551,'-5'10'0,"0"0"-11,2 1 0,3-3 87,5 2 1,-2-7-48,7 2 0,4-4 1,7-1 51,2 0 1,1-5-133,5 1 0,-5-6-378,0 5 1,0-6 114,5 1 314,0-3 0,0-1 0,0-1 0</inkml:trace>
  <inkml:trace contextRef="#ctx0" brushRef="#br0" timeOffset="439">606 0 7358,'9'0'0,"1"0"208,-7 0 1,9 6 201,-8 4 1,1 9-273,-5 5 1,5 1-153,0 3 1,0-2-137,-5 8 1,0-7 102,0 2 0,0-8-920,0 8 967,0-10 0,-7 9 0,-1-6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01.347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1 261 8093,'14'0'143,"7"0"1,-5 0 0,5 0-146,0 0 0,0-2-130,3-3 0,3 4 50,-3-4 1,-1 3-137,1 2 1,-5 0-22,5 0 1,-6 0-452,1 0 690,-3 0 0,-1-6 0,-1-2 0</inkml:trace>
  <inkml:trace contextRef="#ctx0" brushRef="#br0" timeOffset="344">246 0 7553,'-8'8'584,"2"-1"-757,6-7 178,6 6 1,4-4-120,9 3 0,-1-4 78,6-1 1,-5 0-109,5 0 1,-1 0-24,1 0 1,2 0 112,-7 0 0,5 2-14,-5 3 0,1-4 40,-6 4 1,1-2-11,-1 2 1,-6-2 19,-3 7 10,3 0 0,-6 4 20,2 1 1,-4-1 9,-4 0 0,-3 6 9,-3-1 0,-2 2-34,2-2 0,-3 2-95,-1 3 0,1-1 49,3-4 1,-3-3-88,4 3 0,2-3 136,2-1 0,-3-1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1:02.426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448 145 7640,'-9'-8'285,"-3"0"0,2 4-203,-3 0 0,-1-1-139,-1 5 1,1 1-13,-1 4 1,-1-3 11,-3 3 1,1 1 66,-6-1 0,2 6-94,-2-1 0,-4 3-5,4 1 1,-2 7 75,2 3 0,-1 3-62,5 2 1,-2 7 62,7 2 1,-1 4-56,12 1 0,-6 1 52,5-1 0,2 0 4,8 1 1,4-2-48,11-4 0,-1-4 2,10-10 0,-3-5 30,7-9 10,4-4 1,-5-6 15,7 0 0,-1-6 0,6-2 0</inkml:trace>
  <inkml:trace contextRef="#ctx0" brushRef="#br0" timeOffset="265">664 0 7569,'0'23'0,"0"4"0,0-9-121,0 6 67,0 0 1,0 5-1,0 0 54,0-1 0,-6 1 0,-2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14.722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145 116 7569,'8'0'-199,"-2"-7"67,-6 6 0,0-7 326,0 3 95,0 3-108,0-4-57,-6 6 15,4 0 1,-10 5-15,2 0 0,2 4-3,-2-4 0,1 6 47,-6-1-124,1 3 1,4 3 0,0 1 102,-1 3 1,0 5-38,1 0 0,-1 2-58,6 2 0,0 1-125,5 4 0,2-2-9,3 7 0,3-6 104,6 6 1,2-9-143,4-1 1,2-6 61,7-9-18,0-6 0,0-1 1,0-7 42,0 0 1,0-8 8,0-7 0,-2-1-53,-3-8 0,2 0-109,-7-5 1,-5-5 74,-4 1 0,-7-6 47,2 5 0,-3-6 110,-2 2 0,-2 2-126,-3 3 173,-9-4 0,-4 6 1,-6-3-78,-2 4 0,-1 3-42,-2 2 1,0 6 43,0 10 1,5 2 114,0 7 1,6 2-369,-1 3 0,3 3 83,2 6 0,-1 0-654,1 1 805,6-1 0,-5 7 0,5 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17.688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72 692 7615,'0'-8'524,"0"2"1,5 12-490,0 4 1,0 3 102,-5 1 0,0 6-221,0-1 1,0 5 8,0-5-109,0 7 0,-2-5 1,-3 5 91,-4-2 1,1-2 86,-2 2 0,2-1-693,-2-4 697,-2-9 0,4 9 0,-7-11 0</inkml:trace>
  <inkml:trace contextRef="#ctx0" brushRef="#br0" timeOffset="470">275 302 8535,'14'-1'93,"1"-4"1,-1 1-153,1-5 1,1 4 90,3-5 1,-1 2-77,6-1 0,-5-3 94,5 8-20,-6-1 0,9 0 1,-4 0 34,-1 2 0,1 1-35,-4 2 0,-3 7 83,3 2 0,-8 4-76,-1 2 1,-7-1-67,2 1 1,-3 4 55,-2 0 1,-7 7-175,-2-2 0,-9 3 9,-1 2 1,-5 0-11,4 0 0,-4 5 119,5 0 0,0-2-30,4-8 1,1 1-13,-1-5 0,6-1-93,-1-5 330,7 1-162,-4-1 0,14-6 167,2-3 0,9-5-6,1-5 0,5 2-106,-4-6 1,10 4-19,-1-5 0,3 5 20,-3-4 0,-1 5-128,-4 0 1,6-3-222,-6 2 0,5 1-517,-10 4 0,2-5 805,-1 0 0,-4-6 0,5 3 0</inkml:trace>
  <inkml:trace contextRef="#ctx0" brushRef="#br0" timeOffset="787">1012 42 7569,'-10'-2'-580,"1"-3"1,6 2 1723,-2-6-832,3 5 1,2-4-107,0 4 1,2 2-58,3-3 1,-2 5-69,6 5 1,1 3 124,5 6 1,1 1-24,3-1 1,-1 7-282,6 3 0,-5 4 56,5 1 0,-5 1-14,5 4 0,-6-2 141,1 6 1,-3-4-38,-1 5 1,-2-2-39,-4 1 0,-2 4 6,-7-3 1,0-2 54,0 1 1,-7-6-7,-2 2 1,-6-4-872,-4-1 1,3-5 805,-3 1 0,3-8 0,1 4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23.91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116 159 7569,'-6'8'-84,"4"5"0,-5-5 0,7 8 276,0 4 0,0 2-29,0 7 0,0 6-258,0 4 1,0 3 2,0 1-34,0 7 0,0 0 0,0 3 125,0-5 0,-4-5 68,-1-4 1,0-4-337,5-6 0,-5-6 269,0-4 0,1-3 0,4-2 0</inkml:trace>
  <inkml:trace contextRef="#ctx0" brushRef="#br0" timeOffset="502">0 159 7569,'8'0'886,"-1"0"-789,-1 0 0,2 0 54,7 0 0,-1 2-151,1 3 1,5-4 64,5 4-207,-5 3 1,8-6 0,-4 3 168,3-4 1,7-1 108,0 0 0,-1 0-337,-4 0 0,0 0-119,0 0 0,-6 0 137,-4 0 1,-3 0-7,-2 0 208,1 0 1,-7 2-39,-3 3 94,-4 3 0,-9 8 0,-5 1-69,-4 3 1,-9 5 0,2-1 1,-3-1 109,-2 1 0,0 0-71,0 5 0,2-5-8,2 0 0,0-6 15,6 1-143,-1 4 1,7-7 28,4 3 18,2-9 1,9-4 41,3-6 1,4 0-8,11 0 0,-3-1-153,7-4 0,-1 1 91,1-5 0,3 6 40,-3-2 0,-1 3-16,1 2 0,-6 0 92,1 0 0,-3 2-22,-2 3 0,-1 3 125,-3 6 0,-4 1-156,-6-1 0,0 5 16,0 1 1,-1 5 77,-4-1 0,-3-1 75,-7 1 0,-4-5-148,0 5 1,-2-6 36,2 1 1,3-4-184,-4-6 1,4-2-75,2-7 1,-1 0-86,1 0 1,0-2 5,-1-3 285,7-9 0,-5-15 0,5-8 0</inkml:trace>
  <inkml:trace contextRef="#ctx0" brushRef="#br0" timeOffset="724">709 0 7569,'8'0'0,"0"5"-23,-3 0 36,-4 6 1,7 2 0,-5 8-1,2 1 0,0 1 59,-5 1 1,5 2-143,0-7 0,0 5-129,-5-5 1,0 1-495,0-6 693,0-6 0,6 5 0,2-5 0</inkml:trace>
  <inkml:trace contextRef="#ctx0" brushRef="#br0" timeOffset="869">882 58 7569,'5'15'-90,"0"-1"0,4 0 137,-4 1 0,0 6 239,-5 3 1,2-2-371,3 3 1,-4-1-780,4 5 863,-3-7 0,-9 5 0,-1-4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23.25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1 145 7569,'0'8'85,"6"-1"1,-3-7-21,7 0 0,0 0 168,4 0 1,1 0-128,-1 0 1,7 0-159,3 0 1,3 0 166,2 0 1,5 0 38,0 0 1,4 0-504,-4 0 1,1 0-96,-1 0 1,-3 5-106,2-1 0,-2 1 549,-2-5 0,0 0 0,0 0 0</inkml:trace>
  <inkml:trace contextRef="#ctx0" brushRef="#br0" timeOffset="356">434 1 6378,'10'1'-223,"0"4"0,-5-3 578,4 3 1,1 1-189,4-1 1,6 1-276,-1-1 1,2-2 47,-2 7 0,-3-5 65,3 4 0,-1-4-18,1 5 1,-3-5 3,4 4 1,-6 1-28,-4 4 1,1-4-33,-6 0 0,4 1 132,-4 8 0,0-3 51,-5 3 1,-1-2-45,-4-3 0,-3 2-57,-7 3 0,1-3-16,-1 4 1,-4-4 6,0-2 1,-1 1-2,6-1 1,-5 1 7,-1-1 0,1 1-2,5-1 0,1-4-245,3-1 235,-3-6 0,12 10 0,-6-5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21.93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58 246 7569,'-5'-10'0,"1"1"0,-8 5-72,4-9-34,-6 5 0,6-1 228,3-1-12,3 7 1,4-3 41,3 6 1,-2 1-46,7 4 1,-1 3-7,6 6 1,-6 6 10,1-1 0,0 11-40,4-1 0,-4 10-94,0 0 0,-6 7-22,6 2 1,-5 2-45,4-2 1,-5-3 84,0 3 0,-2-9-34,-2-5 1,0-5 59,0-5-14,0-3 0,2-13-20,2-3 14,-2-4 0,5-7-83,-7-4 1,0-8-98,0-1 1,0-7-50,0 2 0,0-9 131,0-6 0,4 2-19,1-1 0,0-1 85,-5-4 1,2-6-7,2 1 1,0 2-76,5 7 0,1 4 10,4 6 0,1 1 292,-1 4 0,6 5 47,-1 9 1,2 4-48,-2 6 0,-1 8-68,6 7 0,-5 2-48,5 12 0,-5-3-25,6 8 1,-6 3-11,5 1 1,-6 4 33,1 1 0,-3-1-6,-2-3 1,-1 2-136,-3-2 1,-2-4-190,-3-1 1,-2-4-42,7-1 1,-7-6-66,2-4 190,3-3-211,0-8 382,0-1 0,-2-14 0,-6-1 0</inkml:trace>
  <inkml:trace contextRef="#ctx0" brushRef="#br0" timeOffset="208">160 520 7569,'8'0'1003,"4"0"-808,-4 0 0,9 0-163,2 0 1,-2-4-186,8-1 0,-6 0-327,5 5 0,0 0 270,5 0 1,0-2 209,0-2 0,0-4 0,0-7 0</inkml:trace>
  <inkml:trace contextRef="#ctx0" brushRef="#br0" timeOffset="538">839 29 7263,'8'10'-404,"-3"-1"1,-3-4 625,-2 5 1,0-1-288,0 6 0,4 1-14,1 3-67,0 4 1,0 1 0,0 0 17,-2 1 128,5-4 0,-7 7 0,6-6 0</inkml:trace>
  <inkml:trace contextRef="#ctx0" brushRef="#br0" timeOffset="758">1056 0 7110,'10'10'-231,"-1"-1"1,-4 3 519,5 7 1,-6-2-275,6 8 0,-5-1-88,5 5 1,-7 0-203,2-1 1,-4 1 274,-1 0 0,0 0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20.53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101 232 7569,'-14'0'-6,"0"0"-594,-1 0 453,1 0 1,4 0 190,0 0 1,7 2 79,-2 3 1,2-4 360,-2 4-25,4-3 301,-6-2-644,7 6 1,7-4 8,2 3 1,4-4 18,2-1 1,5 0-181,5 0 0,3 0-64,6 0 0,-2 0-2,7 0 0,1 0 105,8 0 0,-3-1-143,3-4 0,2 2-7,-2-7 0,1 5-23,-6-5 0,-1 2 95,-4-1 0,2-4 5,-6 3 1,-5 2-698,-5-1 766,-6-1 0,3-4 0,-7-1 0</inkml:trace>
  <inkml:trace contextRef="#ctx0" brushRef="#br0" timeOffset="362">550 30 7540,'14'0'22,"1"0"0,-1-5 0,0 0 190,1 2 0,4-3-156,0 1 0,7 0-162,-2 5 1,-1 0-16,1 0 0,0 0-43,5 0 0,-5 0 57,0 0 1,-5 2 115,5 2 0,-6-2-44,1 3 100,-3 3-40,-1-7 1,-5 12 0,-2-3-5,-2 3 1,-1 1-12,-5 1 1,-2 1 72,-3 3 1,-3-1-63,-6 6 0,-2 0-23,-3 5 0,1-5 34,-6 0 1,6-1-116,-1 1 0,4-2 46,6-3-279,-4-3 0,5 5 181,-7-6 0,7-6 135,4 1 0,-4-7 0,-1 4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26.15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376 1 7569,'-8'0'4,"0"0"147,4 0 174,-4 0 0,-7 6-94,1 4 0,-1-2-129,1 2 0,-2 4-37,-4 5 1,3 7-98,-7-2 0,0 8 177,-5 2 1,5 6 18,-1-1 0,3 7-243,-2 3 0,0 5-18,9-1 0,-1 3 105,11 2 0,1-5 24,4 0 0,1-8-124,4-1 0,5-7-116,9-9 0,3-7-127,7-6 1,10-2 197,-1-9 1,7 0 136,-6-9 0,9-3 0,4-7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27.55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174 73 7263,'0'-14'-502,"0"-1"1,0 6 1402,0-1-470,0 7 0,0-5 239,0 3-487,0 3 1,-2-4-90,-3 6 28,4 0 0,-11 6 0,6 2-16,-2 0 0,-2 5 74,-4-3-128,-1 3 1,1 3 0,-1 3-81,1 5 0,1 4-24,4 0 1,-3 6 139,7 0 0,-4 8-21,4 1 0,0 0-48,5 6 1,0 0-72,0 0 0,7-1-193,2-5 149,11-6 0,-3-2-109,7-6 1,0-1-237,5-4 1,0-3-1020,0-7 1460,0 1 0,0-1 0,0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26.45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7640,'6'14'-63,"-4"1"0,4 4 17,-6 0 0,5 2 262,0-1 1,-1-3-157,-4 7 0,2-6-273,3 1 1,-4-3 132,4-1 87,-3-1-7,-2-6 0,6-1 0,2-7 0</inkml:trace>
  <inkml:trace contextRef="#ctx0" brushRef="#br0" timeOffset="159">116 1 7569,'15'14'-262,"-7"1"-134,-3-1 0,1 2 147,-1 4 1,4 2 110,-4 7 0,0-5 628,-5 0 0,0-1-490,0 1 0,6-3 0,3-7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25.46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0 188 6907,'0'-8'1021,"0"2"-368,0 6-509,7 0 1,1 0 105,6 0 0,7 0-343,3 0 1,-1 0 79,1 0 0,0 0-421,5 0 0,6 0 78,4 0-287,-4 0 0,5 0 643,-6 0 0,6 0 0,-3 0 0</inkml:trace>
  <inkml:trace contextRef="#ctx0" brushRef="#br0" timeOffset="367">419 29 7569,'-8'0'-918,"2"0"1139,6-6 1,6 4 0,4-3-117,3 4 0,3-4-12,3 0 0,-1 0-120,6 5 0,-5 0 28,5 0 1,-1 2-54,1 3 0,2-2 138,-7 6 0,5-5-10,-5 0 1,1 4-133,-6 2 1,-4-2 52,-1 2 1,-4-1 63,5 6 1,-7-1-28,2 1 1,-4-1 78,-1 1 1,-1 1-49,-4 3-47,-3-3 0,-7 7 0,-1-4 55,-3 5 1,1-2-15,-6 3 0,2-6-205,-2 5 1,-2-5-4,7 5 0,0-6-101,4 1 1,2-3 93,4-1 1,1-6-510,3 1 256,3-7 409,-4 4 0,6-7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18:01.736"/>
    </inkml:context>
    <inkml:brush xml:id="br0">
      <inkml:brushProperty name="width" value="0.17143" units="cm"/>
      <inkml:brushProperty name="height" value="0.17143" units="cm"/>
      <inkml:brushProperty name="color" value="#00A0D7"/>
    </inkml:brush>
    <inkml:brush xml:id="br1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1 174 7569,'0'8'209,"0"-1"487,0-7-222,0 6-326,0 2 11,0 7 1,0 1-115,0 3 0,0-1 36,0 6 0,0 1-138,0 9 1,0 3-101,0 6 1,0 1 103,0-1 0,0 1 112,0-1 0,0-1-38,0-4 0,0 2-432,0-6 1,0 3 99,0-8 0,0 2-305,0-12 6,0 0 610,0-11 0,6-8 0,2-8 0</inkml:trace>
  <inkml:trace contextRef="#ctx0" brushRef="#br0" timeOffset="334">203 868 7569,'2'8'-1491,"2"-3"1658,-2-3-124,4-2 1,-4 4 25,3 1 0,-2 7 7,7-3 0,-2 4-2,1 1 1,3 7-42,-7 3 1,4-1-57,-4 1 1,0 0-176,-5 5 1,0 0 87,0 0 1,-5-7-27,0-2 1,-6-4 135,1-2 0,-3 1 0,-1-1 0</inkml:trace>
  <inkml:trace contextRef="#ctx0" brushRef="#br0" timeOffset="1029">680 203 7569,'-8'7'-114,"0"-6"-70,3 4 1,2 1 61,-7-1 97,1 6 1,-6-4 107,1 3 0,-1-2-9,1-4 0,4-2-39,1 3 1,-1 1-75,-4-1 1,-1 0 63,1-5 0,-1 5 41,1-1-56,-1 8 0,1-4 31,-1 6 1,1-1-67,-1-3 0,6 3 60,-1-4 1,5-1 23,-4 2-99,6 0-211,-10 4 227,11 0 0,-4-4 13,6 0 66,0-1 1,0 1-71,0 0 70,6-1 0,0 1-54,4 0 6,3-7 0,-10 3 12,7-6 0,-1 0 6,6 0 0,-5 0 3,-1 0 0,1-1-3,4-4 0,2 3-24,4-3 1,-4-1 11,3 1 0,2 0-32,-2 5 1,2 0 19,-2 0 0,-3 2-6,4 3 14,-4 3 1,-3 6-2,-4 1 0,2-1 55,-6 1 1,0-1 3,-5 0 1,0 1-40,0-1 0,-5-4-7,0 0 0,-6-1-55,2 6 1,-6-1 71,-4 1-126,3-7 1,-7 5 0,6-5 33,-3 0 1,-1-2-60,2-6 0,3 5 31,-3 0 0,-2 0-120,2-5 1,-1-2-13,6-3 1,6 2 91,3-7 0,-1 5-55,1-4 0,2 4 177,7-5 0,-2 1 0,17-6 0,-3 1 0</inkml:trace>
  <inkml:trace contextRef="#ctx0" brushRef="#br0" timeOffset="1387">839 1 6078,'0'8'979,"0"0"-614,0-3 1,2-2-117,3 6-228,-4 1 0,12 5 0,-2-1 113,7 0 1,0 3-88,6 2 0,-2-2-61,2 8 0,4-1 35,-4 5 1,1-1-55,0 1 0,-5 5 35,-5 0 1,3 0-63,-4-5 1,2 4 66,-11 1 1,0 1-73,-5-1 1,0-3 59,0 2 0,-7-2-73,-2-2 0,-4 0-292,-2 0 0,1-2 23,-1-3 347,1-3 0,0 0 0,-1 1 0</inkml:trace>
  <inkml:trace contextRef="#ctx0" brushRef="#br1" timeOffset="175995">1369 434 7594,'-8'0'239,"2"0"-128,6 0 202,-7 0-201,6 0 73,-6 0 1,19 0-151,2 0 0,9 0-74,-4 0 0,8 0-155,2 0 0,0 0 114,5 0 1,-4 0-263,-1 0 1,0 0 139,0 0 1,-5 0-94,0 0 0,-6-1 295,1-4 0,-3 3 0,-1-4 0</inkml:trace>
  <inkml:trace contextRef="#ctx0" brushRef="#br1" timeOffset="176336">1629 290 7617,'-8'0'-741,"2"0"1,6 1 787,0 4 1,6-3 299,4 3 1,0 1-186,4-1 0,-3 0-120,9-5 1,1 5-134,-2-1 1,5 1 89,-5-5 0,5 5-88,-4 0 0,4 0 55,-5-5 1,5 5 7,-5-1 1,1 3-13,-6-2 1,-1-2-2,-3 6 0,1-4 90,-6 5 0,-1 0-83,-4 4 1,0-4 164,0-1 1,-6 1-83,-4 4 0,-4 1 60,-5-1 0,3 1-15,-4-1-94,-2 1 0,6-1 0,-4-1-3,4-3 1,2 2-107,0-2 1,4-2-246,0 2 1,7-5 351,-2 4 0,4 1 0,1 4 0</inkml:trace>
  <inkml:trace contextRef="#ctx0" brushRef="#br1" timeOffset="179297">2295 203 7569,'0'8'-343,"0"0"0,0-3 295,0 5 0,4 4 88,1 5 1,0 4 110,-5 6 1,5 6-160,0 4 1,1 1 44,-1-2 0,-4 3-180,4-8 0,-1 6 100,0-5 1,-2-1-249,3-4 0,-4-1-74,-1-4 365,0-3 0,-6-7 0,-2 0 0</inkml:trace>
  <inkml:trace contextRef="#ctx0" brushRef="#br1" timeOffset="179811">2150 275 7569,'8'0'-35,"5"0"0,-10-4 0,7-3-34,1-1 1,7 5 87,1-2 0,2-1-110,-2 1 1,4 0-10,5 5 0,1-5 109,0 0 0,-5 1-76,0 4 1,-6 6 98,1 4 0,-2-2-168,-3 1 1,-6 1 77,-3 4 1,-4 1 16,-1-1 1,0 1 52,0-1 1,-1 2 22,-4 4 1,-3-4 44,-6 3 0,4-3-89,0-2 0,1 1 20,-6-1 1,5 1 0,1-1 1,1-4-115,-2 0 107,-3-7-14,5 3 47,0-6-4,2 0-39,6 0 1,11 0 3,4 0 1,2 0 6,-2 0 0,1 5-49,3 0 0,-3 6 42,3-1 1,2 1-7,-1-1 1,-6 2 30,-4-2 1,-2 3 0,1 1 1,-2-4 83,-7 0 0,0-1-101,0 6 0,0-1 117,0 1 0,-7 4-99,-2 0 0,1 1 26,-2-6 1,-4 0-26,-6 1 1,1-5-6,5-1 1,-1-1-2,1 2 1,-1-4-79,1-6 0,-2 0-110,-4 0 1,4-6 58,-3-4 0,5-3-161,4-1 0,-1-1 69,6 1 0,0 0 200,5-1 0,0-6 0,0-1 0</inkml:trace>
  <inkml:trace contextRef="#ctx0" brushRef="#br1" timeOffset="180023">2685 131 7569,'0'8'-16,"0"5"1,2-10-73,2 7 0,-2-1 100,3 6 0,-4 1-34,-1 3 1,0-1-72,0 6 0,5 0 71,0 5 1,0 1 138,-5 4-117,0-3 0,0 4 0,0-6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30.76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37 6912,'0'-14'1078,"0"6"-870,0 1-208,0 1 58,0 4-13,6 2 1,-4 8 45,3 7 1,-2-1-17,2 1 1,-2 5-85,6 5 0,-4 2 45,5 2 0,-5 5-24,4-1 1,-5 6 7,0-5 0,3 4-59,-2-4 0,-1 0-13,-4-6 0,5 1-152,0 0 1,0-1 155,-5-4 1,0-3-8,0-7-357,0 1 1,0-6 41,0 1 1,2-7 369,2 2 0,-2-10 0,4-3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31.06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7569,'8'7'-739,"5"-6"1,-10 7 1109,7-3 1,-5-1-85,4 5 0,-4 1-219,5 4 1,-5 2 31,4 4 1,-6 2 8,2 7 0,-3-3-22,-2 3 0,0-4-123,0 9 1,0-5-63,0-5 1,-2 3 65,-3-3 1,2-3 107,-6-1 0,1-4-396,-2-2 320,-3 1 0,5-1 0,-6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32.79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88 58 7569,'8'-1'-610,"-3"-4"1,-2 3 1288,2-3-119,-4-3-389,6 0 1,-6 0-151,4 3 0,-3 2 174,2-2-206,-2 4 177,-2-6 1,-6 9-4,-4 3 0,-3 3-75,-1 6 1,-1 7-11,1 3 0,-1 5 0,1 5 0,4 3 17,1 6 0,5 2-48,0 3 1,2-1-113,2 6 1,0-8-188,0-2 0,2 1 132,2-6 1,4-2-382,7-3 0,4-4 211,0-5 1,7-3-332,-2-6 621,-3-1 0,13-6 0,-4-1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31.40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0 478 7182,'8'0'330,"5"0"-165,-3 0 1,-2 0 208,1 0 0,1 0-356,4 0 1,6 0 16,-1 0 0,5-2 72,-5-2 1,7 0-184,-2-5 0,-1 4-250,1-5 1,-2 7 44,2-2 1,2-1-174,-7 1 0,5-6 454,-4 1 0,5-3 0,-2-1 0</inkml:trace>
  <inkml:trace contextRef="#ctx0" brushRef="#br0" timeOffset="263">636 88 7569,'0'8'-1212,"0"5"1862,0-4-286,0 4 1,0 6-164,0 1 1,2 4-71,3-5 0,-4 8 17,4 2 1,-3 0-74,-2 5 1,0-2-169,0 2 0,0-4-117,0 4 0,0-2 133,0 2 1,-5-5-291,0 0 1,0-2 35,5-8 1,0 1-350,0-6 680,0 0 0,-6 1 0,-2-1 0</inkml:trace>
  <inkml:trace contextRef="#ctx0" brushRef="#br0" timeOffset="641">824 1 7638,'10'0'375,"-1"0"-208,1 6 0,5 7-77,-1 7 1,-4 0-215,-1 0 1,1 2 70,4 7 1,-1 0 151,-3 0 86,3 6 1,-7 1-1,5 4 92,-1-2-150,-7-6 1,8 13 0,-6-4-10,-2-1 1,-1 0-25,-2 3 0,-2 1-118,-2-1 0,0 0 52,-5 1 1,4-1-277,-5 1 1,2-3 140,-1-2 0,-4 1-596,3-6 1,2 3 702,-1-8 0,5 3 0,-2-10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34.95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8216,'15'8'183,"-1"-2"1,1-6 41,-1 0 1,7 0-454,3 0 1,-1 5 133,1 0-264,0 0 1,0-5 213,0 0 0,-2-2 144,3-2 0,8 2 0,-2-5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35.51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15 7450,'10'0'179,"-1"0"0,1 0 2,4 0 0,1-5-287,-1 0 1,6 0 54,-1 5 1,5 0-39,-5 0 0,5 0 117,-4 0-55,5 0 0,-9 0 1,4 0 27,-4 0 0,-7 0-16,1 0 1,-2 2-45,2 2 0,-4 0 40,-6 5 1,0 1 49,0 4 1,-6 1-38,-4-1 1,-3 1-2,-1-1 1,-5 2-42,-1 4 1,-4-4-6,5 3 0,-5-3 39,5-2 0,-1 1-6,6-1 0,4 1-2,1-1 1,5-4-22,-1 0 58,4-7 1,7 3-25,4-6 1,3 0 3,1 0 1,7 0-2,3 0 0,-1 0 2,1 0 0,0 0 45,5 0 0,-5 2 2,0 3 1,-6 3 54,1 6 0,-3 1-87,-2-1 0,-5 5 146,-5 1 1,-2 4-70,-2-5 1,0 7-41,0-2 1,0-2-36,0 2 0,-6-1-109,-4 1 1,-3 2 67,-1-7 0,-2 2-132,-4-2 0,4-8 3,-3 4 1,3-4 78,1 4 1,-4-6-82,0 1 1,0-7-9,4 2 0,1-4-37,-1-1 1,7-1 39,3-4 164,-3-3 0,7-13 0,-6-1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35.73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7629,'10'5'198,"0"0"0,-6 6-112,6-1 1,-5-2-134,4 1 0,-5 1 15,0 4 0,3 6 135,-2-1 1,1 5-136,-1-5 1,-3 5-33,2-4 1,-2 4-148,-2-5 0,-5 5 187,0-5 0,-4 1 24,4-6 0,-6 1 0,3-1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36.11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0 145 7569,'0'10'-301,"0"-1"0,0-4 439,0 5 0,0 4 425,0 6 0,0 7-480,0 2 1,2 6 35,3 8 1,-4-1-192,4-3 0,-3 3-21,-2-4 1,0-3-34,0-1 1,0-5-82,0-5 0,0 2-653,0-7 860,0 0 0,0-4 0,0-1 0</inkml:trace>
  <inkml:trace contextRef="#ctx0" brushRef="#br0" timeOffset="357">217 0 6142,'10'0'856,"-1"0"1,-4 0-840,5 0-123,0 7 0,4 1 93,0 6 1,2 1 28,4-1 0,-3 6 131,8-1 35,-8 7 1,9-4 0,-7 9 27,-1 2 1,0-1 19,1 7 0,-8 0-95,4 4 1,-6-5 49,1 1 0,-2 0-338,-3 4 1,-4 0 113,4 1 1,-8-1-458,-2 0 0,-6-1 108,1-3-368,-9 3 0,1-7 756,-6 3 0,0 4 0,-5-5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37.17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143 28 7569,'0'-8'87,"0"2"1,-6 1 141,-4 0 0,2 2-62,-2 8 1,2 3-107,-1 6 1,-4 2 41,3 3 1,2 4 6,-2 6 1,6 1-3,-6 4 1,2 3 34,-2 6 1,2 2 12,3 3 1,4 2-8,-4 3 0,5 4-270,5-4 1,3-4-158,6 0 0,7-9-216,3-2 0,5-6 264,5 2 230,3-10 0,6-3 0,1-6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38.66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160 15 5767,'6'8'-1,"-4"-1"1,6-7 0,-3 0 123,-4 0 648,6 0-667,-7-7 6,0 6 149,0-6-131,-7 7 165,6 0-75,-6 0-112,7-6 0,-1 4 142,-4-3-76,3 4-141,-11 1 0,5 1 56,-6 4 0,4-2-2,1 7 1,1 0 61,-2 4-85,-3 1 0,5 1 0,-6 3 29,-1 5 1,6-1-14,-1 1 0,5 1-26,-5 9 1,7-2 24,-2 7 0,4-1-49,1 6 1,1-1-10,4 0 1,3-4-10,7 0 1,6-9 12,3-1 0,-2-7-109,2-7 0,5-7 118,5-3 0,0-4-8,-5-1 1,1-6-189,4-4 1,-8-9-15,2-5 0,-7-3-32,3-2 0,-8-2-2,-1-3 1,-2 2 99,-8-6 1,-1 1 44,-4-2 1,-1-1 89,-4 6 0,-9-1-50,-11 1 0,0 5 123,1 0 1,-4 2-75,4 8 1,-3 0-55,-2 4 1,7 2-95,2 4 0,4 2 33,2 7 0,4 2-145,0 3 0,7-2 6,-2 6 0,4-4-439,1 5 671,6 0 0,9 4 0,7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18:04.778"/>
    </inkml:context>
    <inkml:brush xml:id="br0">
      <inkml:brushProperty name="width" value="0.17143" units="cm"/>
      <inkml:brushProperty name="height" value="0.17143" units="cm"/>
      <inkml:brushProperty name="color" value="#00A0D7"/>
    </inkml:brush>
    <inkml:brush xml:id="br1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247 174 7493,'-7'-8'448,"4"2"-289,-7 6 1,2 1 0,-3 4-57,1 5 0,1 4 44,-6 6 1,1-3-71,-1 7 1,-1 2 81,-3 8 1,3-2-162,-3 7 1,3-1 43,1 5-108,1 1 1,1 4 0,3 0 111,5-1 1,4-4 19,1-4 0,6 1-188,4-6 0,3-1-39,1-4 1,7-6-294,3-4 1,4-8 197,0-1 1,1-7 255,0 2 0,0-3 0,0-2 0</inkml:trace>
  <inkml:trace contextRef="#ctx0" brushRef="#br0" timeOffset="3712">492 333 7455,'-14'0'985,"4"0"-436,1 0-101,6 0-78,-10 0-280,5 0 0,-2 7-143,0 2 1,7-1 102,-2 2 1,-1 1-27,1 9 0,0-3-68,5 7 0,0 0 20,0 5 1,2 0-92,3 0 1,-2 0 91,7 0 1,-1-5 61,6 0-64,-1-6 0,1 1-110,-1-9 0,0-4 81,1-6 1,-2-1 28,-4-4 1,4-3-82,-3-7 0,3-4 78,1 0 1,1-7-150,-1 2 0,-6 2 25,-3-3 38,3 1 0,-6-5 1,2 0-13,-2 1 1,-8 3 31,-4 1 1,-3 5 96,-1-5 1,-6 5-73,1-5 1,-7 4 185,2-4 1,2 8-57,-2 2 0,6 1 8,-1 8 0,3 0-32,1 5-179,1 0 1,6 2 0,3 3-15,3 4 1,2 4-164,0 2 319,7 6 0,7-5 0,9 4 0</inkml:trace>
  <inkml:trace contextRef="#ctx0" brushRef="#br0" timeOffset="4192">825 623 8603,'14'6'120,"-4"-4"0,-2 4-166,-1 0 1,4 2 12,-2 7 0,-1 1-37,2 3 1,-5 4 23,5 6 0,-2 0-30,1-1 1,-2 3 18,-7 3 0,0-4-101,0 4 0,0-3 4,0-3 1,-5-3 73,0-1 1,-5-7-718,6 3 797,-8-4 0,4-8 0,-6-2 0</inkml:trace>
  <inkml:trace contextRef="#ctx0" brushRef="#br0" timeOffset="4817">1114 276 7569,'7'-15'-166,"-6"7"226,6-5-31,-7 5 1,1 0 91,4 3 1,-2 2-20,7-2 1,-5 4-69,4-4 0,-4 3-26,5 2 0,-1 0 215,6 0-259,-1 0 0,1 2-42,-1 3 0,1-2 7,-1 7 0,-4-6 30,-1 6 12,-5 0 0,4 4 69,-3 1-16,-4-1 1,4 0-24,-10 1 1,2-1 1,-7 1 1,1-1 30,-6 1 1,1-1-68,-1 1 0,1 4-107,-1 0 1,1 0 100,-1-4 1,1-1-90,0 1 1,4-1 74,0 1 0,7-1 8,-2 1 0,4-6-71,1 1 43,0 0 0,0-1 264,0 1 0,6-7 0,4 2 1,3-3-17,1-2 0,0 0-100,1 0 0,1 0-32,3 0 1,-3 0-175,4 0 0,0 0 76,0 0 1,-1 0 90,-5 0 1,1 0-17,-1 0 0,1 0-478,-1 0 0,1 0 115,-1 0 1,-4-2 342,0-3 0,-1-3 0,6-6 0</inkml:trace>
  <inkml:trace contextRef="#ctx0" brushRef="#br0" timeOffset="5229">1505 1 7809,'8'8'411,"4"5"-484,-2-4 0,3 9 34,1 1 0,6 2 64,-1-2 1,5-1-85,-5 6 0,5 0-9,-4 5 0,4 0 63,-5 0 1,0 2-135,-4 2 1,-1-2-5,1 3 1,-7 1-35,-3-1 1,-4 4 71,-1-4 0,0 0-81,0-5 1,-1 0 64,-4-1 1,2-5-20,-7-4 140,7-3 0,-17 5 0,4 2 0</inkml:trace>
  <inkml:trace contextRef="#ctx0" brushRef="#br1" timeOffset="173844">1982 276 6995,'12'-2'-1032,"-2"-3"1204,9 4 1,-14-6 235,10 7 1,-2-2 0,4-1-125,2-2 0,1 1-240,-6 4 0,1 0-198,-1 0 0,1 1-243,-1 4 233,1-3 164,-1 4 0,7 1 0,1 1 0</inkml:trace>
  <inkml:trace contextRef="#ctx0" brushRef="#br1" timeOffset="174203">2199 59 7569,'0'8'-78,"1"-2"196,4-6 0,-2 0-42,7 0 1,-5 0-22,4 0 0,1 0-169,4 0 1,6 0-18,-1 0 0,5 2 95,-5 3 0,5-4-17,-4 4 0,4 1 68,-5-1 0,2 2-163,-2-3 0,-3 0 22,4 5 0,-6-4 71,-4 5 0,1-5 60,-6 4 0,0-4 11,-5 5 1,0-1 97,0 6 0,-2 4-80,-3 0 0,-8 5 52,-6-4 1,-2 4-61,2-5 0,1 7 87,-6-2 0,6-3-84,-1-2 1,-2-3-6,2-1 1,4-1-137,6 0-334,6 1 446,-4-7 0,20 5 0,3-5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39.00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44 0 7569,'0'10'-128,"0"0"-509,0 1 639,7 2 1,-4 3 0,5 1 593,-2 3 0,-1 5-460,-5 0 0,0 2-325,0 2 0,0 0-204,0 0 0,-1-2 193,-4-3 1,-2 2-310,-2-7 509,-4 0 0,-2 2 0,-7 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39.33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73 7569,'10'0'-221,"0"0"0,1 0 110,2 0 1,1-5 355,1 0 1,6 0 0,3 4-411,3-4 1,2 3-61,0-3 1,1-1 224,4 1 0,3-13 0,6 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39.79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1 290 7569,'8'0'-4,"5"-5"44,-4 0 1,4-5 142,2 5 0,-1-4 22,1 4 1,6-6-205,3 1 0,-2 4 55,2 1 1,-1-2-75,1 3 1,1-1 2,-5 5-25,-1 0 0,-5 0 0,-1 1 89,-3 4 0,-4 3-32,-6 7 1,0 6-21,0 3 1,-6 3-11,-4 2 1,-4 1-58,-5 4 1,1-3 56,-6 2 1,1 3-136,-1-2 0,-1-1 47,5-4 54,-5 0 1,9 0 0,-4 0 8,4 0 1,3-7-10,4-2 1,2-4 83,7-2 0,0-4 141,0-1 1,2-5 46,3 0 0,8-2-83,6-2 1,2 0-86,-2 0 0,-1 0 29,6 0-336,0 0 0,0 0 0,-2-2 123,-1-2 1,3 2 137,-4-3 1,-1 2-5,-5-2-7,7 4 0,-5-12 0,5 5 0</inkml:trace>
  <inkml:trace contextRef="#ctx0" brushRef="#br0" timeOffset="292">565 15 7569,'8'-7'150,"5"6"1,-10-6 128,6 7 0,1 8 0,5 5 2,-1 5 0,5 8-98,1-2 1,4 9 63,-5 6 0,0 3 0,-4 1 1,-1 1 38,1-1 1,-1 5-92,1 0 0,-7 0-168,-4-4 1,-2 4-156,-2 0 1,0 0-177,0-4 1,-6-6-147,-4 1 0,-3-5-1123,-1 4 1573,-7-6 0,5 4 0,-5-7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52.32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333 29 7569,'-7'-8'-6,"-1"-5"0,-1 11 0,-1-2 290,-1 2 1,-2 4-105,-1 2 0,-1 9-217,1 7 1,-2 0 123,-4 0 1,3 2-1,-7 7 0,4 2-240,-4 2 0,7 0 29,-3 5 1,4 1 116,2 4 0,1 0 16,3 1 1,-1 4 11,6 0 0,0 0-17,5-4 0,2-2 13,3-4 0,3-3-44,6-6 0,6-6 2,-1-4 0,11-9 62,-1-5-37,3-4 0,4-7 0,1-2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52.597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 73 7569,'8'6'-414,"-2"-4"1,-6 11 338,0-4 0,0 4 217,0 2 0,0 5 338,0 5 0,0 0-527,0-1 0,0 4 0,0-4 0,0-2-619,0 2 392,0-6 1,2 1-238,2-9 511,-2-4 0,11-6 0,-5 0 0</inkml:trace>
  <inkml:trace contextRef="#ctx0" brushRef="#br0" timeOffset="175">188 29 7569,'0'10'-22,"0"0"76,7-7 0,-5 10 0,2-4 187,-2 4 0,-2 3 57,0 4-581,0-4 0,0 9 1,0-4 200,0 2 0,5-6 301,0 3-872,-1-4 653,-4-8 0,7 5 0,1-5 0</inkml:trace>
  <inkml:trace contextRef="#ctx0" brushRef="#br0" timeOffset="329">391 0 7569,'8'8'-61,"-2"5"0,-4-3 638,3 3 1,-4 8-332,4 3 1,2 3-146,-3 2 0,1 0-176,-5 0 0,5-5 75,0 0 0,0-6 0,-5 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51.67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44 261 7424,'-14'0'-152,"-1"0"620,7 0-202,2 0-149,6 0 0,11 2-114,3 2 0,11-2 44,-1 3 1,3-2 5,2 2 1,1-4-108,4 4 1,3-3-416,6-2 1,1-5 281,-1 0 1,-4-6-44,-1 1 230,-6-3 0,4-7 0,-7-3 0</inkml:trace>
  <inkml:trace contextRef="#ctx0" brushRef="#br0" timeOffset="328">449 1 7569,'0'8'-145,"0"0"-217,0-3 564,0-4-132,0 12 1,2-10-61,2 7 1,4-5-12,7 4 1,1-4-13,3 5 1,-1-7 44,6 2 1,0-4 4,5-1 1,0 5-158,0 0 0,-2 5-35,-3-5 1,2 4 167,-7-4 1,5 6-26,-4-1 1,-1-2 20,-5 2 0,-1-1 0,-3 6 1,1-1 71,-6 1 1,-2 1-82,-8 3 0,-3-1 29,-6 6 0,-2-5 37,-4 5 0,3-1 5,-7 1 0,6 1-64,-1-5 1,3-1 19,1-5 1,1 1-1,-1-1 0,2-4-278,4 0-425,-4-7 676,11 3 0,-4-6 0,6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50.689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58 7569,'0'14'-350,"2"1"119,2-1 0,0 1 251,5-1 0,-4 7 74,5 3 0,-5-1 162,4 1 0,-6-5-280,2 5 1,-3-6-226,-2 1 1,0-3-415,0-1 663,0-1 0,0-6 0,0-1 0</inkml:trace>
  <inkml:trace contextRef="#ctx0" brushRef="#br0" timeOffset="175">159 72 7569,'10'2'0,"-1"3"0,-5 3 115,0 6 0,3-2 242,-2 2 1,4-3-582,-4 9 1,0 0 60,-5 0-825,6-1 612,-4-5 376,4 1 0,1-7 0,1-2 0</inkml:trace>
  <inkml:trace contextRef="#ctx0" brushRef="#br0" timeOffset="336">434 0 7508,'1'10'124,"4"-1"1,-3 1 6,3 5 1,1-1-399,-1 0 1,1-1 69,-1-3-321,-3 3 0,9-5 518,-6 6 0,6 7 0,-3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49.96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217 100 7569,'0'8'-360,"0"5"201,0-4 0,0 9 190,0 1 0,0 7 155,0-2 0,0 8-175,0 2 0,5 6-127,0-1 0,-1-2-2,-4 1 1,5-1 70,0 2 0,0-4-169,-5-6 1,0-2-74,0-3 289,0 4 0,6-12 0,2 5 0</inkml:trace>
  <inkml:trace contextRef="#ctx0" brushRef="#br0" timeOffset="492">15 71 7569,'-9'0'-89,"3"0"0,17 0-17,4 0 0,4-5 123,0 0 1,1-4 123,9 4 0,-2-2-188,11 3 1,1 2-126,4-3 1,2-1 153,3 1 1,-4 0-6,-1 5 0,-1-5 3,-8 0 0,-7 2 26,-8 8 0,-3-2 4,-1 7 1,-7 0-10,-3 4 1,-4 0 77,-1 1 0,-8 1-27,-6 3 0,-2-1 8,-8 6 0,-2 0-35,-8 5 0,4-3 1,-4 3 0,2-8 29,-2 7 1,8-3-42,-3-1 1,9-2-10,-5-3 0,9-2-33,2 2 0,6-8-261,8-1 249,0-7 0,8 3-100,6-6 0,2-1-3,9-4 0,-1 2 65,5-7 0,0 7 61,-1-2 1,6 3 11,0 2 0,-5 0 135,-5 0 1,-2 0-64,2 0 1,1 7 110,-11 2 1,2 4-77,-11 2 1,1 4 65,-1 0 1,-3 1-49,3-6 0,-9 1-40,0-1 1,-8 0 2,3 1 1,1-1-98,-2 1 0,-1-2-194,-9-4 0,4 3 25,-3-8 0,-2 1-101,2-5 1,-2 0 33,2 0 1,3 0-251,-4 0 500,4-6 0,2-9 0,0-7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49.367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58 174 7569,'-14'0'-584,"4"0"598,0 0 327,1 0-125,1-7-196,1-1 176,7-6 1,0 4-78,0 0 0,2 6 87,3-6 1,3 7 15,6-2-199,1 3 1,1 2 0,3 0 139,5 0 1,3 0-3,2 0 1,3 5-179,7 0 0,0 5-220,9-6 0,-3 1-170,-2-5 1,0 0 220,1 0 1,-2-1-317,-4-4 0,-3 3 13,-6-3 101,0-3 388,-6 7 0,-2-12 0,-7 5 0</inkml:trace>
  <inkml:trace contextRef="#ctx0" brushRef="#br0" timeOffset="333">333 0 7569,'0'8'-20,"6"-1"226,4-7 0,3 0-203,1 0 1,2 0-264,3 0 1,4 0 93,6 0 0,1 0 103,4 0 0,-3 4-17,2 1 1,-2 6 58,-2-1 20,-7-4 1,1 7-1,-5-3 6,1 3 1,-5 1-16,-4 1 1,-2-1 68,2 1 1,-4 4 97,-6 0 0,0 2-55,0-2 0,-6-1-59,-4 6 1,-3 0-35,-1 5 0,-1-2-16,1-2 0,-2 2-130,-4-3 1,4-3 56,-3-2 0,8-3-401,1-1 257,7-1 224,-4-6 0,7-1 0,0-7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48.349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73 7569,'0'8'11,"0"5"0,2-5 1,1 7-89,2-1 1,0 7-65,-5 3 1,0-2-85,0 3 0,0-3 90,0 2 0,1-1-105,4-4 1,-3-8 239,2 4 0,4-11 0,0 3 0,7-7 0</inkml:trace>
  <inkml:trace contextRef="#ctx0" brushRef="#br0" timeOffset="198">202 1 7569,'-6'14'-72,"4"1"62,-2-1 1,2 1 104,2-1 0,0 1-98,0-1 0,2 5-167,2 1 1,-2 4 87,3-5 0,-2 0-166,2-4-147,-3-1-108,10 1 503,-10-7 0,11 5 0,-5-5 0</inkml:trace>
  <inkml:trace contextRef="#ctx0" brushRef="#br0" timeOffset="366">347 1 7569,'8'6'-271,"-1"4"1,-3 3 584,1 1 1,2 5-129,-3 1 1,-2 7-251,3 2 1,-4-2-53,-1 2 1,0 0-610,0-5 725,0-3 0,0 6 0,0-4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0:56.626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1 434 7593,'9'0'413,"1"0"0,-1 0-321,6 0 0,-1 0 0,1 0 34,-1 0 0,2 0-18,4 0 1,-3 0-41,7 0 1,-1 0-63,1 0 1,5 0-135,0 0 0,0 0 52,4 0 1,-2-2-196,-2-3 0,0 4 114,0-4 1,-2 3 81,-3 2 0,-3 0-1,-7 0 76,1 0 0,-1-6 0,1-2 0</inkml:trace>
  <inkml:trace contextRef="#ctx0" brushRef="#br0" timeOffset="408">608 130 7569,'-15'0'-184,"7"0"0,-5 2 187,4 3 1,2-2 129,3 7-115,2-7 0,-3 10 105,0-4 0,0-1-13,5 2 1,5-5 163,0 4-161,6-5 1,-3 7-110,7-6 1,-1 1 53,1-1 0,4-4-98,0 4 0,2 2 88,-2-2-125,-2-1 0,3-2 0,-5 1 109,-1 2-192,1 0 1,-1 1 71,1 4 0,-7-2 33,-3 2 0,1-6 56,-1 6 0,-2 0-35,-8 4 1,-3 1 149,-6-1 1,-1 2-43,1 3 0,-5-3-34,-1 4 1,-4-4-39,5-2-64,0 1 1,6-1-1,1 1-62,3-1 0,4-1 86,-5-3 0,7 2-664,-2-2 702,4-4 0,1 1 0,0-7 0</inkml:trace>
  <inkml:trace contextRef="#ctx0" brushRef="#br0" timeOffset="3347">1042 130 7569,'-9'0'-484,"-3"0"442,10 0 0,-6 0 80,3 0 1,4 2 183,-4 3-237,-3 3 0,6 6 69,-3 1-46,4-1 1,1 2-1,-2 3 7,-3 5-62,4 4 1,-6 2-1,7 4 55,0 5-92,-6 2 0,4 4 0,-3 2 25,4 1 1,-4-1 50,0-9 1,0-2-10,5-7 1,0-7-25,0-3 70,0-3-45,0-8 0,2-4-1,3-14 1,-2-1-28,7-13 1,-6 0-79,6-5 0,-5-2 111,4-3 1,0 4-9,0-4 0,-1 2-9,-3-2 0,-3 2-14,2-6 0,0 4 153,0-5 1,0 7-47,5-2 1,1 4 67,4 1 0,1 6-68,-1 4 0,1 3 17,-1 2 1,1 6-180,-1 3 125,1 3 1,-1 10 0,1 7-47,-1 7 0,0 1 51,1 1 0,-2 5-90,-4 4 1,4 1 57,-3-5 1,-2 0-3,2 0 0,-2 0-8,1 0 0,-1-5 4,-3 0 0,-2-6-100,7 1 1,-7-3 63,2-2 1,1-4-85,-1 0 0,0-5 6,-5 4 119,6-6 0,-4 4 0,4-7 0</inkml:trace>
  <inkml:trace contextRef="#ctx0" brushRef="#br0" timeOffset="3563">882 578 7569,'15'-12'-63,"-1"2"0,1-3 181,-1 3 1,6 2-82,-1-1 1,5 4-331,-5-5 1,7 7 171,-2-2 0,-1 4-257,1 1 1,-5 0 377,5 0 0,0-7 0,5-1 0</inkml:trace>
  <inkml:trace contextRef="#ctx0" brushRef="#br0" timeOffset="3808">1504 15 7569,'5'9'-18,"0"1"0,0-5 0,-5 4 1,0 1-202,0 4 0,1 7 14,4 3 0,-3 5 107,2 5 1,-2-2 133,-2 7 1,0-7 11,0 2-48,7 3 0,1-7 0,6 5 0</inkml:trace>
  <inkml:trace contextRef="#ctx0" brushRef="#br0" timeOffset="22016">1996 87 7349,'0'-15'-211,"1"6"-63,4-1 207,-3 7 0,4-5 49,-6 3 242,0 3 58,0-10-23,0 10-92,0-11 1,0 12 0,0-6 74,-6 7 1,3 0-7,-7 0-123,0 7 0,-3 1-20,4 6 0,-4 0-20,3 1 1,-3 1 4,-1 3 0,0-1 31,-1 6 1,-4-5-19,0 5 0,-1 5-32,6 5 1,-4 6-180,4-1 0,-4-1 81,8 6 1,4-4-19,1 8 0,3-3 52,2-2 0,0-4-90,0 0 1,7-3 100,3 3 1,4-4-15,5-6 1,-1-5-146,6 0 1,-5-11-24,5 2 176,-6-10 0,9 7 0,-4-3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47.88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 88 7569,'2'-10'19,"1"0"202,2-1-88,-1 5 1,-2-5 112,3 6 1,-2 0-35,7 5 1,-5 6-66,4 4 0,-4 11-108,5 8 0,-2 6-12,1 8 1,3 7 55,-8 3 0,1 8-122,-5 2 1,0 1 24,0-1-115,0-4 1,-5 1-1,-1-9 103,-2-1 1,5-10 68,-2-11-5,3-6-21,2-15-37,7-28 1,-1-1 27,4-22 0,3 1-178,-4-6 0,-1 3-40,2-3 103,0-4 0,-1 6 1,1-6 43,1 3 1,2-1 10,1 2 0,1 3 50,-1-3 1,7 3-1,3 1 1,4 12 119,1 3 1,-1 11-46,1 4 0,-1 6 25,-4 8 0,1 10-21,-5 9 1,-1 3 1,-6 25 0,-2-2-31,-1 5 1,-7 1 3,2 2 0,-4-3-44,-1-7 1,0 1-10,0-1 0,0-6-132,0-3 1,2-9 46,3 0 1,-4-8-239,4 3 1,-3-9 31,-2-2-751,0-5 474,6 2 569,-4-6 0,4-6 0,-6-2 0</inkml:trace>
  <inkml:trace contextRef="#ctx0" brushRef="#br0" timeOffset="212">102 478 7720,'15'0'568,"-1"-2"-337,1-2 0,5 2-12,5-3 1,2-1-233,2 1 0,0 0 83,0 5 0,1 0-436,4 0 0,-4-5-63,4 1 0,-3-1 429,-2 5 0,-1-7 0,1-1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46.95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0 189 7211,'15'0'-186,"-1"0"1,0 0 711,1 0 0,1 0-416,3 0 0,4 0-285,6 0 0,6-2-91,4-3 0,1 2 109,-2-7 0,4 1-258,-3-6 415,-4 1 0,7-1 0,-5 1 0</inkml:trace>
  <inkml:trace contextRef="#ctx0" brushRef="#br0" timeOffset="328">246 15 7569,'14'0'-791,"1"0"766,-1 0 1,6-5 296,-1 0 0,6 1-393,0 4 1,4 0 42,4 0 0,-1 0 42,7 0 1,-5 0-12,4 0 1,-6 4-9,2 1 1,-5 5 59,-5-5 1,2 6 107,-7-1 1,0 1-94,-4-2 0,-6 4 109,1-3 1,-7 3-119,2 1 1,-3 6 41,-2-1 1,-7 2-139,-2-2 0,-4-1 14,-2 6 0,-4-7-64,0 3 0,1 1-113,8-2 248,-2 0 0,4-4 0,-7-1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53.74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145 1 7077,'8'0'1647,"-2"0"-1520,-6 0 1,-2 6 31,-2 4 1,0 3-1,-5 1 1,4 5-145,-5 1 0,1 7-39,-6 2 0,4 6-17,-3 9 0,5 2 86,-10 7 0,8 0-77,-3 10 0,1-4 22,8-1 0,0-5 20,5 0 0,2-6 52,2 1-45,4-10 1,7 3-156,-1-8 0,6-1 138,-1-7 0,7 2 0,-4-5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56.40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15 58 7435,'-8'0'486,"1"0"-390,20 0 0,1 0 59,11 0-91,2 0 0,-9 0 1,6 0 49,1 0 1,3 0-164,1 0 0,-1-5-34,1 0 0,0-1-74,0 1 1,0 3 64,0-2 1,-2-3 91,-3 2 0,4-6 0,-6 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57.29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15 1 7569,'-8'0'-208,"2"0"483,6 0 0,11 0-216,3 0 1,4 0-12,-4 0 1,7 0-128,3 0 0,4 0 42,1 0 1,-1 0-39,1 0 1,0 0 66,0 0 1,-6 0-121,-4 0 1,-3 6 72,-1 4 1,-7 3 35,-4 1 1,-2 5-10,-2 1 0,-2-1-12,-2-5 0,-4 6 122,-7-1 0,-4 2-67,-1-2 1,-5 2-21,1 3 1,1 2 1,-1-7 1,2 5-192,-2-5 163,3 1 1,6-6-104,1 1 103,6-1-10,1-6 0,9-2 13,3-6 0,3 0 21,6 0 28,1 0 1,4 0 0,2 0-18,1 0 1,1 0 96,1 0-59,3 0 0,-11 7 1,5 2-26,0 4 0,-7 2 20,1-1 0,-1 6 21,-4-1 28,-4 7 0,1-9 1,-7 7 338,0 2-338,0-5 1,-2 6 0,-3-3 44,-4 4-74,-4-6 1,-6 5 0,-1-4 106,3-1-292,-6 6 1,6-12 130,-8 3 0,6-3-620,-5-1 292,6-1 0,-2-6-331,5-3 471,1-4 0,6-2 184,3-4 0,3 3 0,-4-10 0,-2 4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57.51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1 7569,'0'9'8,"0"1"19,7-7 1,-6 10 72,4-3 0,1 7 0,-1 4 133,-1 2 0,-3 1-64,-1 5 1,5 0-451,0 0 0,0 0-140,-5-1 0,-2 0-436,-3-4 857,4 3 0,-12-11 0,5 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58.009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0 8167,'15'8'255,"-1"-1"-53,0-7-189,1 0 1,4 5 0,2-1-223,2 0 1,-6-3-72,3-1 0,0 0 246,0 0 0,4 0 34,-5 0 0,7-6 0,-4-2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59.54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73 73 7569,'0'-14'-126,"0"-1"188,6 7 0,-4 0 182,3 3 34,-4 4-275,-1-12 322,7 11-144,-6-4 0,6 7-165,-7 4 1,0 3 65,0 7 1,-5 1-91,0 3 1,-6 4 165,1 6-140,-3 6 0,4-1 0,-1 7-50,-1 4 1,-1 2-35,3-4 1,2 1 145,7-1-50,0 0 0,2 6 0,3 0-92,4 3 1,4-7-257,2-2-14,6 1 0,-4-11-672,7 1 1004,1 0 0,10-12 0,2 7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4:58.56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1 131 7569,'1'8'14,"4"-4"261,-3-2-129,10-2-73,-4 0 1,7 0 132,-1 0 1,6 0-24,-1 0 1,0 0-565,-4 0 0,1 0 85,3 0 0,-5 2 143,1 2 1,-1 3 98,-4 2 8,-4 4 0,3-5-29,-5 7 1,-2-1-8,3 1 59,-10-1 1,0 5 8,-9 1 0,2 1 0,-8-4-179,-1 3 162,5 5 0,-12-7 0,6 4 47,-1-1-41,2-1 0,4-1 40,2 0 0,-1-4 30,11-6 1,1 1 27,4 4-80,0-6 0,6-1 0,4-7 31,2 0 6,3 0 1,1 0 0,2 0-102,1 0 0,5 0-92,-5 0 1,5 0-52,-4 0 165,5 0 1,-7 0-12,6 0 0,-6 0 98,1 0 0,-3 5-85,-1-1 1,-7 8-1,-4-3 47,-2 4 37,-2 2 0,0-1 297,0 1 0,-6-1-134,-4 0 1,-3 1-95,-1-1 0,-6 1-18,1-1 1,0 1 11,4-1 1,-1-4-227,-3-1 0,3-5 1,-3 1 88,3-4 1,-4-1 75,1 0-212,0 0 1,4-1-399,1-4 410,6 3 161,1-11 0,7-1 0,0-9 0</inkml:trace>
  <inkml:trace contextRef="#ctx0" brushRef="#br0" timeOffset="310">376 0 5899,'0'15'0,"7"-1"248,3 1 1,2-1 390,3 1 1,1 4-403,3 0 0,-1 7-125,6-2 1,-5 3 31,5 2-86,-6 0 1,8 2 18,-7 2 1,0 0 29,-4 5 1,-2-4-56,-4 4 1,-2 1-24,-7 4 1,0-1-412,0-3 0,-8 2 59,-7-2 1,-1-4-120,-8-1 0,5-3 442,-5-3 0,0 1 0,-5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5:00.61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44 30 7569,'-14'0'-554,"6"0"1265,-5 0-291,11 0 119,-4 0-528,19 0 1,1 0-64,10 0 0,3 0 58,-2 0 0,3 0-316,6 0 0,-2-2 82,7-3-805,-7 4 1033,3-6 0,1 1 0,1-2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1:22.683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27 7143,'0'-8'23,"0"89"0,0-1 213,0-145 1,0-1-179,0 128 1,0 0-1,0-148 1,0 0 0,0 87 76,0 4-113,0-3 0,0 11 1,0-4 70,0 4 0,0 8 2,0 3 0,0 10-78,0 4 0,0 3-174,0-3 0,0 4 10,0-3 0,0-3-24,0 3 0,0-7 119,0 2 1,0-5 16,0-5 1,0 2-320,0-7 1,1 0-130,4-4 218,-3-1 265,4 1 0,0-7 0,2-2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5:00.997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15 1 7569,'-8'0'-764,"1"0"1485,7 0-440,13 0 0,2 0-330,9 0 1,3 0 43,-3 0-70,4 0 0,0 0 0,1 0 102,0 0 0,-5 0 17,0 0 1,-6 0-161,1 0 1,-2 0-102,-3 0 182,0 0 0,-4 4 27,0 1 1,-7 7-1,2-3 149,-4 4 1,-1 1-40,0 1 79,0 6 0,0-4-17,0 8-121,0-1 1,-1 5 16,-4 0 1,3 4 24,-3 1-72,-3 0 1,7-5 0,-6 0-168,1-1 105,4 1 1,-4-5 0,4-1-484,-2-2 310,2 5 1,-6-10 0,5 3-812,-2-3 1033,0-2 0,-1 1 0,-2-1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5:01.27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 0 7569,'6'15'14,"-4"-7"24,11 11 0,-7-9 0,5 11 37,-1-1 20,-7-4 1,8 12 0,-6-4 271,-2 3-357,-1 2 1,-2 0-323,0 0 0,-2-5 0,-3 0 32,-4 2 0,1-5 56,-2-2 224,1-3 0,-6 5 0,1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5:04.234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88 72 6969,'0'-8'396,"0"2"0,0 7-47,0 4-285,0-3 0,0 11 1,-2-4 120,-3 4-170,4 2 0,-12 6 0,3 4 81,-3 7 1,4 1-19,-1 5 0,5 2-28,-4 8 0,5-1-32,0 6 0,2-5-69,2 5 0,2-5 68,2 5 1,4-9-143,7 4 1,1-13-63,3 4 1,-1-12-174,6-3 0,-5-8 197,5-1 0,0-2 163,5-8 0,0-1 0,0-4 0</inkml:trace>
  <inkml:trace contextRef="#ctx0" brushRef="#br0" timeOffset="297">464 434 7585,'14'0'296,"0"0"0,1 0-231,-1 0 0,7 0 52,3 0 1,4 0-180,1 0 1,6 0-57,3 0 1,-2-5-223,-2 0 309,3-6 1,-12 4 30,4-2 0,-3-4 0,3 5 0</inkml:trace>
  <inkml:trace contextRef="#ctx0" brushRef="#br0" timeOffset="663">1114 29 7569,'8'8'567,"-1"-2"1,-7-4-450,0 3 0,4-2-68,1 7 0,0-1 74,-5 6 1,5 1-113,0 3 0,1 2 17,-1 3 0,-3 3-112,2-2 1,-2 0 98,-2-1 0,0 4-95,0-4 1,0-2 17,0 2 0,0-6 41,0 1 14,0-3 0,0-1-30,0-1 1,2 1-30,2-1 66,4-6 0,7-1-60,-1-7 1,1 0 55,-1 0 0,2 0-144,4 0 1,-4-7 4,3-2 0,2 1-94,-2-2 1,5 0 86,-4-4 1,-1 4-346,-5 1 95,7-1 1,-5-5 398,3 1 0,-2-1 0,-3 1 0</inkml:trace>
  <inkml:trace contextRef="#ctx0" brushRef="#br0" timeOffset="922">1606 0 7569,'0'14'-179,"-2"1"-137,-3-1 0,4 1 413,-4-1 1,3 2 831,2 4-731,0 2 0,0 7 0,0 2 244,0 2-440,0-2 1,5 14 104,0-7 1,0 7 13,-5-6 0,0 3-14,0 1 1,0-4-349,0-1 1,0-6 172,0 2 1,0-3-562,0-3 0,-5-3 629,0-1 0,-6-7 0,3 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5:07.33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 0 7590,'0'10'319,"0"-1"-221,0 3-28,0 0 1,2 9-63,2 3 0,-2 4 40,3 1-161,-4 0 1,4-1-1,0 1 79,-2 0 1,-1-5-60,-2 0 1,0-6-213,0 1 1,0-3 63,0-1 241,-7-1 0,-1-6 0,-6-1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5:07.91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0 593 8589,'15'0'97,"1"0"-83,3 0 0,-1 5-126,6 0 1,-2 0 25,3-5 0,2 0-201,-3 0 1,-3 0-25,-2 0 1,-3 0 310,-1 0 0,6 0 0,1 0 0</inkml:trace>
  <inkml:trace contextRef="#ctx0" brushRef="#br0" timeOffset="449">492 304 7569,'8'-8'-84,"5"-5"0,-12 10-220,4-7 0,2 6 433,-2-6 729,-1 7-704,-4-4 1,5 9-92,0 3 1,0 3 35,-5 6 1,-2 1-34,-3-1 0,2 7-49,-6 3 0,4 8 24,-5 2 0,2 6 4,-2-1 1,-1 7-28,6 3 1,1 5-82,4-1 1,0-1 86,0 1 1,6-7 8,4 2 1,2-9 78,3-5 0,6-9-82,3-1 0,3-12 18,2-3 0,0-7-53,0-7 0,5-3-102,-1-6 1,0-7 31,-9-3 1,1 1-185,-5-1 0,4 0 30,-5-5 0,-1 0 128,-9 0 0,3 5-25,-8 0 1,6 6-3,-5-1 257,0-3 1,-7 6 119,-3-4-27,-3 11 0,-6 2-86,-1 7 1,1 3 46,-1 7 1,1 6-117,-1 13 1,1 5 6,0 0 0,4 6-98,0-2 1,7 2 87,-2-1 0,4-4-11,1-6 0,1-1-231,4-4 0,3-4-333,7-5 1,1-5 134,3-1 1,-1-7 375,6-2 0,0-7 0,5-7 0</inkml:trace>
  <inkml:trace contextRef="#ctx0" brushRef="#br0" timeOffset="820">1085 58 7444,'0'-14'-720,"1"1"551,4 3 1,-3 2 519,3 4-228,3 2 1,0-4 7,6 6 0,-4 1-95,-1 4 0,1 3 89,5 7 1,-1 5-72,0 4 0,2 4-6,4 1 0,-3 4 60,8 1 0,-3 6 141,2-1 1,2 3-120,-7 1 0,5 0 106,-5 1 1,1-1-17,-6 1 0,1-3-92,-1-2 1,-4 1-259,-1-6 0,-5 4 27,0-4-340,-2 0 0,-4-5 1,-2 0 41,-6 0 401,-3-1 0,-1 1 0,-1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5:23.735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59 276 7569,'-10'-2'0,"0"-3"0,7 4 0,-5-11-46,3 8 0,2-3-56,-6 2 190,5 4-168,-2-12 94,6 11-85,0-4 0,2 1-15,2 0 1,0 0 98,5 5 1,1-4-89,4-1 0,-4 0 90,0 5 1,1-5-21,8 0 1,-3 0 5,3 5 0,2-4 10,-1-1 1,5-2 9,-1 3 0,4 2 8,1-3 0,-2 2 1,-3-2 0,3 4-15,-3-4 1,-3 3-31,-1 2 1,-4 2 31,-2 3 0,-1-2-1,-3 6 0,-4 1-37,-6 4 1,0 1-9,0-1 1,-11 2 42,-4 4 0,-4-4-2,0 3 1,1 2-5,-6-2 0,0 5-5,-5-4 0,5 0-1,0 0 0,1-4 6,-1 3-11,3 4 0,7-9 0,1 2-4,3-5-8,-2-1-11,10-2 0,2-2-8,10-6 0,4 0 34,5 0 1,4-1-10,6-4 0,0 3 8,0-2 0,-2 2-12,-3 2 45,10 0 0,-12 0 0,9 2-37,-6 2 0,-1 4 6,5 7 0,-5-1 38,1 1 0,-8 4 78,3 0 1,-4 5-46,-2-4 1,-1 1-45,-3-2 0,-4-1 9,-6 6 1,0-7 14,0 3 3,0-4 1,-2 0 0,-4 1-8,-9 3 1,1-6-11,-5-4 0,-4-1-30,-1 6 1,-3-2 1,-2-4 1,-5 3-128,0-8 1,-4 6 87,4-5 0,-4 5-133,4-6 1,0 3 42,5-2-36,0-4 0,7 10-24,3-6 101,9 7 1,5-11-94,10 4 1,9-3 170,10-2 0,4-7 0,1-1 0</inkml:trace>
  <inkml:trace contextRef="#ctx0" brushRef="#br0" timeOffset="487">579 30 7569,'0'-8'-228,"7"1"0,-4 7 0,7-1 447,1-4 0,2 3-45,1-2 0,1 2-119,-1 2 1,5 0 78,1 0 1,-1 2 5,-5 2 0,6 0-18,-1 5 0,5 1 11,-5 4 1,2 2-18,-2 4 1,-1 2-12,6 7 1,-1 2-86,1 2 1,1-1 68,-5 7 0,5-2-20,0 2 0,-5 2 47,0-2 1,-4 1-7,-2-1 0,-4 7-86,-1-2 1,-5 2-109,0-2 0,-4-1 4,-4 0 0,-4 1 37,-7-1 1,1-4-442,-1-1 0,6-6 38,-1 2 446,0-3 0,-4 4 0,-1 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8:20.316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0 1 7569,'0'8'-743,"0"0"743,0-3 4,0 3 0,0 6 1,2 2 21,3 3 1,-2-1-33,6 6 0,-4-4 23,5 4 0,-7-5-201,2 5 1,1-6-47,-1 1 230,6-3 0,-3-2 0,7 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8:24.071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290 102 7569,'0'-10'-234,"-2"2"0,-1 0 93,-2 0 0,-6 5 274,1-2 0,-3 4-85,-1 1 0,-1 5-1,1-1 1,-1 9 108,1 2 0,-2 1-50,-3 8 1,2 0-31,-2 5 0,3 6 1,2 4 0,-1 3 4,1 1 0,1 5-16,3 0 1,-1 5-7,6-5 0,0-1 11,5-8 0,7 1 7,2-6 0,6-6-431,4-3 1,4-9 169,6-2 0,-2-1-173,-3-8 0,7 0 103,-7-5 1,6 0 253,-6 0 0,10-13 0,3-3 0</inkml:trace>
  <inkml:trace contextRef="#ctx0" brushRef="#br0" timeOffset="283">579 1 7315,'8'6'-354,"-2"-4"354,-6 11 300,0-5 0,2 11 0,1 2-78,2 1 0,1 1-222,-1 1 0,-3 7-255,2-7 1,3 5 149,-2-10 1,1 0 104,-1-4 0,3 5 0,6 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8:23.270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1 261 7472,'14'0'286,"1"0"-211,-1 0 0,7 0 0,3 0 29,3 0 0,-3 0-118,1 0 1,3 2-63,6 3 1,6-4 106,-1 4 0,4-3 46,5-2 1,-1 0 38,6 0-401,0 0 0,3 0 0,-3-2-42,-4-3 1,0 2 41,0-7 0,-1 5 285,-5-4 0,0-1 0,1-4 0</inkml:trace>
  <inkml:trace contextRef="#ctx0" brushRef="#br0" timeOffset="382">796 1 7569,'14'0'-941,"1"0"761,-1 0 1,1 0 199,-1 0 1,5 0 46,1 0 1,5 0 23,0 0 0,2 0-33,2 0 0,-5 5-12,0-1 0,-5 3-66,5-2 0,-8-2 25,-1 7-6,-1-1 1,-7 6 19,2-1 1,-2 5-5,-7 1 1,-2 1 5,-3-2 0,-1 2 2,-4 3 0,-4 3 0,-1-3 1,1 4-8,-5 0 0,3 1 9,1 0 0,1-1-23,-1-4 1,1 3-1,-1-3 0,1-3-42,-1-2 1,3-3-247,2-1-25,3-1 311,7-6 0,-6 5 0,-2-5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8:20.907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1 521 7203,'14'-7'-231,"-4"6"1,-1-4 378,3 3 1,5 2-95,3 0 0,5 0-50,-1 0 0,5 0-125,5 0 0,1 0 95,4 0 0,3 0-116,-4 0 0,4-1-36,1-4 0,6 2 61,-1-7 0,-2 2 117,-7-2 0,3-3 0,-5 5 0,6-6 0</inkml:trace>
  <inkml:trace contextRef="#ctx0" brushRef="#br0" timeOffset="392">550 217 7569,'-8'0'-529,"2"0"345,6 0 218,12 0 1,0 0-63,12 0 0,-5 0 55,5 0 0,-5 0 34,6 0 1,-3 0-51,2 0 1,2 2-130,-7 3 1,5-4 116,-5 4 0,1 1-86,-6-1 1,1 5 19,-1-5 1,-4 6 59,-1-1 0,-5 2 0,0 3 0,-2-1-5,-2 1 0,0-1-4,0 1 1,-6 1 20,-4 3 1,-3-1 5,-1 6 1,-1-7-9,1 3 0,-1-3 3,1 3 1,-1-4 0,1 3 0,-1-3-7,1-1 1,0-1-125,-1 0 1,2 1 31,4-1-141,-4 1 233,11-1 0,-4 1 0,6-1 0</inkml:trace>
  <inkml:trace contextRef="#ctx0" brushRef="#br0" timeOffset="767">1244 203 7569,'0'-8'-877,"0"1"961,0 7-47,0 19 0,2-1-5,2 16 1,-2-2 22,3 2 0,3-1-6,2 11 0,-4-9-49,-1 9 1,-4-4 0,-1 3 0,0-4-104,0-1 1,0-6 82,0 2 1,0-8-192,0-2 1,0-6 5,0 1 0,0-8 205,0-1 0,0-7 0,7 3 0,1-6 0</inkml:trace>
  <inkml:trace contextRef="#ctx0" brushRef="#br0" timeOffset="1338">1143 217 7569,'-8'0'-1222,"1"0"1606,7 0-300,0 7 0,7-1-25,2 4 0,4-4-35,2-6 0,1 0-15,3 0 1,4 0-15,5 0 0,1 0-27,0 0 1,5-5 8,0 0 1,0-4 3,-6 4 1,1-5-74,0 5 1,-5 1 54,0 4 1,-6 0-6,1 0 1,-7 0 23,-3 0-14,1 0 0,-2 6 63,-3 4 0,-5 3-14,-5 1 1,-3 0 8,-7 1 0,-1 4 11,-3 0 0,1 2 7,-6-1 1,5-4-22,-5 3 1,6-3 0,-1-1 0,3-6-5,2 1 0,4-5 25,0 4-225,7-6 113,-3 4 0,7-7-59,4 0 0,3 0 55,7 0 1,1-5-11,3 0 1,2 0 54,3 5 0,3 0 3,-3 0 0,4 0-31,0 0 0,-3 2-7,-1 3 1,-7 3 202,3 6 0,-4 1 4,-2-1 1,-4 1 5,-1-1 0,-5 5-70,0 1 1,-4 4 6,-4-5 1,0 5-30,-5-5 1,-2 6-1,-9-6 1,4 5-53,-3-5 0,-2 1 48,2-6 1,-5 0-62,4 1 1,-4-2 1,5-4 1,-5 3-97,5-8 1,-5 1 67,4-5 1,-1 0-99,2 0 1,3-5 113,-3 1 1,3-8-17,1 3 1,6-4-297,-1-2 1,7 1 327,-2 0 0,3-7 0,2-2 0</inkml:trace>
  <inkml:trace contextRef="#ctx0" brushRef="#br0" timeOffset="1592">1924 0 7569,'6'8'-1197,"-4"5"1209,2-3 0,3 4 528,-2 5 0,1 4-485,-1 6 0,-3 0 0,2 0 0,3 0-328,-2 0 0,-1-1 67,-4 1 1,2-5-167,3 1 372,-4-8 0,6 11 0,-7-6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1:23.055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1 7569,'15'6'-472,"-7"-4"0,3 12 1,-6-1 740,-2 5 0,0 8-65,2-2-302,-3 3 1,4 2-1,-6 0-143,0 0 1,-5 0 117,0 0 0,-4-2 123,4-3 0,-6-3 0,3-7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8:19.850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14 116 7569,'-1'-10'-100,"-2"1"1,-2-3-292,2 0 594,1 3-79,2-3-241,0 10 0,5-3 117,0 10 1,1 8-38,-1 6 1,-2 7 11,7-2 0,-7 10 71,2 4 0,1 6-83,-1 4 1,0-6 68,-5 6-40,0-6 0,0 3 0,0-9 24,0 0 1,-5-4-8,0-8 0,0-3 62,5-7 4,0 1 36,0-7 0,0-8-53,0-10 1,0-4-193,0-6 0,5 3 61,0-7-74,6-7 0,-7-1 1,4-5 20,-2 2 0,5-4 53,-1 5 0,3-4 41,1 4 1,2-4-27,3 4 1,-1-5 119,6 6 1,5-1-79,5 5 1,0 5 106,-5 0 0,-1 8-60,1 1 1,-5 7-18,1 8 1,-3 0 52,2 0 1,-1 11 7,-4 4 1,-3 9-2,3 0 1,-3 5 0,-1 5 1,-1-2 22,1 6 0,-2-4-59,-4 5 0,2-2 18,-6 1 1,5 2 9,-5-6-111,0 6 1,-5-11-1,0 2 79,0-6 1,0-5 4,0 4 1,1-8-251,4-2-419,-3 1 26,4-14 237,-6 6 366,0-7 0,0-13 0,0-3 0</inkml:trace>
  <inkml:trace contextRef="#ctx0" brushRef="#br0" timeOffset="227">101 347 7569,'0'8'-737,"0"-1"850,0-7 1,7 0 0,2 0-14,4 0 1,8 0-53,3 0 0,5 0-50,5 0 0,-4 0-99,4 0 0,-3 0-129,-3 0 1,1 0 88,0 0 1,0 0 140,0 0 0,0 0 0,0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8:18.908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0 217 6657,'0'-8'88,"7"2"1,1 6-92,6 0 0,7 0-1,3 0 1,-1 0-12,1 0 1,0 0-60,5 0 1,0 0-126,0 0 1,0 0 141,-1 0 57,-5-7 0,4-1 0,-4-6 0</inkml:trace>
  <inkml:trace contextRef="#ctx0" brushRef="#br0" timeOffset="344">304 0 6384,'14'0'10,"1"0"1,1 0-52,3 0 0,-3 0-7,3 0 0,2 0 22,-1 0 0,1 5-5,-2 0 0,-3 0 19,3-5 0,-3 4-24,-1 1 39,-1 7 1,-1-4-21,-3 6 1,1-4-5,-6-1 0,-1 1 34,-4 4 1,-1 1 8,-4-1 0,-3 1-19,-6-1 0,-1 5 3,1 1 0,-1 4-6,1-5 1,-1 0-1,1-4 0,1-1-89,3 1 0,-1-1 77,6 1 12,0-1 0,5 1 0,0-1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1:41.876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15 565 7569,'0'-8'120,"0"-5"296,0 11-105,0-4 0,-6 6-24,4 0 79,-4 0 0,17 0-368,3 0 1,4 0 96,-4 0-246,1 0 1,4 0 0,0 0 52,-1 0 0,-2 0-19,-1 0 1,4 0-51,0 0 1,2 0-229,-2 0 0,-3 0-207,4 0 0,1 0 28,-2 0 574,0-7 0,2-1 0,1-6 0</inkml:trace>
  <inkml:trace contextRef="#ctx0" brushRef="#br0" timeOffset="300">290 319 7261,'-8'6'-392,"1"-4"546,7 4 0,5-4 1,2 1-27,1 2 1,1 0-66,6-5 1,-1 0-123,1 0 0,-1 0-46,0 0-20,1 0 0,-1 0 51,1 0-212,-7 0 220,5-7-94,-12 6 1,11-7-82,-8 3 38,1 3 137,-5-4 0,-6 0 0,-2-2 1</inkml:trace>
  <inkml:trace contextRef="#ctx0" brushRef="#br0" timeOffset="1271">405 1 9285,'-4'10'574,"-1"-1"-430,-7 1 1,4 4-11,-6 1 0,4-1-6,1 1 0,1 4 11,-2 0 0,-3 5-49,4-4 1,-4 5-140,-2-1 0,6 4 80,-1 1 0,0 1-32,-4 4 0,4-4-14,1 4 0,4-2 82,-5 2 0,7-3-38,-2 2 1,4-7-15,1-2 1,0 0-66,0 5 0,4-2 31,1-3 1,6 2-14,-1-7 1,-2 2-3,2-1 0,-2-4-106,1 3 0,3-8-15,-8-1 0,6-1 78,-5 6 1,1-5-26,-1-1 6,-3 1 1,4 0-147,-6-1 206,0-6 0,0 5-4,0-3-29,0-3 283,0 4-241,-6-12 0,4 3 21,-3-7 0,-1 5 6,1-4 0,0-1 2,5-5 1,-5 1-6,1-1 0,-6-1-3,5-3 1,0-2 5,5-3 1,-4-3-2,-1 3 1,0-5 22,5-5 1,0 4-29,0-4 0,0-1 76,0 1 0,0 0-43,0 5 1,1 0 3,4 0 1,-1 0 17,5 0 1,-4 5 3,5 0 0,-1 5 2,6-5 0,-1 6 12,1-1 0,-1 3-100,1 1 0,1 1 68,3 0 0,-3-1-100,3 1 0,-8 6-29,-1 3 43,0-3-88,4 6-65,-6-4 1,0 6-226,-3 0-365,-3 6-609,4-4 1403,-6 4 0,-6 1 0,-2 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1:44.804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59 29 6716,'0'-8'450,"0"2"0,-2 1-98,-3 0-138,4 0 363,-6 5-505,7 7 0,-1-1-19,-4 4 0,3 7 1,-3-2 1,-1 9-85,1 0 1,-4 5 94,4 5 0,0 3-12,5 6 1,0-4-7,0-1 0,0-1 41,0 2-104,0 2 0,2-10 1,2 1 57,6-6 1,3 0-25,1-7 0,1 0-49,-1-4 0,6-1-124,-1 0 1,2-1-235,-2-3 1,-3 1 172,3-6 0,2 0 216,-2-5 0,7 0 0,-3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1:46.077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1 318 7338,'9'0'124,"1"0"1,0 0-21,4 0 0,2 0 0,4 0 1,-3 5-34,7 0 1,-1 0-139,1-5 1,3 0 69,-3 0 0,2-2-157,-2-3 0,2 4-290,-7-4 1,0 2 94,-4-2 349,-1 3 0,1-4 0,-1 6 0</inkml:trace>
  <inkml:trace contextRef="#ctx0" brushRef="#br0" timeOffset="324">623 0 7664,'6'8'384,"-3"5"-280,7-3 0,-5 7 63,4 3-111,-6 5 1,9-2 16,-7 6 0,4 4 0,-2 3 37,1 1 1,-5-4-16,2 6 0,1-7-47,-1 2 0,0-4-112,-5-1 0,5 0-90,-1 0 1,3-5 68,-2 0 1,-4-6-655,4 1 409,3-3-233,-6-1 1,6-2 562,-3-4 0,-4-2 0,6-7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1:47.534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0 0 6749,'2'10'242,"3"-1"-187,-4 1 0,11 4 1,-7 1 0,4 1-22,-4 3 0,0-3-12,-5 4 1,1-3 11,4 3 1,-3-4-76,3 3 1,-4 2-20,-1-2 1,0 2 54,0-2 0,-5-3-169,1 4 1,-3-4 8,2-2 0,4-4-192,-4-1 295,3-5 62,2 2 0,-6-6 0,-2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1:48.710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405 144 7517,'0'8'-269,"-2"-2"51,-2-6 246,-4 7 1,-2-6 7,0 4 0,2-2 36,-1 2-15,-4-3-35,5 4 0,-7-6 47,1 0 1,-1 0-39,1 0 0,4 0-115,1 0 1,-1 0 129,-4 0 1,-1-1-101,1-4 1,-1 3 45,1-3 1,4 4-5,0 1 6,1 0 1,-6 0-2,1 0 0,4 0 5,1 0 0,4 1-2,-5 4 0,5-3 18,-4 3-12,6 3 0,-9 0 60,7 6 0,1-4-44,4-1 0,-5 1 5,0 5 0,-1-1 11,1 1 0,3 1 2,-3 3 1,2-3 0,-2 3 0,4-3 0,-4-1 1,3-6 30,2 1-7,0 0-31,0-2-22,7-2 1,1-6 1,6 0 0,1 0-34,-1 0 1,7-5-7,3 0 0,3-1 0,2 1 1,0 4-93,0-4 0,6 5 111,4 5 0,-2 3-12,2 6 0,-7 5-10,1 1 1,-2 5 28,-2-1 0,-7 2 4,-2-2 0,-4 4 12,-2-4 1,-6-2 82,-3 2 1,-3-1-63,-2 1 0,-2 2 9,-3-7 1,-4 2-47,-11-2 0,3-3 22,-8 3 0,1 2-19,-5-2 1,-4 1 0,-1-6 0,0-1-6,5-3 0,5 1-21,0-6 0,6 0-6,-1-5 0,3 0-90,2 0-52,6-7 0,1-1-120,7-6 1,2 4 74,3 0 0,4 1-72,11-6 292,2 1 0,13-7 0,2-2 0</inkml:trace>
  <inkml:trace contextRef="#ctx0" brushRef="#br0" timeOffset="341">564 28 7569,'-10'-5'-89,"1"1"160,6-1 197,-4-2-206,7 6 0,0-4-74,0 10 1,7-2 102,2 7 0,4 1-120,2 8 1,4-1 52,0 6 1,7 0 49,-2 5 0,3 1-39,2 4 0,0-2-46,0 7 1,0-1 118,0 6 1,-7-1-20,-2 1 0,-4-1-4,-2 0 1,-1 5-17,-3 1 0,-4-1-146,-6-5 1,-2 1 34,-2-1 0,-3-1-66,-2-4 1,-6 2-10,1-6 0,-1 5-223,-4-5 0,3-2 22,1-8 318,1 3 0,-7-11 0,-1 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1:51.158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15 129 7569,'-8'0'-347,"1"0"435,7 0 1,2-5-68,3 0 0,-2-1 82,7 1 0,-1 2-108,6-7 0,1 2 61,3-2-83,-3-3 1,10 10-1,-5-7 19,1-1 1,-3 3-50,6-1 0,-8 5-52,2 0 0,2 0 40,-1 0-10,-1 2 0,-6-3 63,-4 10 1,-1-2-42,-3 7 0,-3-5 39,3 4 1,-5-1 4,-5 2 0,-2 3 10,-2-4 1,-4 4 10,3 2 1,-3-1 50,-1 1 0,-5-1-80,-1 1 21,1-1 16,5 0 177,-1 1-117,7-7-67,2-2 0,7-6-6,4 0 0,-2 0-6,7 0 1,0 0-90,4 0 0,5 5 98,1 0 1,5 0-10,0-5 0,-3 6-12,2 4 1,-1-2-63,1 2 1,1-1 72,-5 6 0,-1-1 3,-5 1 0,1-1 10,-1 0 0,-6 1 7,-3-1 1,-3 1 85,-2-1 0,0 1-98,0-1 0,-5 1 9,0-1 1,-11 1 10,2-1 1,-4 1 68,3-1 1,-5 0-68,-4 1 0,3-2 0,1-4 0,-1 3-14,2-8 0,0 1-6,4-5 0,6 0-128,-1 0 154,1 0-21,1-6 0,1 3-8,7-7 1,0 5-631,0-4 627,7 5 0,1-15 0,6 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1:51.405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1 7569,'0'9'-122,"0"1"0,0 0-252,0 4 1,0 1 701,0-1 0,0 5-131,0 1 0,0 4-208,0-5 0,0 5 3,0-5 1,0 6-176,0-6 1,0-5 59,0-4 0,0-5-207,0 4 273,0-5 57,0 2 0,0-6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1:52.727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159 1 6949,'-9'0'407,"-1"0"1,5 6-167,-4 4 0,-1 3-97,-4 1 1,4 2 11,0 3 0,2 4-57,-1 6 0,-4 6 16,3 4 1,2 3-1,-2 1 1,7 2 53,-2 3 0,-1 3-157,1 7 0,0 0-12,5 0 0,0-5-51,0 0 0,7-11-91,2 1 1,4-9-225,2 0 1,1-10-377,3-5 1,4-3 91,6-2 650,-1-5 0,1 3 0,0-4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1:23.401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1 7569,'0'8'-670,"0"4"0,0-2 1104,0 3 1,0 3-252,0 3 0,0 4-190,0 6 1,0 0-35,0-1 1,2 6 87,3 0 0,-4 0 42,4-5 1,1 0-50,-1-1 0,0 0-192,-5-4 0,2-2-4,3-2 1,-4-4-84,4 3 1,-3-8 56,-2-1 182,0-7 0,0 3 0,0-6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1:53.276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0 376 7513,'0'8'-118,"0"-1"0,7-7 1,2 0 45,4 0-20,2 0 0,1 1 0,1 2-203,3 2 134,5 0 1,-4-5 0,5 0 160,-2 0 0,0 0 0,5 0 0</inkml:trace>
  <inkml:trace contextRef="#ctx0" brushRef="#br0" timeOffset="492">463 116 7461,'6'-10'67,"4"2"3,3 2 1,6-5-16,0 1 1,7 2-162,-2-2 1,3 1 61,2-6 0,0 5 88,0 1 1,0 6-118,0-2 0,-5 3 87,0 2 1,-6 0-84,1 0 1,-3 2 76,-1 3 0,-3 3 22,-2 6 1,1 7 10,-6 3 1,0-1 10,-5 1 1,-2 0-28,-2 5 0,-4 0 3,-7 0 1,1-5 12,-1 0 0,1 0-5,-1 5 0,-4 0 36,0 0 0,-5-1-38,4 1 0,1-1 4,5-4 0,-1 2-40,1-7 0,4 0-4,0-4 0,7-6 74,-2 1-4,4-7-119,1 3 0,6-6 69,4 0 0,3 0 8,1 0 0,1 0-14,-1 0 0,5 0-1,1 0 0,5 0-34,-1 0 0,-1-1-87,1-4 1,-2 3-90,3-2 1,0 2 63,-5 2 1,-1 0-84,-5 0 1,1 0 221,-1 0 0,1-6 0,-1-2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1:51.794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59 159 7569,'-7'15'-311,"6"-7"176,-12 5 0,10-10 0,-5 6 416,1 3 1,1 5-94,1 3 1,3 5-106,-2-1 0,2 4-18,2 1-35,0 0 0,2-2 0,2-1 64,6-2-74,3-7 0,3 3 0,2-11-13,1-4 1,7-3 40,-2-2 1,-2 0-118,2 0 1,-1-7 54,1-2 1,-2-4-171,-2-2 1,-4-4-41,3 0 92,-3-7 1,-6 8 0,-2-4 31,-2 1 0,-1-3 24,-5 5 0,-2-1-25,-3 6 0,-3-5-13,-6-1 0,-2 1 409,-3 5 1,1-1-142,-6 1 0,6 4 129,-1 0-269,-4 7-217,7-3 0,-5 6-63,7 0 64,6 0 0,3 0 202,10 0 0,3 0 0,6 0 0</inkml:trace>
  <inkml:trace contextRef="#ctx0" brushRef="#br0" timeOffset="249">478 0 7569,'0'15'126,"0"-6"-175,0 1 0,5-5 43,0 4 0,6 3 255,-1 7 1,4-1-59,5 6 0,-1 0-247,6 5 1,-5 0 54,5 0 1,-4-1 55,4 1 0,-5 0-17,5 0 1,-6 5-104,1 0 0,-8 4-38,-1-4 0,-7 6 88,2-1 0,-5-2-366,-5 1 1,-3-4 380,-6 4 0,-7 1 0,-2 4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1:55.001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0 7162,'14'0'-106,"1"7"1,-1 1 0,-1 6 226,-3 1 0,2 1-91,-2 3 1,-2-1-113,2 6 1,-7 0 66,2 5 0,-4-2-78,-1-3 0,-1 2-1,-4-7 0,-1 0-156,-4-4 0,-3-2 250,3-4 0,-2 4 0,-3-5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1:55.297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0 333 7623,'0'-8'708,"0"3"-513,0 10 0,0 3 0,0 6 0,5 7-155,0 3 1,1 4-198,-1 0 1,-3 3 191,3 3 0,-4 3 150,-1 6-258,0-6 1,0 3 0,0-6-103,0-2 1,0 2-218,0-5 1,0 1 16,0-11 1,0-4-519,0-5 893,0-7 0,0 3 0,0-6 0</inkml:trace>
  <inkml:trace contextRef="#ctx0" brushRef="#br0" timeOffset="429">188 391 7569,'8'0'-26,"5"0"1,-5-5-245,7 0 1,-4-6 544,3 1 1,-2 2-84,7-2 0,2 2-123,-2-1 1,7-3-32,-2 8 0,8-6-103,2 5 0,-1 0 96,-4 5 1,0 0-2,0 0 1,-6 7 12,-4 2 0,-5 9 11,-4 1 1,-4 7-121,-6-2 0,0 4 79,0 0 0,-8 3 10,-6 3 1,-2-4 3,-8 4 1,5 1-145,-6-1 1,3 0 92,-2-5 0,-3 0 39,2-1 0,3 0 23,-2-4 0,6 2 52,-1-7-55,3 0 0,6-6-14,1-3 11,5-4 1,0-6-5,8 0 1,4 0 153,7 0 0,6 0-61,3 0 1,3-5-93,2 0 0,0-4-42,0 4 1,5-5-105,-1 6 0,1-6-134,-5 5 0,0-5 106,0 6 1,-5-8 116,0 3 1,-5 1-44,5-2 0,-6 0 71,1-4 0,-3-7 0,-1-1 0</inkml:trace>
  <inkml:trace contextRef="#ctx0" brushRef="#br0" timeOffset="754">882 58 7569,'-5'-14'27,"1"-1"55,-1 1 405,5 6 9,0 1-399,6 7 0,2 7 65,7 2 1,4 11-85,0 4 0,2 3 92,-2 2 0,2 5-3,3-1 0,4 8 40,-4-3 1,-2 4 10,2 1 0,-6 1-22,1-1 1,-4 5-31,-6 0 1,-1 1-144,-3-6 0,-3 0 59,3 1 1,-5-1-464,-5 0 1,2-4 64,-7 0 0,2-9-117,-2-1 1,-2-2 432,2-7 0,-3-1 0,-1-5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1:57.468"/>
    </inkml:context>
    <inkml:brush xml:id="br0">
      <inkml:brushProperty name="width" value="0.17143" units="cm"/>
      <inkml:brushProperty name="height" value="0.17143" units="cm"/>
      <inkml:brushProperty name="color" value="#FF0066"/>
    </inkml:brush>
    <inkml:brush xml:id="br1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30 232 7425,'-8'0'-243,"0"0"135,3 0 233,3 0 1,-4-2 43,6-3-207,0 4 173,0-6-130,6 7 130,-4 0-111,11 0 1,-5 0 31,6 0 0,0 2-4,1 3 0,1-2-10,3 7 1,2-7 18,3 2 0,8 1-46,-3-1 0,5 0-65,0-5 0,-4 0-113,4 0 0,-3 0 59,-3 0 1,0-2-188,-4-3 1,-3 4-134,-7-4 255,1 3-150,-7-4 319,5 4 0,-12-11 0,6 5 0</inkml:trace>
  <inkml:trace contextRef="#ctx0" brushRef="#br1" timeOffset="2196">73 275 6538,'-8'-6'818,"1"4"-666,7-4 899,0 6-951,7 0 0,-4 0 183,7 0 0,-5 5-51,4-1 1,1 1-130,4-5 1,2 5-4,4 0 0,-3 0-88,7-5 1,1 0-1,3 0 0,3 0 47,3 0 1,-2 0 29,6 0 0,-4 1-120,5 4 1,-7-3-478,2 2 0,-6 0 146,-3 1 0,0-4-58,-5 4 0,-1 1 58,-5-1 0,1 0-591,-1-5 953,1 6 0,-1-4 0,1 4 0</inkml:trace>
  <inkml:trace contextRef="#ctx0" brushRef="#br1" timeOffset="2709">478 0 7021,'8'0'-963,"0"0"1263,-3 0 0,-4 2 1,6 1 375,-1 2-509,-4 0 1,6-3 0,-3 1 116,4 2 1,-1 4-203,2-4 0,0 5 99,4-6 0,0 6 23,1-5 0,-1 6-86,1-1 1,-1-2-170,1 1 0,4 1 69,0 5 0,1-1-53,-6 1 0,0-1 70,1 0 1,-1 2 5,1 4 0,-6-3-72,1 8 0,-5-3 90,5 2 0,-7 3 0,2-2 0,-4 2-41,-1 2 1,0 0-40,0 0 1,-6-1 89,-4 1 1,-3-4-7,-1-1 0,-1-7 23,1 3 1,-1-4 14,1-2 1,0 1-138,-1-1 1,5-4 86,1-1 1,4-4 73,-5 5-282,7-7-972,-3 3 131,6-6 242,6 0 1,4-1 755,9-4 0,4-10 0,5-7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2:01.92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116 217 7569,'-14'7'0,"6"-6"0,-5 6-4,3-7 0,2 5-106,-1-1 170,-1 8 1,-3-9 0,2 5 380,1-2-158,7 6-4,-3-4-90,6 6 0,6-6-30,4-3 1,4-3-1,6-2 1,2 0-87,7 0 0,5 0-131,-1 0 1,11-5-66,-6 0 0,7-5-156,-6 5 1,3-4 2,1 4 0,0-6-143,1 1 0,-6 2-572,1-2 991,-1 1 0,-1-12 0,-1-2 0</inkml:trace>
  <inkml:trace contextRef="#ctx0" brushRef="#br0" timeOffset="405">651 15 7626,'7'-8'983,"-4"1"-854,7 7 0,-6 0-99,6 0 1,0 0-88,4 0 0,1 0 100,-1 0 1,2 0 103,3 0 1,-2 0-75,2 0 1,-3 5-263,-2 0 1,1 6 72,-1-1 0,1-2 123,-1 2 0,-1-1 17,-3 6 0,1-1 4,-6 1 0,0-1-132,-5 1 0,0 1 72,0 3 0,-2-3 29,-3 3 0,2 2-3,-7-2 1,2 1 18,-1-6 1,-4 1-12,3-1 1,2 1-2,-2-1 1,2 0 40,-1 1 0,-2-1 30,6 1-100,-7-1 1,9 1 54,-6-1-13,5 1 1,-2-1-149,6 1 1,0-6 133,0 1 0,0-7 0,0 3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2:00.985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0 203 6959,'0'8'-301,"2"-1"249,2-7 27,-2 0 1,11 0 1107,-3 0-773,2 6 1,4-4 0,4 3-116,4-4 0,-2-1-97,2 0 0,2 0-81,8 0 0,-2-5-192,7 1 1,-3-8 99,3 3 0,1 1 86,-6-2 1,0 7-150,-5-2 0,-1 3-650,1 2 0,-6 0 788,-4 0 0,4-6 0,-1-2 0</inkml:trace>
  <inkml:trace contextRef="#ctx0" brushRef="#br0" timeOffset="353">535 1 7569,'-15'8'25,"7"-2"68,-4-6 1,10 2 23,-3 3 9,4-4 0,2 6-111,4-7 0,3 0-37,6 0 1,1 0 117,-1 0 1,2 1 42,4 4 1,-4-3-114,3 3 0,2-4-324,-2-1 0,1 7 160,-6 2 1,-1-1 25,-4 2 1,4-5 75,-3 4 28,-4 1 0,6 4 58,-8 1 1,1-1-58,-5 1 0,0-1 3,0 1 0,-6 4 45,-4 0 0,2 1 112,-1-6 1,-1 5-105,-5 1 0,1 1-39,0-2 0,-1-3-24,1 3 0,-1-4-113,1-6 1,4 4 141,0-3 1,6-4-14,-6-1-266,7 3 264,-4-6 0,7 4 0,0-6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2:03.30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30 131 7569,'-8'0'-440,"1"0"0,6 2 536,-4 2 0,3 0 358,-3 5-348,4 1 1,1 6 0,0 3-7,0 5 0,0 4-21,0 1 1,6 6-4,4 4 0,-2 2 45,1 3 0,-4-1-64,5 0 0,-7 2 2,2 4 1,-3-4-11,-2 3 1,0 0-14,0-5 0,-5 2-20,0-11 0,-5-7 51,5-7 1,1-4 49,4-2-42,-7-6-93,6-1 0,-6-19-3,7-2 1,2-12-101,3-3 1,-2-1 30,6-9 1,-4 1-105,5-6 0,-7 1-1,2 0 0,1-1 98,-1 1 1,2-1 12,-3 1 0,0 0-11,5-1 1,-1 7 135,2 4 0,8 4-37,-4 5 1,4 3 92,-4 6 1,1 7-75,-1 3 1,5 5 119,1 5 0,4 11-19,-5 13 0,2 5-59,-2 4 0,-3 4-25,4-3 0,-4 3 4,-2 1 1,1-1-12,-1-4 0,-4 2-15,-1-6 0,-1 0-77,2-5 0,-4 0 10,-6 0 1,5-5-309,0 0-253,0-6 213,-5 2 237,0-12 2,0-1 0,-7-7 158,-2 0 0,-4-7 0,-2-1 0</inkml:trace>
  <inkml:trace contextRef="#ctx0" brushRef="#br0" timeOffset="191">15 594 7457,'0'8'-336,"2"-2"336,3-6 0,3 0 84,6 0 0,1-1-5,-1-4 1,7 3 135,3-3 0,3 2-291,2-2 0,0 2-201,0-7 0,5 6 277,-1-6 0,1 0 0,-5-4 0</inkml:trace>
  <inkml:trace contextRef="#ctx0" brushRef="#br0" timeOffset="483">608 73 8369,'0'15'-457,"5"-1"409,0 1 1,6 1 130,-2 3 0,4 2-38,2 3 1,-6 2-323,1-7 1,-5 5 163,4-5 0,-5 1 128,1-6-623,3 0 608,-7-6 0,12 5 0,-5-5 0</inkml:trace>
  <inkml:trace contextRef="#ctx0" brushRef="#br0" timeOffset="7845">839 1 7569,'0'10'-65,"0"-1"344,0 2 0,0 2 252,0 2-530,0-1 0,7 1 0,1-1-98,0 1 24,5 5 0,-5-3-263,6 2 1,-4-3 183,-1-2 1,-4-1-716,5-3 867,-7 3 0,10-5 0,-5 6 0</inkml:trace>
  <inkml:trace contextRef="#ctx0" brushRef="#br0" timeOffset="8354">1316 88 7792,'-8'0'482,"2"0"-327,6 0 0,-2 6-9,-3 4 0,2 4-14,-6 5 0,4-1 16,-5 6 0,5 0-20,-4 5 1,4 5-28,-5 0 0,2 6 40,-1-2 1,-3 9-4,8 1 0,-6 5-123,5-5 1,-5 7-10,6-2 0,-1 2-204,5-2 0,0 0 177,0-10 0,6-3 92,4-11 0,8-2-571,1-2 500,6-5 0,4-5 0,8-1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2:14.03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145 1 7569,'-10'4'48,"1"1"136,5 0-47,-8 2 1,8-4 0,-4 6 91,2 3 1,-4 5-143,5 3 0,-4 5 23,4-1 0,-5 5-80,6 5 1,-6-2 80,5 7 1,-5 2-14,6 3 0,-3 7-62,2-7 1,4 4 67,-4 0 0,3-5-248,2 1 1,0-1 78,0-4 0,7-4-111,2-1 0,4-9-204,2 0 0,-1-9-711,1-2 1091,6 1 0,1-14 0,7 6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2:13.27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29 6622,'0'21'348,"0"-3"1,0 4-215,0-1 1,2 5-101,3-2 1,-2 2 108,6-2 0,-4 1-61,5-5 0,-7 4-238,2-5 0,1 0 9,-1-4-693,6-7 424,-3 5 416,0-12 0,-1 6 0,-7-7 0</inkml:trace>
  <inkml:trace contextRef="#ctx0" brushRef="#br0" timeOffset="212">188 0 7569,'0'15'-27,"0"-7"1,0 5-167,0-4 1,0 4 172,0 2 0,0 1 103,0 3 1,0-3-162,0 3 1,0-3 49,0-1 1,0-1-397,0 1 272,0-1 1,2-6 151,3-3 0,-4 3 0,6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1:23.714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0 7569,'0'14'0,"0"-4"-406,0 0 268,0-7 286,0 10 1,0-10-25,0 7 0,5-1-56,0 6 1,6-1 8,-2 1 0,-1 1-40,2 3 0,1-1 20,9 6 0,-4 0-4,3 5 0,-1 6 5,1 4 0,-3 1 4,3-2 0,-4 9-41,-6-4 1,3 4-5,-8-4 0,1 4-56,-5-4 1,0 4-152,0-9 1,-1-2 189,-4-2 0,-3 2 0,-7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2:12.41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131 15 7569,'-7'8'17,"6"0"321,-4-3-268,3-3 1,2 12 112,0 0 1,0 4 22,0 11 1,2-2-24,3 12 1,-2 4-399,7 5 1,-7 1 173,2-6 1,1 0 124,-1 1 0,5-7-239,-6-4 1,6-2-426,-5-2 0,6-7 393,-1-2 1,1-4-25,-1-2 211,2-6 0,-10-1 0,4-7 0</inkml:trace>
  <inkml:trace contextRef="#ctx0" brushRef="#br0" timeOffset="523">87 15 7569,'-14'8'111,"-1"-1"1,6-7-230,-1 0 155,1 0 1,-1 0 267,0 0 18,7 0-318,-3 0 69,12 6 0,2-4-45,7 2 0,1-2 19,3-2 0,3-2-97,7-2 1,-5 0-2,1-5 0,3 5-8,6 0 1,0 0 44,-5 0 1,5 2 31,-1-3 0,1 4-14,-5 1 1,-5 1-11,0 4 0,-6 3-8,1 7 1,-9-6 6,-5 1 1,-4 4 6,-1 6 1,-1 4 8,-4-5 1,-3 7-1,-7-2 1,-6-2-74,-3 2 0,2-1 61,-2 1 1,1 2-8,-1-7 1,-2 0 15,7-4 0,0-1 10,4 1 0,6-7-1,-1-4 7,7 4-39,-4-6 0,14 4 19,3-6 0,7 0 24,2 0 0,7 2-24,-2 3 1,2-4-41,-2 4 0,3-1 26,-3 0 1,-1 3-3,1 2 1,-6 6 9,1-1 1,-3 1-3,-1 4 1,-7 2 65,-4-2 0,-2 7-64,-2-2 0,0-2 93,0 3 1,-11-1-52,-4 5 0,-4-5 44,0 0 0,-4-2-51,-6 2 1,0 2 10,0-7 0,1 5-73,-1-4 1,5-3-125,-1-7 0,8 1-79,-2-6 233,2 0 0,3-11 0,0-3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2:49.664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102 550 7569,'-10'0'-1068,"0"0"851,1 0 248,-6 0 1,6 2 38,-1 3 0,5-4-7,-5 4 1,7-2 24,-2 2 82,-3-3-37,7 4 1,-6-6 215,7 0-236,0 7 1,7-6-39,2 4 1,4-3 12,2-2 1,6 0-14,3 0 1,-2 0-66,2 0 0,-1 0-22,1 0 1,2-5-140,-7 0 0,5 0-15,-5 5 0,2 0-214,-2 0 0,-3-1-232,4-4 612,2 3 0,-6-11 0,5 5 0</inkml:trace>
  <inkml:trace contextRef="#ctx0" brushRef="#br0" timeOffset="625">420 290 7396,'12'-2'-47,"-2"-2"40,3 2 0,-5-9 1,6 4 10,1-1 1,6 5 45,3-2 1,-2 4-76,3 1 0,-3-5 60,2 0 0,2 0-73,-7 5 1,0 2 8,-4 3 0,-1 1 41,1 4 1,-2 2-41,-4-2 1,-1 3 50,-3 1 1,-3 6-68,2-1 1,-4 5 12,-4-5 1,-4 7-7,-7-2 1,1-1 23,-1 1 0,-4 0 2,0 5 0,-5-5 54,4 0 1,-4-5-53,5 5 0,-5-6 37,5 1 0,1-3-31,8-1 1,-1-6 0,6 1-69,0-7 28,5 4 0,2-7 40,3 0 0,3-2-5,6-3 0,6-1-34,-1-4 1,5 4 26,-5 6 1,2 0-2,-2 0 0,-3 0-2,4 0 0,-3 1-9,3 4 27,-4-3 0,5 11 0,-7-4 74,1 4 0,-1-3-53,0-1 0,-4 1 7,0 5 1,-7 4 30,2 0 0,-4 0-44,-1-4 1,0 4 7,0 0 0,-6 5 4,-4-4 1,-4 1 96,-5-2 1,1-1-78,-6 6 0,6-7-27,-1 3 0,-2-4 40,2-2-112,-1 1 1,8-6 0,0-1-30,3-1 0,4-2-377,-5-5-186,7 0 550,-3 0 1,12-7 0,2-1 0</inkml:trace>
  <inkml:trace contextRef="#ctx0" brushRef="#br0" timeOffset="909">1099 941 7320,'5'9'36,"0"1"0,0-1 53,-5 6 0,4 4-129,1 1 0,0 4-2,-5-5-13,0 7 0,0-9 0,0 6 75,0-2 0,-2 3-66,-2-5 0,0 5-247,-5-5 1,4 1 21,-5-6 271,1 1 0,-6-7 0,1-2 0</inkml:trace>
  <inkml:trace contextRef="#ctx0" brushRef="#br0" timeOffset="1609">1677 276 7569,'9'-2'-115,"-3"-1"-28,0-2 0,-4-2 42,3 3-153,3 2 349,-7-11 87,6 12-207,-7-6 165,0 7-92,-7 0 1,-1 0-34,-6 0 0,-1 5 35,1 0 0,-2 1-80,-3-1 1,3-3 99,-4 2-112,4 4 1,-3 1 0,0 5 61,1 0 0,-1 1-16,4-1 0,-6-4 4,12 0 1,-7-1 4,6 6 1,-3-1 6,-1 1 0,6-6-10,3 1 0,-1 0-23,1 4 1,-5-4 28,5-1 0,0 1 2,5 4 0,0-4 27,0 0 1,0-6 47,0 6-32,0-7 1,2 5-39,3-3 1,3-3 103,6 3 0,1-4-54,-1-1 0,2 0-33,4 0 0,-3 0-23,7 0 0,-6 0 4,1 0 0,2 2 50,-2 3 1,1 1-7,-6 4 1,1 3-19,-1-4 0,1 4-11,-1 2 1,0 1 16,1 3 1,-5-3-12,-1 3 1,-4-3-3,5-1 1,-7-1-23,2 1 0,-2-1 11,2 1-18,-4-1 1,6 0-11,-7 1 1,-2-5 27,-3-1 0,2-4-5,-6 5 1,-1-6-121,-5 6 0,1-5 64,-1 5 0,-4-6-141,0 6 1,-5-7 94,5 2 1,-6-2 40,6 2 1,-5-3-100,5 3 0,0-4-285,4-1 225,7 0 0,0 0 16,3 0 1,5 0 13,0 0 1,7-5 49,7 0 0,2-6-365,3 2 481,-3-4 0,12-8 0,-6-2 0</inkml:trace>
  <inkml:trace contextRef="#ctx0" brushRef="#br0" timeOffset="2067">1880 1 7412,'-8'6'-325,"1"-4"353,7 4 1,0-4 193,0 3 0,0-2-24,0 7 0,2-2-69,3 1 1,-2 9-56,7-4 0,-1 4-13,6-4 1,6 7 12,3 3 1,-2-1-5,2 1 0,-1 0 15,1 5 0,3 2 11,-3 2 0,-1-2-56,1 3 1,-6-2-29,1 1 0,-3-2-95,-2 3 0,-1 3 67,-3 1 0,-4 4-137,-6 1 0,0-3-16,0 4 0,0-9 109,0 9 0,-6-4 24,-4 3 1,-3-1-36,-1-4 0,-5 3-254,-1-8 1,0 3-20,0-3 344,4-2 0,-5-2 0,7-8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2:56.04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376 102 7569,'0'-14'70,"0"6"1,-6-5 357,-4 3-471,-3 4 1,-1-2 77,0 3 1,4 3-19,0-3 1,1 2 58,-6-2 0,1 4 45,-1-4 1,4 3-92,-3 2 0,2-4-137,-7-1 1,3 0-2,1 5 1,1 2 99,0 2 0,-1 4-80,1 7 0,-4-1 106,4 1 0,-4 6-53,8 3 0,-1-2 32,1 2 0,-1-1-9,6 1 0,0 2 5,5-7 0,2 5 3,3-5 1,0 1 9,9-6 1,-3-1-9,9-4 1,-3 3 9,3-7 1,-3-1-10,7-4 1,-4-6 29,4-4 0,-2-3-26,2-1-13,4 0 1,-7-6 0,4 1 13,-1 1 0,-6-3 0,1 2 1,-3-2-50,-1 2 1,-2 3 39,-4-3 0,3 7 88,-8 3-91,1 6 46,2-4 0,-6 10-38,4 7 97,-3 0 0,-2 17 0,0-3-39,0 3 1,0 7-20,0 0 1,0 4 37,0-4 1,0 5-35,0-6 1,0 6-79,0-5 1,0-5 81,0-5 0,0-5-131,0 5 1,0-6 48,0 1-274,0-9 1,0 2-159,0-2-63,0-3-214,0-1 744,0-6 0,6-13 0,2-3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2:56.297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15 1 7569,'0'8'-62,"0"-2"1,0-4 0,2 1 304,3 2 0,-4 1-55,4-1 1,-3 3-116,-2 7 1,0 1 76,0 3-136,0-3 0,0 11 0,0-4 50,0-1 1,-2 4-115,-3-7 0,4 5-23,-4-4 0,2-1 88,-2-5-855,3 1 291,-4-1-234,6-6 783,0-1 0,6-14 0,2-1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2:56.705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87 87 7559,'-8'0'265,"-4"0"0,5 7-74,-3 2 1,-1 6-12,6 4 1,-4-1-360,4 6 1,-2 5 137,3 4 1,2 1-6,-3-5 1,4 5 68,1 0 1,1-5-70,4-5 1,3-7 42,7 3 1,1-6-17,3-4 1,2-4 46,3-6 1,3-2 2,-3-2 1,4-6-226,1-9 1,-2 3 57,-3-4 0,2-2 20,-7-2 0,0 1-20,-4-1 0,-1 0 27,1-5 0,-7 2 59,-4 3 1,-2-2-3,-2 7 1,-6-7 227,-4 2 0,-5 3-77,-4 2 1,-3-2-32,-7 2 0,5 1-38,0 8 1,4-1 4,-4 6 1,7 1-73,-3 4 1,9 1-124,1 4 0,7 3 6,-2 6 0,4 1-438,1-1 592,6 1 0,9-1 0,7 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2:57.71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203 246 7433,'-1'-13'-269,"-4"4"0,3 1 291,-3 3 0,2 3 230,-2-2 0,2-3-53,-7 2 1,6 0-154,-6 5 1,5 0 48,-4 0 1,4 0-1,-5 0 0,5 0-49,-4 0 0,4 5-87,-5 0 1,1 8 61,-6 1 0,1 2 42,-1 9 1,6 0-125,-1 9 1,2 1 101,-2 4 0,4 4-63,6 1 0,0-1 53,0 5 0,1-4-6,4-6 0,8 2-68,6-6 0,7-5-107,-2-5 1,3-6-150,2 1 1,0-9 104,0-6 0,5-2 127,0-2 0,-1-2 67,-4-2 0,0-4 0,0-7 0</inkml:trace>
  <inkml:trace contextRef="#ctx0" brushRef="#br0" timeOffset="313">449 44 7569,'14'0'-189,"-6"6"127,-1-4 1,-2 11-1,0-4 154,-2 4 1,0 3 56,2 4 0,-4-3-220,4 7 1,2-4-114,-3 4 1,6-7-242,-5 3 240,6-4-228,-3-2 413,0-6 0,5 5 0,-5-5 0</inkml:trace>
  <inkml:trace contextRef="#ctx0" brushRef="#br0" timeOffset="509">666 1 7569,'0'14'0,"0"0"-522,0 1 408,6-1 0,-4 1 1,3-1 234,-4 1 1,4 1-170,0 3 1,1-1-133,-1 6 0,-2-7 168,7 3 0,-5-4 12,5-2 0,-1 1 0,6-1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2:58.73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131 1 7416,'-15'0'-46,"2"2"0,4 2 505,4 6-385,-3 3 1,5 3-1,-5 3 44,1 5 0,1 5-23,1 5 1,2 5 2,-7 9-37,1-3 0,0 11 0,3-3 68,0 3 1,4 0-35,-3-3 1,4 2-162,1-7 1,6-1-43,4-9 0,7 3-138,3-8 1,5-4-71,-1-5 0,4-8-639,1-1 955,0-1 0,6-12 0,2 4 0</inkml:trace>
  <inkml:trace contextRef="#ctx0" brushRef="#br0" timeOffset="2913">304 420 7461,'7'-8'130,"1"2"1,6 6-78,1 0 0,-6 0 0,1 0-34,1 0-22,8 0 0,-6 0 1,5 0-132,0 0 0,-1 0-110,-2 0 1,-1 0-109,1 0 0,4 0 352,0 0 0,7-7 0,-4-1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03.43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0 174 7569,'0'15'-330,"0"-1"0,0 1 628,0-1-128,0 1 1,0 6 7,0 3 0,0 5 1,0 4-12,0 6 0,0 1 16,0-1-149,0 9 1,0-15 0,0 9 81,0-5 1,0-3-293,0-5 0,5-2 97,0-3 1,0-3-1033,-5-6 637,0-1 474,6 0 0,-4-5 0,4-3 0</inkml:trace>
  <inkml:trace contextRef="#ctx0" brushRef="#br0" timeOffset="438">174 261 7376,'9'-2'-296,"1"-2"0,0-3 293,4-2 0,2-4 123,4 3 1,-4 4-58,3 1 0,2-2-99,-2 3 1,0-1 101,-4 5 0,-1 1 3,1 4 0,-1-2 13,1 7 0,-3 1 7,-2 9 1,-4-3-1,-6 7 0,0 0-31,0 5 0,0 0 6,0 0 0,-1 0-6,-4 0 0,2 2-87,-7 2 0,1-2 31,-6 3 0,1 1-47,-1-1 0,1 1 30,-1-1 0,2-4-8,4 4 1,-4-5 27,3-5 0,4-3-19,1-7-291,3 1 194,2-7 0,7-2 70,3-6 1,2-1 31,3-4 1,1-3 5,3-7 1,-1 1-58,6-1 1,-2 3 2,3 2 1,2-1-71,-3 6 0,-2-5 91,3 5 0,-8 1-127,2 4 1,2 0 75,-1 0 0,-1 0 87,-5 0 0,7-7 0,2-1 0</inkml:trace>
  <inkml:trace contextRef="#ctx0" brushRef="#br0" timeOffset="750">723 1 7569,'0'14'3,"0"-4"0,2-2 0,3 0 236,4 0 0,6 3-56,4 9 1,-1-3-167,6 7 1,0 0 11,5 5 0,-2 2 69,-3 3 1,2-2 9,-7 6 1,0-1-7,-4 2 1,-1 7-138,1-2 1,-2 2 31,-4-2 0,3-3 117,-8-2 1,1 3-24,-5-4 0,0 3-669,0-3 0,-5-3 71,1-6 507,-8 0 0,-2 0 0,-9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02.814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101 15 6078,'-6'-8'471,"4"2"0,-6 6-214,3 0 0,4 0-137,-12 6 1,10 2-186,-7 7 85,7-1 0,-8 2 34,6 3 1,-2-1 3,3 6 0,2-5-19,-3 5 0,4 2-47,1 8 1,-5-2 73,0 7 0,0-1-6,5 6 1,5 1-2,0 3 1,6-3-97,-1 3 1,2-5 83,3-4 1,4-5-4,0-10 1,7-3-51,-2-7 0,4-6-2,1-3 0,-1-5-79,1-5 1,0-5 69,0-9 0,0 1-166,0-6 1,-5 2 55,0-2 1,-6-4 92,1 4 1,-4-3-80,-6-2 1,-1 2-116,-3 3 1,-3-2 178,3 7 1,-10-2 115,-5 2 0,-9 4-148,-5 1 0,1 1 7,-1 8 1,0 0 580,-5 5 1,5 7-240,0 2 0,6 11-62,-1 4 0,8 9-126,1 6 1,7 1 8,-2-1 1,3 2-56,2-2 1,0-4-113,0-1 1,2-8-327,3-2 0,3-11 195,6 1 1,6-9-322,-1 0 0,5-4 57,-5-1 473,7 0 0,-4-12 0,7-5 0</inkml:trace>
  <inkml:trace contextRef="#ctx0" brushRef="#br0" timeOffset="217">651 564 7569,'8'15'0,"5"-5"-152,-4-1 126,-2 1 0,4 4 0,-5 1 99,2-1 1,-3 6-44,5-1 0,-7 5-4,2-5 1,-4 5-289,-1-4 1,0 0 94,0 0 0,-1-4-367,-4 3 534,3-3 0,-17-1 0,3-1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08.90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1 217 7569,'14'0'-477,"1"0"796,-1 0 0,6 0-182,-1 0 0,6 0-94,0 0 1,4 0-125,4 0 0,4 0 78,7 0 0,-1-2 56,0-3-18,1 4 0,-7-6-346,4 7-162,-10 0 0,4 0 42,-6 0 431,-6 0 0,4 0 0,-5 0 0</inkml:trace>
  <inkml:trace contextRef="#ctx0" brushRef="#br0" timeOffset="325">464 0 7569,'-9'8'-666,"3"-2"1323,6-6-587,6 0 1,3 0-22,5 0 0,5 0-4,1 0 1,5 0-33,-1 0 0,4 5-125,1 0 1,-1 5 85,1-5 1,-5 6-115,1-2 0,-8-1 119,3 2 0,-4 0-23,-2 4 0,1 1 3,-1-1 0,-6 2 4,-3 3 1,-4-1 23,-1 6 1,0-1-45,0 1 1,-8 3 62,-6-3 1,-1 4-67,-4 0 0,-2 1-88,2 0 1,-5-6 21,5-4 1,-1 2 125,6-2 0,-7 0 0,-1-4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15:21.364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129 43 7632,'-8'0'642,"1"2"-229,7 3-496,0 3 0,2 8 0,1 3-154,2 5 0,1 0 162,-1 5 0,-3-3 74,3 8 1,1-2-202,-1 2 181,0 3 0,-5 4 0,0 0-43,0-3 0,-5-1-244,0 2 1,-5-4 116,6-6 0,-3-2-233,2-3 424,4-3 0,-6-6 0,7-1 0</inkml:trace>
  <inkml:trace contextRef="#ctx0" brushRef="#br0" timeOffset="637">42 116 7110,'-14'8'-290,"6"-2"786,-5-12-341,11-2 0,-3-7-1,10 1 1,3 4 19,7 1 0,-1-1-249,0-5 0,3 6 29,2-1 1,2 5 48,3-4 0,2 6 38,-7-2 1,5 3-111,-5 2 0,5 2 6,-4 3 0,0 1 64,0 4 1,-4 2 41,3-2-23,-3 3 0,-1 1-111,-1 1 0,-6-6 59,-3 1 0,1-5-1,-1 5 0,0-6-4,-5 6 1,0-5-3,0 4 1,-6 0-76,-4 0 0,-3 7 58,-1-6 0,-1 8 25,1-4 1,-6 0-14,1 6 1,-5-4-95,5-2 0,-5 1 87,4-1 1,-1 1 13,2-1 34,3 1 23,-5-1-103,7-6 42,6-2 400,1-6-236,20 0 1,-3 0-100,9 0 0,2-4 32,-2-1 1,5-2-5,-4 3 0,4 2-27,-5-3 1,5 4-3,-5 1 0,1 0-89,-6 0 89,1 6 0,-3 2-56,-2 6 0,1 1 47,-6-1 1,0 6 53,-5-1 1,-2 2-58,-2-2 0,0-3 1,-5 3 0,-1 2 5,-4-1 1,-1-1 1,1-5 0,-1 6-19,1-1 0,-6 0 19,1-4 0,-2-6-104,2 1 1,3-2 59,-3 2 1,3-4-91,1-6 0,1 0 62,-1 0 0,6 0 24,-1 0 0,7-6-112,-2-4 1,3-8-161,2-1 1,0-2 300,0 2 0,7-4 0,1-6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1:25.905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130 44 7569,'13'-2'-443,"-3"-3"399,-4-3 275,1-6 178,-6 6-802,6 1 302,-7 7 171,-7 0 1,4 0 1,-6 0 1,1 7-35,-2 3 0,-3 2 37,3 3 0,-2 6-1,-3 3 1,1 3-15,-1 2 1,6 6-55,-1 4 0,0-2 9,-4 1 1,6 1-2,3 4 0,3-1-29,2-3 0,2 1-8,3-6 0,3 4-298,6-4 1,1 0 144,-1-5 0,5-2 166,1-3 0,12 3 0,-2-4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11.93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44 72 7569,'-8'15'-180,"-5"-1"0,11 2-305,-3 4 0,-1 2 432,1 7 0,0 2 360,5 2 1,0-1-1,0 7-94,0 1 0,5-3-62,0 2 1,5-7-130,-5 2 0,1-1 0,-1-4 0,-4 2 63,4-12 0,-3 5 27,-2-5 1,0 1-103,0-6 0,0-4-197,0-1 59,0-5 162,0 2-28,0-19 0,5 2-11,-1-13 1,3 0-106,-2-5 1,-4-2 51,4-2 0,-2-4-103,2-7 0,-2 1 45,7 0 0,-5 4 22,4 0 1,1 6 77,5-6 0,-1 12 84,0-2 1,1 10 69,-1-1 0,6 11-45,-1 4 1,0 3-83,-4 2 1,-1 2 29,1 3 1,4 4 94,0 11 0,0-4-72,-4 3-49,-1 3 1,6 1 0,-1 6 55,-1 0 1,-2 4-22,-2 1 1,1 6-54,-1-1 0,-4 3 31,-1 1 0,-4-1-3,5-4 1,-5 3 9,4-8 0,-4 1-322,5-5 1,-7-5 85,2 0 0,1-6-241,-1 1 21,0-3-176,-5-8 597,0-1 0,0-7 0,0 0 0</inkml:trace>
  <inkml:trace contextRef="#ctx0" brushRef="#br0" timeOffset="229">73 535 7569,'-8'0'-13,"1"0"178,7 0 44,0-6 0,2 2-12,3-5 0,4 6-274,11-2 1,-3 3 24,7 2-74,0 0 1,5 0 0,0 0 50,0 0 1,0 0-89,0 0 0,0 0 163,0 0 0,0 0 0,0 0 0</inkml:trace>
  <inkml:trace contextRef="#ctx0" brushRef="#br0" timeOffset="474">637 116 7569,'0'9'-267,"0"1"0,0 0 231,0 4 0,0 2 38,0 4 1,4 2 115,1 7 1,2-5-116,-3 0 0,-2-6 31,3 1 1,1-3 25,-1-1-14,0-1-46,1-6 0,2 5 0,7-5 0</inkml:trace>
  <inkml:trace contextRef="#ctx0" brushRef="#br0" timeOffset="666">752 44 7569,'0'9'0,"0"1"0,0-1 0,0 6 0,5-1-157,0 1 0,1 1-63,-1 3 0,-3-1 142,3 6 0,-2-6-365,2 1 320,-4-3 123,12-2 0,-5-6 0,7-1 0</inkml:trace>
  <inkml:trace contextRef="#ctx0" brushRef="#br0" timeOffset="837">940 0 7569,'8'7'-742,"5"1"1,-11 6 701,3 1 0,1-1 13,-1 0 1,1 1-71,-1-1 0,-3 2 97,2 4 0,4-4 0,0 5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2:57.005"/>
    </inkml:context>
    <inkml:brush xml:id="br0">
      <inkml:brushProperty name="width" value="0.17143" units="cm"/>
      <inkml:brushProperty name="height" value="0.17143" units="cm"/>
      <inkml:brushProperty name="color" value="#AB008B"/>
    </inkml:brush>
    <inkml:brush xml:id="br1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1 116 8308,'1'10'-114,"4"0"0,3-1 91,7 6 0,-1 4 146,0 0 1,6 7 2,-1-2 0,0 5 32,-4 5 0,-1-4-43,1 4 1,-1 3-40,1 1 1,-7-1 61,-4 2 0,-2-1-254,-2 6 1,0-2-56,0-4 1,-2 2-67,-2-6 0,-4 0-82,-7-5 1,5 0-647,1 0 965,-1-1 0,-4-5 0,-1-2 0</inkml:trace>
  <inkml:trace contextRef="#ctx0" brushRef="#br1" timeOffset="16600">969 145 7569,'8'-8'-365,"5"-5"-84,-11 12 0,6-11 679,-3 8 1,-2 5-168,7 9 0,-6 9-98,6 5 1,0 4 187,4 0 0,1 13-27,-1 2 1,0 4-80,1-4 0,-1 0-76,1 1 0,-2-3 6,-4-2 1,3 1-224,-8-6 0,6-5 69,-5-5 0,1-11 130,-1 1 47,-3-9 0,11 8 0,-5-5 0</inkml:trace>
  <inkml:trace contextRef="#ctx0" brushRef="#br1" timeOffset="17205">290 463 7569,'0'8'-823,"6"-1"1,-3-6 664,7 4 610,0-3 1,9 4-219,0-6 1,2 0-169,-2 0 0,-1 0-52,6 0 1,-5 0-4,6 0 0,-8 0-161,3 0 1,-3 0 67,2 0 1,-7 0 82,2 0 1,-7 5-2,2 0 0,1 0 0,4-5 0</inkml:trace>
  <inkml:trace contextRef="#ctx0" brushRef="#br1" timeOffset="17551">507 304 7569,'0'15'0,"0"-7"0,1-2 98,4-6 0,-2 0-132,7 0 0,0 0-31,4 0 1,0 0 6,1 0 1,-1 2 65,1 3 1,-1-2-158,1 6 0,4-4 95,0 5 0,2-5 93,-1 4 0,-4-1-1,3 2 1,-5 3-149,-4-4 0,1-1 110,-6 2 1,1 0 21,-1 4 0,-3 2 10,3 4 1,-4-4 11,-1 3 0,-1 2 76,-4-2 0,-3 5-73,-7-5 1,1 7-14,-1-2 1,6-3 12,-1-2 0,1-1-20,-6 1 0,2-7-247,4 2 13,-4-3-228,11 4 86,-4-7 228,6-2 0,19-19 1,5-3-1</inkml:trace>
  <inkml:trace contextRef="#ctx0" brushRef="#br1" timeOffset="18469">955 131 7574,'0'-10'310,"0"0"0,6 7-36,4-2-388,-4-3 0,12 7 73,-4-4 0,11-1 1,-1-1 24,3-1 0,2 5 120,0-2 1,5 3-38,-1 2 1,6 0-329,-5 0 0,-1 2 96,-4 3 0,-1-2-39,-4 7 1,-3-1 74,-7 6 1,-1-1 39,-4 1 1,3-1 112,-7 1 1,-1-1-83,-4 1 1,-4-1-13,-1 0 0,-11 6 47,1-1 1,-7 5 156,2-5 1,-4 5-61,5-4 1,-7 4 52,2-5 1,-1 0-100,0-4 1,3-1 28,3 1-33,3-1 27,-5 1 7,13-7-42,1-2 0,15-6 6,7 0 0,1-5-27,8 1 1,-2-6-4,3 5 1,2-5-24,-3 6 0,3-1-3,2 5 1,0 0-61,0 0 1,-5 1 87,0 4 1,-6 8-9,1 6 1,-3 1-14,-1-6 0,-1 7 43,1 3 0,-7 2 8,-4-2 0,-2 2 107,-2-7 0,0 5-96,0-5 1,-2 7 74,-2-2 1,-4-3-103,-7-2 0,-4 2 27,0-2 0,-7 5 7,2-4 1,1 1-40,-1-2 0,0-5-105,-5 1 1,5-2 32,0-9 0,6 1 14,-1-5 1,3-1-28,1-4 0,6-3-133,-1-7 0,7-1-56,-2-3 0,8-3-44,2-7 315,13 0 0,-8 0 0,10 0 0</inkml:trace>
  <inkml:trace contextRef="#ctx0" brushRef="#br1" timeOffset="18764">1779 15 7569,'8'6'-8,"-2"2"1,-6 7 222,0-1 0,2 1-96,3-1 1,-4 1-431,4-1 1,-3 2 224,-2 4 0,5-4 185,0 3-600,-1-3 54,3-2-111,-6-6 558,12-1 0,-11-7 0,4 0 0</inkml:trace>
  <inkml:trace contextRef="#ctx0" brushRef="#br1" timeOffset="18947">1895 1 7465,'0'14'51,"0"0"0,0 1-87,0-1 0,4 1-81,1-1 0,0 2 86,-5 4 1,5-4 119,0 3 1,0-3-108,-5-1 0,4-6-965,1 1 983,0-7 0,1 10 0,2-5 0</inkml:trace>
  <inkml:trace contextRef="#ctx0" brushRef="#br1" timeOffset="19117">2039 15 7569,'10'14'0,"-1"1"0,-5 1 0,1 3 0,1-1 44,-1 6 1,4-1-9,-4 1 0,5 1-91,-5-5 1,4 4-484,-4-5 411,6 0 127,-3-11 0,7 5 0,-1-5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16.89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73 1 6752,'0'9'257,"0"1"1,-5 0-133,0 4 1,-4 7-34,4 3 0,-5 5 11,5 5 1,-4 3-34,4 6 1,-5 2 3,6 3 1,-1-1 13,5 6 1,0-5-105,0 5 0,0-5 22,0 5 0,1-6-52,4 1 0,3 2 19,7-2 1,-1-1-109,1-9 1,-1-3-310,0-6 0,6-6 65,-1-4 379,0-3 0,9-1 0,2-1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18.34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15 275 7301,'-8'0'873,"1"0"-531,7 0-367,0 6 1,7-4 6,3 3 1,2-4-26,3-1 1,4 5 43,0 0 0,2 0-108,-1-5 0,2 0 129,7 0 0,-5-2-1,0-3 1,-5 4-317,6-4 0,-8 3-4,2 2 299,-2 0 0,3-6 0,3-2 0</inkml:trace>
  <inkml:trace contextRef="#ctx0" brushRef="#br0" timeOffset="409">420 0 7569,'-8'0'-836,"1"0"758,7 0 1,12 0 148,2 0 1,5 0 217,1 0 1,-3 2-217,7 3 0,-4-4-61,4 4 0,0-3-17,5-2 0,-2 0-2,-3 0 0,2 4-69,-7 1 0,0 2 97,-4-2 0,-2 3-5,-4 6 1,3 1-50,-8-1 1,6 0 59,-5 1 1,0 4 20,-5 0 0,0 7 7,0-2 1,0 4 12,0 0 1,0 1 13,0 0 0,0 5-2,0 0 1,-2 0-41,-3-6 1,4 1 17,-4 0 1,-2 0-26,3 0 0,-3 0-133,2 0 0,4-5-16,-4 0 1,3-6-422,2 1 386,0-3 151,0-1 0,0-7 0,0-2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21.75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101 44 7569,'8'-7'-84,"-1"4"71,-7-6 0,0 4 479,0-5-345,0 7 1,-2-3-10,-3 6 16,4 0 1,-10 1-16,6 4 1,-7 5-71,3 9 1,1-1 56,-2 6 0,2 6-75,-1 9 0,-3 2 91,7 3 1,-4 4-184,4 0 0,0 7 79,5-2 0,2-3 51,3-2 0,3-5-251,6-4 0,7 1-315,3-6 1,3-2 123,2-8 0,5-3 379,0-7 0,12 1 0,-1-1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22.61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405 0 7569,'-14'0'-44,"-1"0"0,1 2-97,-1 3 0,1-4 0,-1 4 143,1-3-20,-1-2 0,1 2 0,-1 1-44,1 2 1,-5-1 76,-1-4 1,1 2-31,5 3 1,-1-2-1,1 7 1,-1-7 0,1 10-2,-1-4 0,3-1 27,2 2 0,-3 0 34,3 4 0,2-4 5,-1-1 0,4 1 47,-5 4 1,5 1-74,-4-1 1,6 1 52,-2-1 0,3 1-30,2-1 1,0-4 4,0 0 0,0-6 7,0 6 1,2-7-5,3 2 0,3-3-27,6-2 1,1 0 20,-1 0 0,2 0-118,3 0 0,2 0 105,3 0 1,4-2-1,-4-3 1,3 4-66,2-4 1,0 5-163,0 5 0,-2-2 102,-3 6 0,2 6 40,-7 4 0,0 2 32,-4-2 0,-2-3 7,-4 4 1,-2 1 116,-7-2 1,0 0-78,0-4 0,-2 4 63,-3 0 0,-3 0-41,-6-4 0,-1-1-16,1 1 1,0-2-20,-1-4 1,1 4-2,-1-3 0,1-2-24,-1 1 0,1-5-195,-1 0-31,1-2 0,-1-4 66,1-2 0,4 0-332,1-5 275,5-1 0,-2-4 225,6-1 0,6 1 0,2-1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22.86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 7569,'8'14'-434,"-2"1"291,1-1 0,-6 6 525,4-1 1,-3 2-125,-2-2 0,0 2-329,0 3 1,0 3 66,0-3 0,0-1-234,0 1 0,0-6-10,0 1 0,0-8 248,0-1 0,0-1 0,0 6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23.24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87 203 7569,'-8'0'530,"-5"0"0,10 0 0,-5 1-389,1 4 1,-2 3 12,4 7 1,-5 1-128,6 3 0,-6 3 48,5 7-147,0 0 1,5 0 0,0 0 175,0 0 0,2-6-18,3-4 0,4-3-388,11-2 0,0-1 75,5-3 1,0-4 1,-5-6 1,5 0 73,-1 0 0,-3-6-38,-1-4 1,-4 1 4,-2-6 104,1 4 1,-6-12 0,-1 6-116,-1-3 126,-3-5 1,-4 7 0,-1-4 50,-4 1 1,-3-3-72,-6 4 1,-6-5 221,1 1 0,-7 1-69,2-1 1,-3 6 59,-2-1 0,5 5-29,0 4 0,6 3-44,-1 7-10,3 0-447,8 0 0,1 7 65,7 3 341,7 2 0,1 3 0,6-1 0</inkml:trace>
  <inkml:trace contextRef="#ctx0" brushRef="#br0" timeOffset="275">448 0 7569,'-9'0'-281,"-1"0"119,7 0 0,-3 0 760,6 7 1,4-4-205,1 7 1,6-1-326,-1 6 1,8-1-60,1 1 0,7 1 27,-2 3 0,3 3 2,2 7 0,0 0-14,0 0 0,0 2-55,0 2 0,-2 3 43,-3 2 1,2 3 18,-7-8 1,-1 6 12,-9-5 1,3 4-506,-8-4 1,1 1 12,-5-1 1,-6-4-572,-4 4 1018,-3-3 0,-8-2 0,-1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19.48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1 839 6924,'8'7'-127,"0"1"114,-3 6 1,-4 1 268,4-1 0,2 7-60,-3 3 0,1-1-187,-5 1 0,5 0 45,0 5 1,0-7 7,-5-2 0,0 1-24,0-2-322,0 0 0,-2-6-349,-3-3-50,4-4 683,-6-6 0,7 0 0,0 0 0</inkml:trace>
  <inkml:trace contextRef="#ctx0" brushRef="#br0" timeOffset="446">131 391 7569,'8'-6'-405,"5"3"0,-4-5 282,4 1 1,2-2 167,-1 4 0,2-7 244,4 3 0,-3 1-126,7-2 1,-4 7-100,4-2 1,0-1-27,5 1 0,-7 0 4,-3 5 1,-2 0-61,-3 0 71,0 6 0,-4 3 4,0 5 1,-7 0-72,2 1 0,-4 6-2,-1 3 1,-1-2 60,-4 2 1,2 1-5,-7 3 0,0 1-18,-4 0 0,0 0 4,-1 0 0,1 0-19,-1 0 1,6-2 19,-1-3 1,2 2 2,-2-7 0,2 1-17,3-6 0,4 1-56,-4-1 114,3 0 0,4-1 0,3-3 0,3 1-47,6-6 0,1 5 9,-1-6 0,2 1-33,3-5 0,-2 0 32,2 0 0,2 0 8,-2 0 1,2 0-104,-2 0-534,-3 0 1,5 0 157,-6 0 1,-1 0 437,0 0 0,1-13 0,-1-3 0</inkml:trace>
  <inkml:trace contextRef="#ctx0" brushRef="#br0" timeOffset="642">839 738 7569,'0'8'0,"5"0"-46,0-3 302,0-3 884,1 4-806,2-6-571,0 0 383,-1 0 104,-1 0-547,-4-6 297,4 4 0,1-17 0,1 3 0</inkml:trace>
  <inkml:trace contextRef="#ctx0" brushRef="#br0" timeOffset="1217">1418 232 7583,'-8'-6'287,"-5"-2"1,10 0-473,-7 3 1,5 3 132,-5 2 1,1 0 185,-6 0 0,6 5-86,-1 0 1,0 5-337,-4-6 1,0 6-56,-1-5 318,1 6 0,-1-4-11,1 2 1,-1 4 59,1-3 0,4-2 14,1 1 0,-1 1-47,-5 4 1,6 1 36,-1-1 0,5-4-17,-4 0 0,4-2 136,-5 1-93,7 4 0,-3-5-1,6 7 1,0-6 24,0 1 1,-2-5 9,-3 4 0,4 1-47,-4 4 1,3-4 1,2 0 1,2-1-11,3 6 1,-2-6 17,6 1 1,3-7-115,7 2 1,-3 2 60,3-3 0,4 1-15,1-5 0,-2 0 7,2 0 0,-1 0-4,1 0 0,2 0 35,-7 0 1,0 0-14,-4 0 8,6 0 1,-5 7-13,3 2 1,-8 4 4,-1 2 1,-7-1 33,2 1 1,-3 1 2,-2 3 0,-2-3-20,-3 3 0,-3-3 4,-6-1 0,-1-1-99,1 1 1,-1-1 86,1 1 0,-1-6-1,1 1 0,-1-7-183,1 2-179,-7-4 0,5-1 69,-3 0 1,4-1-16,6-4 1,-3 2 89,8-7 1,-1 5 200,5-4 0,0 6 0,0-10 0,0 5 0</inkml:trace>
  <inkml:trace contextRef="#ctx0" brushRef="#br0" timeOffset="1580">1577 1 7569,'-7'14'-207,"6"-6"-504,-6 5 793,7-5 0,2 2 416,3 0 1,-2-6-243,7 6 0,-1 0-140,6 4 0,4 1-31,0-1 1,2 2-17,-2 3 0,2-1 15,3 6 0,4 0-15,-4 5 0,-2 0 12,2 0 1,0 0 42,5 0 1,0 5-29,0-1 1,-6 6-79,-4-5 0,-3 6 64,-2-2 0,-6 4-244,-3 1 0,-3 1 74,-2-1 1,-7 1-299,-2-1 1,-4-1 74,-1-4 1,-6 2-53,1-6 0,-7 3 363,2-8 0,-3 3 0,-2-9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27.56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 7569,'8'14'139,"-1"1"1,-7 1 0,0 3 84,0 5 1,0 4 51,0 0-167,0 1 0,4 7 0,1 1 98,-2 0 0,-1 4-8,-2-2-15,0-4-417,0 1 1,0-9 202,0-3 45,0-3 225,0-7-226,-6 1-14,4-7 0,-11-2 0,5-6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1:48.880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189 29 5966,'-8'-6'589,"1"4"1,7-6-269,0 3-474,-6 4 121,-2-6 1,-2 7 0,1 2 4,-3 3 1,4 3 73,-1 6 1,-1 7-28,-4 3 1,1 5 46,3 5 1,-3 3-42,4 6 1,-4 5-37,-2 1 1,7-1 10,3-5 1,4-1-1,1-3 1,0-6-3,0-9 1,11 0-31,4-9 1,9 1 49,0-11 1,-2 0-10,2-5 1,0-7-7,5-2 1,-1-9-108,-4-1 1,1-7 29,-5 2 0,4-4 25,-5 0 1,-1-1 20,-9 0 0,-1 0-9,-3 0 1,-3 0 54,3 0 1,-10 5-50,-5 0 0,-3 6 58,-1-1 0,-5 0-49,-1 4 0,1-2-92,5 7 0,-1 3-87,1 3-135,-1 2 335,1 8 0,6 9 0,1 7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28.02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1 434 7312,'0'14'-230,"0"7"417,0 3 1,0 4-56,0 0 0,0 8-32,0 2 0,0 9 11,0 1 1,1 2-6,4-2 0,3-8 14,6 4 0,1-11-80,-1 1 1,2-8-91,4-2 0,1-6-29,3 1 1,1-10 92,-5-4 0,5-3-129,-1-2 0,-1 0-22,1 0 1,-6-5-39,1 0 1,-3-11-1,-1 0 1,-1-3-179,0-2 1,-6-5 157,-3 2 0,-3-3 142,-2-2 0,-2 2 0,-4 1 0,-7 3 91,-5 3 0,-6 2-126,5 8 0,-5 4 207,5 6 1,-5 8 361,4 6 0,3 7-180,7 8 0,4 6-71,6 4 1,0-2 0,1 2 0,4-1 77,5-1 1,4-3-440,5-10 1,-1-3 89,6-7 1,-5-1-441,5-3 1,1-4 163,3-6 0,-3-6 0,-1-4 317,1-3 0,3-14 0,1-4 0</inkml:trace>
  <inkml:trace contextRef="#ctx0" brushRef="#br0" timeOffset="396">478 0 7569,'-8'0'50,"1"0"411,7 0 0,7 5-282,2 0 0,4 6 16,2-1 0,4 4-111,0 5 1,7-1 77,-2 6 0,3 0-146,2 5 1,5 5 9,0 0 0,4 6-5,-4-2 0,0 4 0,-5 1 1,-2 2-65,-3 4 1,2-4-7,-7 3 0,-1-3 99,-9-2 0,3 5-168,-8 0 1,1-1-23,-5-8-132,0 2 0,-6-8 1,-4 3-98,-3 0-148,-8 4 229,5-10 50,-5 6 238,7-7 0,-7 0 0,-1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26.33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129 1 7569,'-8'0'103,"0"1"84,3 4 1,2 3-17,-7 7 0,2 1 73,-1 3 0,-3 0-118,7 10 0,-6-2-129,2 12 0,1 4 30,-2 5 1,5 9 106,-5 1 0,7-1-125,-2 6 1,5 1 22,5-1 1,2 0 25,2-6 1,9-4-112,-4 0 1,9-8-155,-4-1 0,7-9-413,-2-11 0,2 0 306,-2-9 0,3 1 314,-3-11 0,10-1 0,3-4 0</inkml:trace>
  <inkml:trace contextRef="#ctx0" brushRef="#br0" timeOffset="283">534 507 7572,'9'0'217,"1"0"8,1 0 1,2 0-167,2 0 1,4 0-187,0 0 0,7 1 86,-2 4 1,3-3-146,2 2 1,-1-2 185,-4-2 0,3-6 0,-5-2 0</inkml:trace>
  <inkml:trace contextRef="#ctx0" brushRef="#br0" timeOffset="533">1011 131 7569,'0'8'-915,"0"5"1377,0-4 1,0 6-151,0 4 1,0 3-117,0 7 0,2 7-69,2 2-86,-2 4 0,6-2 0,-5 2-11,2 3 0,0-3-141,-5-4 0,0-4-63,0 5 1,0-7 108,0 1 0,0-8-503,0-6 0,1-3 568,4-2 0,-3 1 0,4-1 0</inkml:trace>
  <inkml:trace contextRef="#ctx0" brushRef="#br0" timeOffset="874">1300 203 7569,'-10'5'0,"1"0"0,4 6 0,-5-1 0,7 4 0,-2 5 0,4 5 539,1 10-331,0-3 0,0 10 1,1-2-69,4 3 1,3-4-48,7 1 1,4-7-139,0 2 0,2-10 161,-2-5 1,4-8 31,6-1 0,0-7-581,0 2 1,-1-10 212,1-4 1,4-9-127,-5-1 1,5-7 136,-9 2 0,-3-4 6,-2 0 0,-8-3 126,-1-3 0,-9 2 105,-1-6 0,-8 5-142,-11 0 0,-5-4 11,-10-2 0,2 4 668,-7 1 1,7 10-270,-1 5 0,2 4-79,2 6 1,5 4-164,0 10 0,8 3-228,1 6 1,3 1 214,7-1 0,-5 1-41,5-1 0,1 0 0,4 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25.06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203 289 7569,'0'-8'738,"-6"2"-591,-4 6 0,2 0 6,-1 0 1,1 1-113,-2 4 0,-3-2-30,3 7 0,-2 4-48,-3 6 1,1 1 134,-1-2 1,1 3-24,-1 7 0,2 2-83,4 3 1,-2 3 75,6 6 0,0 2-7,5 3 1,0-3-47,0 3 1,6-3-119,4-1 1,4-7-5,6-4 0,-3-5-226,8-9 1,-1-1-49,5-14 0,-1 1 157,1-5 0,0-1 224,0-4 0,7-10 0,0-7 0</inkml:trace>
  <inkml:trace contextRef="#ctx0" brushRef="#br0" timeOffset="257">565 145 7286,'14'0'676,"-4"6"-575,0 4 1,-6 3-40,6 1 1,-5 5 65,4 1 0,-4 4-14,5-5 0,-7 5-354,2-5 1,-3 1 146,-2-6 1,4 1 116,1-1 1,0-4-284,-5-1 259,0-6 0,0 4 0</inkml:trace>
  <inkml:trace contextRef="#ctx0" brushRef="#br0" timeOffset="444">738 87 7569,'8'14'-106,"-1"1"1,-6-1 0,3 2 89,0 4 0,6-4 73,-5 3 1,5 2 35,-6-2 1,6 5-202,-5-5-305,6 1 26,-3-6-236,7-6 623,-7-1 0,4-7 0,-4 0 0</inkml:trace>
  <inkml:trace contextRef="#ctx0" brushRef="#br0" timeOffset="824">999 0 7569,'14'0'-510,"-4"2"646,-1 2 1,-5 5-8,0 5 0,3-3 23,-2 4 0,1-2-14,-1 11 1,-2 0 20,7 5 0,-6-4-80,6 4 1,-5-8-110,5 8 1,-6-8-37,6 3 1,-7-6-638,2 1 703,3-3 0,0-1 0,7-1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24.38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0 260 7448,'15'0'90,"-1"0"0,1 0 137,-1 0 0,7-1-291,3-4 0,4 3 44,0-2 0,8 2 43,2 2 1,4-5-90,1 0 0,-4-1-198,0 1 0,-6 3 79,6-2 1,-12 2-162,2 2 1,-5 0 345,0 0 0,4 0 0,-6 0 0</inkml:trace>
  <inkml:trace contextRef="#ctx0" brushRef="#br0" timeOffset="371">434 0 7569,'15'7'-392,"-1"-6"0,1 7 1,-1-5 145,0 2 1,1 0 467,-1-5 1,2 5 359,4 0 1,-3 4-346,7-4 1,-4 6-167,4-1 0,-5 1-95,5-1 1,-6 6 62,1-6 0,-3 6-153,-1-7 0,-6 4 58,1 2 0,-5-1-45,4 1 0,-5-1 86,0 0 1,-2 1-17,-2-1 0,0 1-16,0-1 0,0 1 19,0-1 0,-2 2 27,-2 4 0,-4-4-27,-7 3 0,5 2-20,1-2 0,-1 2 28,-4-2 1,-1-3-1,1 4 1,4-6-53,1-4 1,5 3-310,0-4 140,2-2-126,2-1 367,0-6 0,6 0 0,2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6:38.55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348 246 7569,'-8'-6'-112,"1"-4"1,3-3-1,-1-1 1,2-1-125,1 1 0,2-1 141,0 1 135,0 0 1,2 1 32,2 3 36,-2-3-51,11 5 1,-10 0 7,7 3 1,-5 4-10,4 1 1,-4 0-2,5 0 1,-1 4-5,6 1 1,-1 7-73,1-3 0,-1 4 75,1 2 0,-1-6-4,0 1 0,6-2-32,-1 1 0,2 4-84,-2-3 0,-1-2 77,6 2 0,0-6-2,5 6 1,0-5 12,0 5 0,-4-7 2,4 2 1,-8-2 31,8 2 0,-3-4-32,3 4 1,0 1 10,0-1 0,1 2-6,4-2 0,-4-4 6,4 4 0,2-3-1,-3-2 1,7 0-1,-1 0 1,-2 0 13,1 0 1,-1 0-3,2 0 0,3-2-2,-4-3 0,-1 2-5,2-7 0,-2 5-47,1-4 1,-1-1 40,-3-4 1,-3 4 6,2 0 1,-2 2-28,-2-1 0,0-4-5,0 3 1,1 2 25,4-1 1,-4 1-3,4-2 0,-3-3-12,-3 3 0,1 2 7,0-1 1,5 4-19,0-5 0,0 7 2,-6-2 1,1-1 1,0 1 0,0 0-19,0 5 0,0 0-6,0 0 1,0-5 9,0 1 0,1-1-9,4 5 1,-3 0 16,2 0 1,-1 0-5,2 0 1,-2 0 13,7 0 0,-5 0-8,4 0 0,-1 0 3,2 0 1,2 1-2,-2 4 1,3-3 2,1 3 0,0-2-8,1 2 0,-6-4-2,1 4 0,-1 1-17,6-1 1,-1 5 19,1-5 1,-1 1-34,0-1 1,6-3 27,-1 2 0,0-2-3,-5-2 1,7 2 9,3 2 1,-1-2 0,1 3 1,1-3-1,9-2 0,-2 0 3,6 0 1,-1 0-76,2 0 0,2-5 64,-2 0 1,-1-2-34,6 3 1,-6 2-932,5-3 959,1-3 0,-9 7 0,7-4-114,1 3 1,-5-3 107,6 0 1,-1 1 6,-5 4 0,-1 0 5,2 0 1,-2-2 9,1-3 1,2 4-16,-6-4 1,1 3 45,-1 2 0,1 0-40,3 0 17,-2 0 0,-3-1 0,1-3 3,-2 0 0,3-1 2,-1 5 0,0 0-9,-6 0 1,1 0-11,0 0 0,0-5-6,0 0 1,-5 0 16,0 5 1,-2 0-55,2 0 1,2 0 52,-7 0-38,7 0 0,-10 0 0,4 0 491,1 0 1,-3 0-475,6 0 1,-5 0 117,5 0 0,-5 0-120,5 0 1,-5 5 12,5 0 0,-1 0-12,1-5 1,3 0 1,-3 0 1,3 1-6,2 4 1,-5-3-5,0 3 1,-5-4 7,5-1 0,-1 2-2,1 3 1,3-4-1,-3 4 0,2-2 0,-2 2 1,3-3 12,-3 3 0,3-4-12,2-1 1,0 0 10,0 0 0,-1 5-9,1 0 5,0 0 1,0-5-1,-2 0-3,-3 0 1,3 4 1,-3 1 0,4 0-7,1-5 0,-2 0-2,-3 0 0,5 0-13,-1 0 0,1 0 16,5 0 1,-2 0 7,2 0 0,-2 0-10,6 0 34,-6 0 0,3 0 0,-6 0-29,0 0 0,-2 0 1,-3 0 1,2 0 45,-7 0 1,2 0 8,-2 0 1,-3-2-39,3-2 1,-3 2 2,-1-3 0,-1 4-36,0 1 0,1 0 41,-1 0-33,1 0 1,1-5-1,3 0 21,5 2 1,-2 0-8,2-2 1,-1 1 8,1-5 1,3 6-2,-3-2 1,-2-2 45,2 3 0,-5-1-47,5 5 1,-6-2 23,1-3 0,2 4-11,-2-4-35,0 3 1,1 2 0,-1 0 14,-2 0 1,4 0-8,-2 0 0,1 0 9,-6 0 0,2 0-8,3 0 0,-1 0-7,6 0 0,-5 0 10,5 0 1,-5 0 34,5 0 1,-1 0-17,1 0 0,3 0 5,-3 0 0,3 0-5,2 0 0,0 0 3,0 0 0,-1-5-4,1 1 1,0-1 1,0 5 0,0 0 7,-1 0 0,1 0-6,0 0 1,0 0-31,0 0 1,4 0-18,1 0 0,1 0-3,-1 0 0,-7 0 0,7 0 1,0 0-77,9 0 1,0 0 90,0 0 1,-4 5-12,-1-1 0,1 1-180,4-5 1,0 0 165,1 0 1,-4 0 61,3 0 1,-4 0-25,4 0 1,-1 0 4,-9 0 0,6 0-24,-6 0 1,1 0 1,-5 0 0,3 0-12,-3 0 0,3 0-4,-8 0 0,1-5 14,-1 1 0,2-1 0,-7 5 1,2 0 20,-2 0 1,-1 0-5,6 0 1,-7 0 135,3 0 0,-3-5-127,2 0 0,-3 0 5,4 5 1,-5 0-2,0 0 1,-6 0 2,1 0 1,0 0-13,4 0 1,-5 0 1,1 0 1,-5 0-9,4 0 1,-6 0-6,2 0 0,2 0-2,-3 0 1,3 0-16,-3 0 0,-2 0-4,3 0 0,1 0 3,-1 0 0,4 0-3,-4 0 1,0 0 14,-5 0 0,0 0-6,-1 0 1,1 0-52,0 0 0,-6 0 73,-4 0 1,2 0-1,-2 0 1,0 0 28,-4 0 0,-1 0 47,1 0-72,-1 7 1,1-6 6,-1 4 0,6 2-7,-1-3 0,0 1 11,-4-5 1,-1 5-19,0 0 1,1 1-9,-1-1 1,-4-3-19,0 3 21,-1 3 0,6-2-2,-1 4 0,-4-2-16,-1-3 1,-4-2-2,5 6 1,-5-4 3,4 5 1,-4-2 9,5 2 0,-5 1-1,4-6 0,-4 6 10,5-2 0,-5 0 0,4 0 1,-1 1-9,2 4 0,1-4 0,-6 0 0,6-1 10,-1 6 1,-4-1 2,-1 1 1,2 1 8,-3 3 0,1-3-17,-5 3 1,5-3 6,0-1 0,0 4-4,-5 0 0,0 1-1,0-6 1,-5 2 57,0 3 1,0-3 5,5 4 0,0-4-34,0-2 1,0 1 0,0-1 1,2 1-35,3-1 1,-2-4 25,6-1 1,-4 1-22,5 4 0,-5 1 13,4-1 0,-4 1-2,5-1 0,-7 1 18,2-1 0,1 1 3,-1-1 0,1 2-29,-1 3 1,-3-2 1,3 2 0,1-3-19,-1-2 1,0 1 28,-5-1 1,0 6-1,0-1 0,5 0-10,-1-4 1,1-1-44,-5 0 0,5 1 32,0-1 1,5 1-3,-6-1 1,3 1-6,-2-1 1,-2 1-2,6-1 0,-4-4-125,5-1 131,-7 1 0,5 3-14,-3-3-87,-3 2 63,4-4 1,-11 2 23,0 0 0,-11-5-5,2 4 0,-5-6-1,-1 2 0,-2-3 3,-7-2 1,0 5 49,0-1 1,-1 1-47,-4-5 1,-3 0 47,-7 0 0,1 0-29,0 0 1,-2 0 1,-3 0 0,-2 5 8,-3 0 1,-5 0 5,0-5 0,-5 1-35,-4 4 1,-4-3 0,4 3 1,1 1 0,-2-1 1,1 1 12,-5-1 0,-1-3-109,1 2 1,1 3 105,4-2 0,-2 1-2,6-1 1,-6-2-9,2 7 0,1-5-1,-2 4 1,7-6-2,-1 2 1,-3 2 1,3-2 1,-3 1 29,3-1 0,2-4-23,-2 4 0,2-2-2,2 2 0,1-3-8,-1 3 1,-5-4 0,0-1 0,-1 0 10,2 0 1,1 0 1,-7 0 1,2-5 15,-1 1 1,-9-6-155,4 5 0,-4-1 208,4 1 1,0 2-66,0-7 0,-6 5 4,1-4 1,0 4 42,5-5 1,0 5 92,-1-4 1,-4 4-76,0-5 0,-5 5 9,5-4 0,-6 4-14,1-5 0,1 6 2,-1-6 1,-3 5-64,-2-5 1,-2 7 46,7-2 1,-4 2-347,0-2 0,-1 4 348,0-4-107,-6 3 0,8 2 0,-5-1 31,0-4 1,5 3 7,3-3 0,-3 4 10,-2 1 0,-3 0-14,8 0 0,-1 0-4,1 0 0,-3 0 10,3 0 1,-4 0 42,0 0 1,-3 0-46,-2 0 43,9 6 0,-5-4 0,10 3-21,-5-4 1,-1 4 5,1 0 0,-4 1 0,5-1 1,-3-3 1,2 3 0,-3-2-21,3 2 0,2-4 16,-2 4 1,1-2-63,-1 2 0,-3-3 54,3 3-52,-3-4 0,3 1 1,0 1 37,-1 2 0,-1 0-4,2-5 0,-1 0-17,6 0 1,-2 4-3,2 1 0,3 0 13,-3-5 1,5 0 19,4 0 0,-1 0-26,6 0 0,-2 0-9,7 0 34,-10-6 0,15 2 1,-9-4-25,2 2 1,2 0 4,1 1 1,3-2 51,1-2 0,0-3 10,-4 8 0,-1-6-1,0 5 1,-1-4-41,-4 4 0,2-2 46,-7 2 1,6 4-40,-6-4 142,7-3 0,-9 6 1,2-2-132,-3 2 1,4 2 1,-1 0 1,1 0 35,-5 0 1,-1 0 104,1 0 0,-2 0-165,-3 0 0,3 2 36,-3 2 0,-2-2-45,2 3 1,-6 1 46,1-1-37,3 6 1,-6-4 0,3 4 20,-3-1 0,0-6-9,3 6 1,-3-5 2,3 5 1,1-6 2,-1 6 0,5-5 26,-5 4 1,5-4-26,-5 5 1,7-5 9,-2 4 0,4-5-4,6 0-14,-4 4 0,12-6 1,-4 3 80,4-4 0,1-1-68,0 0 1,5 5-43,0 0 0,5 0-9,-5-5 1,6 0-10,-1 0 0,3 0 40,2 0 1,-1-2 170,1-3 1,0 4-165,-1-4 1,2 3 24,4 2 0,-4 0-35,4 0 1,-6 0-1,-4 0 1,5 0 11,-1 0 0,-4 0 1,5 0 0,-4 0-24,4 0 0,4 0 17,1 0 0,-1 0 14,-4 0 0,4 0-1,1 0 0,1 0 0,-2 0 1,-1 0-13,6 0 0,-4 0 2,4 0 0,-5-1 19,6-4 1,-6 3 0,5-2 1,-4 2-10,4 2 0,-5-5-2,6 0 0,-6 1-10,5 4 1,-6 0-2,2 0 1,1 0-2,-2 0 1,2 0 5,-1 0 0,-4 0-1,3 0 1,-1 0-1,2 0 1,-4 0-2,3 0 1,-2 0-20,-3 0 0,2 0 18,4 0 0,-9 0 7,4 0 0,-4 0-3,4 0 0,4 1 0,1 4 1,1-3-4,-2 2 1,-1-2-1,6-2 0,1-2 21,4-2 0,0 2-16,0-3 1,0 2 3,0-2 0,0 4-4,0-4 1,2 3-5,3 2 1,-2-5 8,7 0 0,-5 1 0,5 4 0,-1-2-5,6-3 1,-1 4-1,1-4 1,-1 2 6,1-2-2,0 3 0,-1-9-7,1 6 0,1-1 4,3 1 0,-3 3-9,4-3 0,-4-1 8,-2 1 0,1 0-2,-1 5 1,1-1-8,-1-4 0,1 3 3,0-3 0,-1 4 2,1 1 1,-1-5 0,1 0 0,4 0 0,0 5 0,2-1 0,-1-4 0,-4 3 102,3-2 1,2 0-91,-1 0 1,-1 2 18,-4-3-14,-1 3 0,1-2 29,-1-1-18,1 0 1,1 3-11,3-2 1,-1 0-1,6-5 1,-4 4-5,4-5 0,0 1-54,5-6 1,0 1 37,0-1 0,0-4-2,0 0 1,0-2 13,0 2 1,0-2-2,0-3 1,5-2-40,0 7 1,4-2-65,-4 1 0,5 0 95,-6-5 1,1 0-13,-5 5 0,5-5 10,0 1 1,0 1 12,-5-1 0,5 5 3,-1-5 1,3 4-23,-2-4 0,-2 5 4,6-5 0,-4 6 66,5-1 0,-5-2 1,4 2 0,-1-2-65,2 2 1,3 3 16,-3-4 1,1-1-18,-2 2 0,4 0-60,-3 4-204,-4 1 256,7 0-5,-11-1 0,4 5-314,-6 1 1,0 4 327,0-5 0,-6-6 0,-2-6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6:50.864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15 1880 7569,'0'8'-603,"0"-2"612,0-6-66,6 7 1,-4 1 80,3 6 1,1 1 29,-1-1 0,0 1-6,-5-1 0,1 7-79,4 3 1,-3 10 53,3 4 1,-4 4 7,-1 1 1,5 7-1,0 3 1,0 4-84,-5 0 0,0 0 67,0-4 0,-2 1-3,-3-6 1,4-4 1,-4-6 1,3-6-8,2 2 0,0-10 35,0-4 1,2-4 7,3-2 43,-4-6 1,7-1-70,-3-7 0,-3-2-18,2-3 0,-2-5-34,-2-9 0,0 2-124,0-8 1,0 0 160,0-9 1,0 2-9,0-7 1,0 1-124,0-6 1,-2 1 57,-2 0 0,2-1 86,-3 1 0,4-7-55,1-3 0,0 2 32,0-2 0,0 1-3,0-1 0,0-3 8,0 3 0,0 3-6,0 2 1,1 3 7,4 2 0,-3 6-10,2 3 0,3 5 8,-2 5 0,1 3 108,-1 7 1,-2 1-111,7 3 1,-5-1 39,4 6 0,-4 0-31,5 5 0,-1 0 9,6 0 1,1 0 8,3 0 1,-3 2-2,4 3 1,2-4-89,2 4 1,2-3 46,-2-2 1,3 0-15,-3 0 0,4 0 27,1 0 1,4 0-7,1 0 1,1-2 9,-1-3 1,-2 4 2,7-4 1,-6-2-9,6 3 0,0-1 0,4 5 1,0-5 66,1 0 0,4-1-44,0 1 1,2 3-29,-2-3 0,4 4 18,5 1 1,-4-5 1,0 0 1,0 0-23,5 5 1,0-4-6,0-1 0,-5 0 17,0 5 0,0 0-5,5 0 0,0-5 54,-1 0 1,4-1-17,-3 1 0,10 3-11,-6-2 1,3-3-10,2 2 0,-4 1-16,4 4 1,1-2-100,4-3 1,-4 4 110,-1-4 0,-1 3-14,1 2 0,7-1-7,-6-4 0,6 3 13,-7-3 1,4 4-5,1 1 0,5-5-4,0 0 0,0 0 7,-4 5 0,4 0-9,0 0 0,5 0 6,-5 0 0,5 0 0,-5 0 1,2 0 1,-2 0 1,-3 0-2,3 0 0,1 0-11,0 0 1,-1 0 6,-5 0 0,5 0 56,0 0 0,0 0-51,-4 0 1,-3 0 52,-2 0 1,7 5-34,-2 0 0,2 0 6,-3-5 0,2 0 14,3 0 0,-3 0 5,3 0 0,-3 0 22,-1 0 0,-1 0-35,0 0 0,5 4-68,0 1 1,0 0 63,-4-5 1,4 5-98,0 0 0,0 1 53,-5-1 1,-4-3 25,-1 2 0,-2 0-56,-3 0 0,6-2-15,-10 3 0,1-2 73,-6 2 1,3-3 0,-3 2 1,-1-2 31,1-2 0,-5 5-48,5 0 0,-7-1 37,3-4 1,-4 5-25,-2 0 25,0 0 0,1-4 1,-1 3-6,0 1 1,-4-1-3,0-4 0,-2 0 65,1 0 1,2 2-77,-6 3 0,5-4-44,-6 4 0,1-3 40,-5-2 1,-2 0-37,-3 0 1,4 0 35,-4 0-28,-3 0 1,4 0-1,-4 0 14,2 0 1,6 0-7,4 0 1,8 0 24,-3 0 1,4 0 7,1 0 0,4 0-126,-4 0 0,2 0 62,-11 0 0,0 1-72,-5 4 0,-7-2 84,-3 7 19,-3-7 1,-3 10 0,-2-5-20,-1 0 0,-7 5 2,2-3 0,-3 3 84,-2 1 1,0 0-83,0 1 1,0-1 69,0 1 1,-2 4-51,-3 0 0,4 1 15,-4-6 0,3 2-10,2 3 0,0-2 4,0 2 1,0-2-6,0 3 1,0 1-7,0 3 1,-5 3 107,1-3 0,-6 8-96,5 2 1,-4 5 4,4-6 1,-6 6 2,1-5 0,-3 4-52,-1-4 1,4 0 64,0-5-107,7-1 1,-8 5 0,4-3 19,-1-3 0,5-2 8,-2-1 1,4-2-136,1-3 147,0-3 1,0 5 52,0-6 0,0-6-57,0 1 0,0-5 110,0 5 0,-2-7-111,-3 2 104,4 3 0,-7-7 0,3 4-68,-5-3 1,-3-2 16,-1 0 0,-7 4 2,-3 1 0,-3 0-2,-2-5 0,-7 0-25,-2 0 1,-6 0 21,-4 0 0,2 0 9,-7 0 0,-7 0-20,-7 0 0,-4 2-3,-1 2 1,-2-2 6,-3 3 1,-10-2-332,-9 2 1,1-3 229,-2 2 0,47 0 0,-1-1 74,-1-1 1,-2 1 0,-1 1 0,-1 1-34,3-2 1,0-1 0,-3 1 0,0 1 39,0-2 0,1 0 0,-1-1 1,0 0-3,0 1 1,1 1-1,-2 0 1,0 0-2,1 0 0,1-1 0,0 1 0,1-1 1,-2-2 1,1 0 0,-1 2 0,-1 1-2,-3-1 0,0 0 1,-2 2-1,0-1 4,-3 0 0,0-1 0,2-2 1,1 1-2,-1 1 0,0 1 0,2 0 0,-1 1 1,-1-2 0,0 0 1,-3 1-1,-1-1-211,2-2 0,0 0 0,0 0 1,0 0 210,4 0 1,1 0 0,-2 0-1,-1 0 7,5 0 1,0 0 0,0 0-1,-1 0-6,4 0 0,-1 0 1,-1 0-1,0 0 0,2 0 1,-1 0 0,2 0 0,1-1-144,0-2 1,0 1-1,-1 0 1,0 1 148,1-4 0,0 0 0,-2 3 0,-1 1-4,3-2 1,0 1-1,-2-1 1,1-1-1,3 2 0,1 0 0,-6-2 1,1 1 36,2 1 1,0-1-1,0 3 1,0-1-34,0-2 0,0 1 0,2 0 0,1 1 29,-47-4 1,46 4-1,-1 0-16,-44-3 1,-2 2 2,6 2 0,9 0-25,-4 0 0,4 0-2,-4 0 0,2 5-134,3 0 0,-3 1 124,3-1 0,1-2 27,-1 7 0,5-7-12,-5 2 1,9-4-6,0-1 1,1 5 57,4 0 0,4 0 113,2-5 0,4 0 198,5 0 0,-4 0-223,4 0 0,5 5 405,5-1 1,0 1-482,4-5 0,4 0 299,1 0 0,5 0-289,5 0 0,-2 0 31,7 0 1,0 0-211,4 0-158,1 0 203,-1 0 1,6 0-323,-1 0 243,7 0 0,-4-1-280,7-4 433,0 3 0,0-11 0,0 5 0,0-6 0</inkml:trace>
  <inkml:trace contextRef="#ctx0" brushRef="#br0" timeOffset="12393">102 3673 7232,'0'-8'-371,"6"1"0,-3 2 515,7 1-26,-7-1-53,10 5 1,-7 1-56,4 4 0,1-2 50,-6 7 1,5 0-43,-6 4 0,3 1 33,-2-1 0,-4 7-6,4 3 1,-3 3 13,-2 2 1,0 2-3,0 3 1,-5-4-18,0 4 1,0-4 6,5-1 1,0-1-43,0-4 1,0 1 41,0-5 0,0-1-63,0-5 1,0-4 93,0 0-99,0-1 1,5 1 27,0 0 1,6-7-3,-1 2 0,-2-4 11,1-1 1,-4 0-5,5 0 0,0 5-50,4 0 1,-1 1 35,-3-1 0,2-3-37,-2 2 0,3 0 41,1 1 1,1-4-6,-1 4 0,1-2 3,-1 2 0,7-3 1,3 2 0,2-2 10,-2-2 0,5 0 2,0 0 1,0 0 3,4 0 0,0 0-12,0 0 0,-1-2 59,7-2 1,-5 2-52,4-3 1,1 4 1,4 1 1,1 0 33,-1 0 0,-3 0-1,3 0 1,-2 0-18,7 0 1,-3 0 2,-2 0 1,2 0-12,3 0 1,-1 0 3,6 0 0,0-5-39,5 0 1,-2 0 6,-3 5 0,3 0-4,-3 0 1,4 0-12,0 0 0,1 0-8,0 0 0,3-5 16,-3 0 0,8 1-3,-8 4 0,3 0 9,-4 0 1,1 0-4,0 0 1,0 0 12,0 0 1,1 0-13,4 0 0,-4 0 18,4 0 0,-2 0-14,2 0 0,-6 0 2,1 0 0,0 0-13,-5 0 1,5 0-4,5 0 1,-6 0 12,1 0 1,0 0-3,-5 0 1,3 0-25,2 0 0,0 0 20,0 0 0,0 0 14,0 0 1,-5 0-5,0 0 0,-7 0 3,2 0 1,2 0-1,-2 0 0,7 0 1,-2 0 1,-2 0-39,2 0 0,0 0 30,5 0 1,-2 0-17,-3 0 1,4 0 13,-4 0 1,3 0-61,2 0 0,0 0 35,-1 0 0,0-2-2,-4-3 1,3 4 0,-3-4 0,2 3-1,-2 2 1,1 0 29,-6 0 0,5 0-23,-4 0 0,4 0 29,-5 0 1,0 0-26,-5 0 1,1 0 44,-1 0 1,-1 0-21,-4 0 0,4 0 3,-3 0 0,-2 0-8,1 0 0,-1 0 1,2 0 1,3 2 3,-4 3 1,-1-4-7,2 4 1,-2-3 2,1-2 1,2 0 0,-6 0 1,6 0 0,-1 0 0,-2 0 3,1 0 0,-4 0 1,5 0 1,-3 0-5,3 0 1,3 0-1,-4 0 1,-1 0 0,2 0 0,-5-5 0,4 0 1,-1-1-5,2 1 1,2 3 1,-2-3 0,1-1-2,-1 1 0,1-5-6,-6 6 0,6-1-1,-2 5 1,-1-5 3,2 0 1,-7-1-1,2 1 0,-4 3-1,-1-3 0,0-1 2,0 1 0,0-4 0,0 4 0,1-2 6,4 3 1,-8 0 42,3-5 1,-4 4-11,4-5 0,0 2 76,0-1 0,-5-3-76,0 7 1,-6-6 2,1 2 1,2 2-117,-2 2 111,1-3 0,-6 2-121,1-4 1,-6 4 92,1 6-25,-7-7 28,10 6-7,-11-12 48,4 11-10,-6-11 1,5 10 95,0-6-107,-1 5-34,-4-8 0,2 5 48,3-2-41,-4 2 0,7 2-3,-3 0-17,-3 1 32,4-3-10,1 6 55,-6-6 0,7 6-42,-3-4-27,-3 3 27,4-4 5,1 6 33,-6 0 0,12 0-31,-11-7 1,9 4 0,-6-7 0,1 7-11,-1-2 1,-3-3 3,2-1 0,0 1-51,0-2 50,-2 0 1,6-4 0,-3 0 1,-3-1-35,2 1 0,0-1-77,0 1 0,-2-1 69,3 1 1,-2-6-6,2 1 0,-4 0 22,4 4 1,-3-4-10,-2 0 1,5-2 13,0 2 1,-1 1-19,-4-6 32,0 6 0,0-7 0,0 4-22,0-2 0,0 4 7,0-5 1,0 5 11,0-6 0,0 8 0,0-2 1,0 2 32,0 3 0,0 0-40,0-1 0,0 1 22,0-1 0,2 6-10,3-1 79,-4 0-66,6-4-11,-7-1 0,1 6 4,4-1-10,-3 7 1,4-5-82,-6 3 93,0 3-193,0-4 170,-6 6 1,3-5-72,-7 0 64,0 1 1,-4 4-4,-1 0 0,1-5 9,0 0 1,-6 0 2,1 5 0,-7 0-5,2 0 0,2 0 5,-2 0 0,-2-5-7,-8 0 0,4 1-1,-4 4-4,-3 0 1,5 0 0,-7 0 3,-1 0 0,-2 0 0,-1 0 0,-5 0-9,0 0 1,-5 0-3,4 0 0,-5 0-9,1 0 1,1 0 13,-1 0 1,0 1 26,-5 4 1,1-3-26,-1 2 0,0-2 26,0-2 1,0 0-23,0 0 0,-4 0 3,-1 0 0,-4 0 24,4 0 1,-4 0 4,4 0 0,-5 0-52,6 0 0,-6 0 30,6 0 0,-6 0-60,6 0 0,-8 0 52,3 0 1,1 0-47,-1 0 1,1 0 35,-2 0 1,-2 0-109,2 0 1,-1 0 113,2 0 0,-7 0 2,6 0 1,-10 0 9,5 0 0,-2 0-18,2 0 1,0 0-29,-5 0 0,5 0 30,-5 0 1,0 0-11,1 0 0,-2 0 6,2 0 1,1 0-206,-6 0 0,5 0 212,-5 0 0,5 0-1,-5 0 0,5 0 22,-5 0 0,2-5-26,-2 0 1,-6 1 3,6 4 0,-7 0 1,7 0 1,-3 0 1,-1 0 1,4 0 3,0 0 0,0 0-2,-5 0 0,5 0 9,0 0 0,7 4 0,-2 1 0,3 0-5,1-5 0,1 5-3,0 0 0,4 0-30,1-5 0,-1 1 29,-4 4 1,1-3 12,4 2 0,-2 3-114,6-2 0,-9 4 97,4-4 0,-4 5 42,9-5 1,-4 4 5,4-4 1,6 5 44,3-6 1,3 6-73,-2-5 0,0 5 50,10-6 0,-4 8 59,9-3 1,2-2-81,2-3 0,4 3 197,1-2 0,5 1-204,0-1 1,6-3 105,-1 2 0,8-2-108,1-2 1,5 5-61,-4 0 79,5-1-42,-2-4-56,6 0 25,13 0 22,-10 0 1,11 0-77,-9 0 69,-3 0-16,4 0 0,-19 7 1,9-5-2,-11 2 1,4-2 6,-4-2 0,6 0 8,-1 0 0,1 0 10,-6 0 1,1 5-9,-1 0 1,-1-1-2,-3-4 1,3 0 8,-4 0 0,4 2 4,2 3 0,-1-4 3,1 4 1,0-3 2,-1-2 1,5 0 15,1 0 0,4 5-24,-5-1 0,6 1 63,-6-5-50,7 0 13,-4 0-25,1 0-3,4 0-264,-4 0 0,19 0 187,6 0 0,8-1 78,7-4 0,3-3 0,6-7 0</inkml:trace>
  <inkml:trace contextRef="#ctx0" brushRef="#br0" timeOffset="24079">521 593 7413,'-7'-8'-750,"6"0"564,-4 3 232,3 4 5,2-6-34,-6 14 4,4 1 0,-4 6 0,6 1 31,0-1 0,-5 7-10,0 3 1,-1 3-21,1 2 1,2 0 17,-7 0 0,7-5-9,-2 0 0,4 0-4,1 5 1,0-5-1,0 0 0,0-1 1,0 1 0,0-1-9,0-4 1,4-3-2,1 3 0,6-3-7,-1-1 0,1-1 12,-1 1 1,4-3 0,1-2 0,-1 3-10,6-3 0,-3 2-39,3 3 0,-3-5 43,7-1 1,-4-1-1,4 2 0,-3 1 4,7-6 0,-2 5 1,8-6 0,-2 1-12,2-5 0,0 0 5,9 0 0,-8 0 2,9 0 1,-4 0-17,3 0 1,1 0-29,-1 0 1,5 0 22,0 0 1,2 0-7,-2 0 1,2 0 4,3 0 0,3 0-3,-3 0 1,4 0 2,0 0 1,1 0 3,0 0 0,0 0 0,0 0 0,4 0 3,1 0 0,1 0 0,-1 0 0,-2 0-3,6 0 1,-1 0 0,2 0 0,-2 0 12,-4 0 0,3 0 2,2 0 1,2 5-13,-6 0 1,1 0 0,-1-5 1,3 0 9,6 0 0,0 0-9,0 0 1,1 0-1,-1 0 1,5 0-201,0 0 1,2 0 194,-2 0 1,-1 0 4,5 0 1,-3 4 0,3 1 1,-3 0-25,4-5 1,-5 0 19,5 0 0,-5 2-27,5 3 0,-2-4 17,2 4 0,1-3-3,-5-2 1,5 0 6,-1 0 1,0 0-2,5 0 0,-4 0-5,9 0 1,-2 0-1,1 0 0,-2 0 10,2 0 0,-7 0-7,-2 0 1,1 0 14,9 0 0,-9 4-13,4 1 1,-8 0 1,3-5 0,-2 0 6,2 0 1,-2 5 0,-3 0 1,-3 1-7,3-1 0,2-4 1,-2 4 0,2-1-41,-2 0 0,-3-2 38,3 3 0,2-4 0,-2-1 0,5 5-4,-5 0 0,2 0-1,-2-5 0,-3 0 8,3 0 0,-3 1 1,-2 4 0,5-3 5,0 3 1,0-4 4,-4-1 0,0 5-4,5 0 1,-5 0-7,5-5 0,0 0-14,-1 0 1,5 0 12,-5 0-25,7 0 0,-9 1 0,6 3 22,-2 0 0,2 1-2,-3-5 1,3 0 4,-3 0 0,4 0-1,-5 0 1,1 0 8,-1 0 1,-6-5-15,6 1 1,-1-1 15,6 5 0,-4 0-16,-5 0 11,5 0 1,-2 0 0,4 0-5,-1 0 1,3 0 0,-5 0 0,2 0-1,-2 0 0,-2 0 0,7 0 0,-6 0 0,1 0 0,-2 0 0,2 0 0,-1 0 0,6 0 0,-5 0 0,5 0 0,-5 0 0,5 0 0,-5 0 0,5 0 0,-5 5 0,5-1 0,-5 1 0,5-5 0,-5 0 0,5 0 0,-6 0 13,1 0 1,3 0-13,2 0 0,-2 2 64,2 3 1,-5-4-56,5 4 5,-6-3 1,9-2 0,-5 0-1,1 0 1,4 0 2,-3 0 1,-2 0-13,2 0 0,-5 4-2,5 1 0,-2 0-15,2-5 1,3 0 20,-3 0 1,-3 0 6,-2 0 1,2 5-4,-2 0 17,6 0 0,-7-5 0,4 0-19,-1 0 1,3 4-1,-5 1 1,5 0-8,-5-5 1,5 0 2,-5 0 1,5 2-25,-5 2 1,5-2 28,-5 3 0,5-4-32,-5-1 1,5 0 32,-5 0-13,7 7 0,-10-5 0,3 2 1,-3-2 0,-2 0-2,0 2 0,2 0 52,3 5 1,-3-6 8,3 2 0,-1 3-67,1 2 0,-3-2 22,3 2 1,-2-6-74,3 6 1,-5-5 78,5 5-66,-5-7 1,0 8 0,-1-5 43,0 2 1,1-4-12,-1 0 1,-5 3-107,1-2 0,-2 0 85,1-5 0,-3 0 28,-6 0 0,0 0-12,0 0 0,0 0 37,0 0 0,-2-2-21,-3-3 0,3 2 5,-3-7 0,-3 5-8,-2-4 0,-3 4 1,-2-5 1,-1 6 184,-3-6 1,1 0-192,-6-4 0,4 1 108,-4 3 0,1-7-103,-1 2 0,-3-3-14,2 4 1,3-7 15,-3-3 1,1 0 0,-5-5 0,0 3-3,0-7 0,0 0 1,0 0 1,-2 1-24,-3-7 0,-3 5-1,-7-4 0,1 4 24,-1-5 1,-6 6-9,-3-6 1,-2 7 20,2-2 1,-3-1 20,3 1 1,-4 1 4,-1 4 0,0 4-35,0 1 0,2 2 6,3-2 1,-4-2 11,4 7 1,-3-5-4,-2 4 1,0-4-16,0 5 0,0-2 11,0 2 1,0 3-32,0-3 0,0 1 16,0-1 0,0 3-4,0-4 0,0 4 4,0 2 0,0 4-6,0 0-32,-7 1 1,-1-4-5,-6 3 1,4 2 9,1 4 1,-6 2 21,-4-3 0,-2-1-37,2 1 0,-5 0 37,-10 5 1,-3 0 1,-7 0 1,-1 0-17,-3 0 0,-1 0-3,-5 0 0,-8 5 30,-1 0 1,-6 1 8,-3-1 1,0-3-40,-1 2 1,-5-2-251,-4-2 0,-8 0 266,-2 0 0,0 0 3,6 0 1,-7 0 0,-4 0 0,-2 0 0,48 0 0,0 0 0,1-2 0,-1-1-1,1 1 0,-1-1 0,-2-2 0,0 1 9,0 1 1,0 1 0,-3-3 0,-1-1 1,2 1 1,0 0-1,0 1 1,0 0-7,0-1 0,0 0 0,-1 1 0,-1 0-207,-3 0 0,0-1 0,1-2 0,0 1 219,-1 1 1,0 0-1,-1-1 1,0 1-8,0 0 1,1 0-1,0-1 1,0-1 0,2 2 0,0 1 0,1 0 0,0 0-4,2-1 1,-1 0-1,0 1 1,1 0-145,5-1 0,-1 0 1,-3 1-1,-1 0 153,4 2 1,1 0-1,-50 0-1,4-3 1,6 2-5,-2-2 1,-6 3-2,2-2 0,44 3 0,1 0-1,-45 1 1,-2-5-9,1 0 1,45 2 0,0 0 0,1 0 1,1 1-1,-5 1 1,0 1 5,2-3 0,0 1 0,0-1 0,0-1-1,3 2 1,-1 0 0,0-3 0,-1 0 0,-1 2 0,0 1 0,2-1 0,-1 0 1,-1 0 0,0 1 0,3 1 0,-1 0 3,-45-4 1,44 4 0,1 1-6,-45 0 1,45-1 0,0 0-9,-40-4 0,-6 4 6,6-4 1,-7 3-2,2 2 1,-2 0 4,1 0 1,-1 0 0,7 0 0,39 0 0,1 0-2,0 0 0,1 0 0,-5 0 1,0 0-1,2 0 0,0 0 0,0 0 1,0 0 55,3 0 0,-1 0 0,-2 0 1,0 0-34,0 0 1,0 0-1,-2 0 1,-1 0 0,3 0 0,0 0 0,-1 0 1,1 0-12,-1 0 0,1 0 1,1 1-1,0 0 1,-3 1 0,-1 1 0,4-2 0,0-1 3,-1 3 1,0-1 0,2 0 0,1-1 9,-47 4 1,45-3 0,0-1-41,1 4 0,1 0 1,-2-3-1,1 1-147,-46 7 0,-1-2 96,7 1 0,40-3 0,-1-1 58,1-2 0,1-1 1,-2 3-1,-1 0-7,3-3 0,-1 1 0,1 2 0,1-1 9,-48 1 1,45 0 0,0 1 5,1-1 0,1 0 0,-5-1 0,0 0-14,2 1 0,0 0 0,0-1 0,0 0 1,3 0 1,-1 1-1,-2 1 1,-2 0 46,0-4 1,0 0 0,1 3 0,0 0-26,1-3 1,0 1 0,-45 7-2,2-6 0,1 8-8,-2-3 0,-1-1 2,7 2 0,-1-5-5,5 4 0,-4-4-1,-1 5 0,-1-5 3,2 4 1,4-4-1,0 5 0,-6-5 5,1 4 1,1-4-2,-1 5 1,4-6 3,1 6 1,-4-2-8,-1 2 1,0 1 9,6-6 1,1 5-9,3-6 0,-4 6 0,5-5 1,-9 1 1,-2-1 1,0-3-1,6 2 1,-6 3 15,1-2 1,-3 4 1,3-4 1,2 0-29,-2-5 0,-4 5 13,-1 0 1,1 1-16,-1-1 0,1-4 7,-2 4 1,-2 2-2,2-2 0,-2-1 3,48-3 1,1-2 0,-50 3-2,4 3 0,44-4 0,-1-1-10,3 3 1,-1-1 0,-1 0 0,0-1 7,1 2 0,0-1 0,-48 0 15,2 3 0,45-2 0,0 0-14,1-1 1,1 1 0,-3 0-1,1 0 2,2 0 1,-1-1 0,-49 0-2,4 3 1,-4 1 1,4-1 1,1 1 1,-1-1 0,8-3 0,1 2 1,0 3-9,5-2 1,-1 0-79,1-5 1,5 1 98,9 4 0,-4-3-17,9 2 1,-3-2 66,13-2 0,0 0 167,5 0 0,-3-5-223,12 0 1,-4 1 417,9 4 1,0-2-397,5-3 0,0 4 287,1-4 1,5 3-319,4 2 1,-2-2 72,2-2 0,-1 2-66,6-3 0,-5 4-33,-1 1 1,1 0 25,5 0 1,-1 0-5,1 0 1,-1 0-4,1 0 1,-1 0 0,1 0 1,-1 4 38,1 1 1,-1 2 4,1-2 1,4-2 13,1 6 0,-1-4-28,-4 5 44,-1-1-42,1 6 0,-1-1 0,7 1 29,3-1-10,4-6-71,1 5 1,0-10 12,0 7-148,0-7 0,6 8 53,4-6 1,3 2-233,1-2 0,7-4 338,3 4 0,10-3 0,3-2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43:49.99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8039 3919 7569,'0'-36'-54,"6"-1"0,4-4 0,1 4 1,0 8-1070,-1 8 979,0 11 1,4 10 143,1 10 0,-3 7 0,-2 3 0,3 4 0,-4-5 0,11 0 0,2-4 0</inkml:trace>
  <inkml:trace contextRef="#ctx0" brushRef="#br0" timeOffset="1700">9282 1013 7569,'-14'-7'0,"4"-7"-75,0-10 1,2 1-22,-1-1 0,-4 6 61,3-1 1,-3-3-103,-1-3 0,-1 5 23,1 0 1,-2-1 117,-3 2 1,-4-5 45,-6 5 1,2-7-30,3 2 0,-3 1-86,2-1 0,-3 5 72,-6-5 1,-3 6-16,-7-1 1,0 3-9,-5 1 1,-7 1-4,-7 0 0,-1-1-27,2 1 0,-4 4-94,-7 0 0,1 1 133,0-6 0,-5 6-3,0-1 0,-12 0 39,2-4 0,-2 4-32,2 1 0,0 1 2,0-2 1,1-3-260,-1 3 0,-5-2 376,1-3 1,-3 1-55,3-1 1,1 1-38,-6-1 0,6 1 10,-2-1 1,2 1-13,-2-1 1,4 1-56,-3 0 0,2-1 47,2 1 1,-1 4-8,-3 0 0,-4 1-11,44 1 1,1 1-1,-1 2 1,0 1-6,1-2 0,-1 2 0,-47 1 3,48 0 0,-1 1 0,-47 0 6,45 3 1,0-2 0,2-1 0,1 0-1,-47-3 0,3 0 2,2 5 0,2 0-5,-6 0 1,15-5 5,-1 0 0,8 0-164,-7 5 0,5 0 115,-1 0 0,-3 0-7,-2 0 1,0 2-51,-5 3 0,-3 3 92,40-2 1,-1 2 0,0 2 0,1 1-5,-1 1 0,0 0 0,-1 2 0,-2 0 2,1 0 1,0 1-1,0-1 1,-1 0-136,1 1 1,0-1 0,1 1-1,1-1 132,-2 1 0,0-1 0,4 1 1,0-1-5,0 1 1,1-1 0,-41 15 35,-3 0 0,-1-2 94,1-3 0,-1 4 5,1-4 1,3 3-106,40-13 0,1 1 0,-43 15 2,42-13 0,1 0 0,0 1 0,0 1 4,-3 3 1,1 0 0,-2-1 0,1 1 1,-2-1 1,0 1 0,1 0 0,1 1-7,-2 1 1,0 0 0,4-1 0,0-1 2,0 2 0,2 1 0,-42 20 13,2-2 0,4 0-1,11 1 1,2-1 43,13 0 1,2-1-48,7-3 0,1 1 4,14-6 1,0 1 247,9-1 1,0-2-324,10 6 0,-2 1 209,11 4 1,0 7-171,5 3 0,2 8 12,2 2 0,1 6-7,10-2 0,-2 9-93,11 1 1,6 7 124,9-2 0,7-4-44,3-1 1,7-8-41,2-1 1,6-13-111,8-2 0,4-13 180,6-7 1,-4-8 120,14-6 0,-7 2-134,7-2 1,-4 2-32,-1-2 0,3 4 209,-42-9 1,0 1-1,45 15-77,-40-13 1,0 0 0,-3-1 0,0 0-48,3 3 0,0 0 1,0 3-1,0 0-23,2 1 1,1 2 0,-1 2 0,1-1-284,4-2 0,0 0 0,0 3 0,-1-1 248,1-1 0,0-2 1,0 2-1,-1 0-28,4-1 0,0 0 1,-3 1-1,0 0 39,3 2 1,-1-1-1,-1 0 1,-1-2-10,2-2 1,1-1 0,-2 1 0,0-2 12,4 0 0,0-1 0,-1-1 0,1-1-11,4-2 0,2-1 1,-4-2-1,1-1-2,2-1 0,-1-1 0,-3-1 0,0 0 36,4-1 1,0 0-1,-4-2 1,0 0 91,6 0 0,0 0 1,-1-4-1,0 1-68,1 0 1,0 1 0,3-2 0,0-1-29,-1 0 0,1 0 0,3 0 0,0-1-320,-1-1 1,0-1-1,3-1 1,1 0 334,3-3 0,0-1 0,-3-2 0,-1-2-77,7-2 1,-1-1 0,-2 0 0,0-1 34,5-2 0,0-2 1,-4 1-1,0-1 16,0-1 1,-1-1 0,-5 2 0,1 1-20,2 0 1,0 0 0,-4 0 0,1 1-32,3-1 0,0-1 1,-4-1-1,0 1 18,-1 0 0,0 1 0,-5 1 0,1-1-232,2 0 1,-1-1-1,-5 4 1,-1-1 234,2-3 1,-1 1 0,-7 3 0,-2 0-8,-1-1 1,-2 0-1,-5 1 1,-1 0 7,2-1 0,0 0 0,38-13 0,1-4 1,-12 5-9,-12 5 1,-2-3 321,-4 3 1,-9-4-406,0 0 0,-6 0 640,-4 4 0,-1-8-671,-3 3 0,1-5 654,-6 1 1,-1 0-600,-4-5 1,0-5 347,0-6 0,-2-4-341,-3 5 0,-3-5 46,-6 5 1,-2-7-15,-4 2 0,-2-3 201,-7-2 1,-2 0-85,-3 1 0,-4-6-46,-11 0 0,-4-4-33,-9 4 0,-3-4-1,-2 4 0,-4-1-196,3 1 0,-7-1 203,-2-4 1,-1 3-1,6 2 1,-5 3 21,0-2 0,-2 2 81,2 3 0,1 0-113,-6 4 1,5-3 2,-5 3 0,5 3-28,-5 2 1,4 5-174,-4 4 0,0 4 208,-4 6 0,-3 2-9,-3 2 1,4 11-159,-4 9 1,1 5 156,4 5 0,8 1 0,21 4 0,15-5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1:50.540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131 0 7569,'-10'5'-143,"2"2"155,2 1 1,-4-2-133,5 8 0,-6-1 0,3 11 55,0 2 0,-5 8 118,3 4 0,2 1-85,-1 4 1,1 2 91,-2 8 0,4-3-95,6-7 0,0-1 53,0-3 0,6 1 3,4-6 0,3-2-188,1-8 1,5 2 166,1-7 0,5 7 0,-2-4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1:51.359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44 1 7569,'8'14'0,"0"-4"-63,-3-1 1,-3-4-25,2 5 0,3-1 21,-2 6 1,0 1 151,-5 3 0,0-1-106,0 6 1,0 0 71,0 5 0,0 0-159,0 0 1,-2-2-30,-3-3 0,2 2-31,-7-7 0,2 5 127,-1-4 40,-4-1 0,-2-5 0,-7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1:51.801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0 203 7569,'0'10'38,"0"-1"1,2-4 69,3 5 1,-4 1-90,4 8 1,-3 4 126,-2 6 0,5 6 37,0 3 1,-1 3-278,-4-3 0,0 2-148,0-6 1,2 5-484,3-6 725,-4-5 0,6-1 0,-7-5 0</inkml:trace>
  <inkml:trace contextRef="#ctx0" brushRef="#br0" timeOffset="341">159 1 7569,'-6'8'24,"4"-2"0,-6-6 0,5 2 76,-2 2-40,1-2 0,4 6-24,0-3 0,4-2 26,1 7 1,8-1-142,2 6 0,1 4-35,8 0 1,0 5 134,5-4 0,0 10-78,0-1 1,-2 8 75,-3-3 0,2 4 103,-7-4 0,0 1-106,-4-1 0,-7-3-4,-4 2 0,3 3-21,-2-2 0,-2 4-63,-8-4 0,-3 4-105,-6-4 1,-6 5 61,1-6 1,-5 3-645,5-3 759,-7-2 0,4 4 0,-7-6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1:50.831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1 376 7305,'8'0'677,"0"0"-816,-3 0 166,3 0 0,6 0-69,1 0 0,1 0 56,3 0 1,-3-2-243,3-3 0,2 2-12,-2-6 0,1 5-123,-6 0 0,1-3 363,-1 2 0,0-6 0,1 3 0</inkml:trace>
  <inkml:trace contextRef="#ctx0" brushRef="#br0" timeOffset="269">449 0 7569,'0'14'-208,"0"-6"1,0 1 148,0-5 146,0-2 0,0 11-141,0-4 0,0 4 46,0 2 1,0 6 68,0 3 1,0 0-16,0 5 1,0-2-7,0 12 0,0-6-22,0 6 0,0-2-120,0 1 0,0 4-11,0-3 1,0-4 109,0-1 1,0-5-500,0-5 247,0 3 255,0-11 0,6 5 0,2-6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07.93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275 145 6427,'-8'0'225,"-5"0"-170,4 0 0,1 0 56,-2 0 0,0 2-57,-4 3 1,-1-4-63,1 4 1,-5 3 57,-1 2 0,1 3 18,5 1 0,-1 0-45,1 1 0,-1 6-73,1 3 0,4 3 56,1 2 1,1 0 20,-2 0 0,3 5 48,7-1 1,0 3-49,0-2 1,0-4-29,0 4 0,5-9 30,0 0 0,6-8 6,-1 3 1,8-6-117,1-4 0,2-4-186,-2-6 1,4-2 151,5-2 115,-5-4 0,11-13 0,-4-2 0</inkml:trace>
  <inkml:trace contextRef="#ctx0" brushRef="#br0" timeOffset="292">478 44 7263,'0'-14'-801,"0"5"642,0-3 128,0 10 131,0 15-56,0-2 0,0 16 40,0-12 0,0-1 2,0 1 1,0-1 54,0 1 1,0 1-87,0 3 0,0-3-89,0 3 1,0-3 51,0-1-282,0-1 1,0 1 119,0-1 163,0 1-19,0-7 0,0-2 0,0-6 0</inkml:trace>
  <inkml:trace contextRef="#ctx0" brushRef="#br0" timeOffset="467">593 1 7348,'8'6'-369,"-3"4"349,-3 3 1,-2 1 48,0 0 1,0 7-41,0 3 0,0 4 78,0 1 0,5-2-550,-1-3 483,1 3 0,2-4 0,1 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06.10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87 88 7569,'-6'14'0,"4"-4"0,-3-1 0,4-4-250,1 5 96,0-1 0,0 8 93,0 2 0,4 3 121,1 7 1,5 5-21,-5 0 0,1 6-87,-1-2 0,-3 4-100,2 2 1,-2-8 68,-2-2 1,0 0 82,0-5 0,0 1-33,0-10 28,0-1 0,-6-5 0,-3 1 0</inkml:trace>
  <inkml:trace contextRef="#ctx0" brushRef="#br0" timeOffset="517">0 160 7569,'10'-10'-518,"0"1"297,-7 5 94,10-8 1,-5 8 173,6-5 0,1 5 15,-1 0 0,0 2-164,1 2 1,-1 2 77,1 2 1,4 0-2,0 5 0,1-4 49,-6 5 1,1-5-38,-1 4 0,-4-4 20,-1 5 0,-1-5-20,2 4 1,1-4 13,-6 5 1,0-6 1,-5 6 4,0 0 0,0 4-3,0 1 1,-7-1 17,-2 1 0,-6 4-17,-4 0 0,3 0-11,-3-4 1,3 4 10,1 0 1,1 1 31,-1-6 0,2-4-28,4-1 1,-2-4 11,6 5-20,-6-7-4,9 4 31,-5-7-19,20 0 1,-3 0 0,9 0 1,-3-5-13,-1 0 0,1 0-62,3 5 1,-3 2 63,3 2 1,-2 0-3,-3 5 1,0 1-6,1 4 0,-5 1 2,-1-1 0,-6 1 38,2-1 1,-3 1-39,-2-1 0,0 1 77,0-1 0,-2-1-71,-3-3 1,-3 2 4,-6-2 0,-1 3 9,1 1 0,-5-4 3,-1 0 0,0-6-118,0 6 1,4-7-20,-3 2 0,1-3-26,-1-2 1,8 0 66,-4 0 0,6-7 78,-1-2 0,-3-11 0,12 4 0,-6-5 0</inkml:trace>
  <inkml:trace contextRef="#ctx0" brushRef="#br0" timeOffset="722">405 44 7569,'8'-6'-284,"5"4"261,-11-11 212,4 12 0,-1-4-125,0 10 1,1 0-357,-1 9 1,-3-3 124,2 9 1,-2 2 26,-2 2 1,5-1 124,0 1 1,-1-5-91,-4 5 0,0-6 105,0 1 0,7-3 0,1-1 0</inkml:trace>
  <inkml:trace contextRef="#ctx0" brushRef="#br0" timeOffset="1033">579 1 7569,'6'14'-202,"0"-4"54,4 0 1,3-2-89,-3 1 1,-2 3 151,1-8 0,-4 8-23,5-3 0,-7-1 72,2 2 35,-4 0 0,6 4 0,1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04.32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1 246 7569,'0'8'-8,"0"-2"0,0-4 40,0 3 0,0-2-152,0 7 0,0-1 0,0 7-198,0 4 1,1 2 236,4 7 0,-3 0 107,2 0 0,3 1 2,-2 4 0,4-2-18,-4 7 0,5-7 17,-5 2 0,4 1-22,-4-1 0,0 0 47,-5-5 0,0-5-29,0 0 0,0-7-13,0 3 0,0-9 3,0-1-2,0-7 1,0 2 11,0-10 0,0-3-157,0-7 0,5-6 90,-1-3 0,3-3 42,-2-2 0,-2-5-58,7 1 1,-2-6-92,1 5 1,4-4 138,-3 4 0,-2-1 6,1 1 1,1-1-10,4-4 0,-1 4 74,-3 6 1,4 1 28,1 4 0,-1 3-56,6 7 1,-4 1-11,-2 4 0,5 2 8,1 7 1,-1 3-14,-5 7 1,6 1 17,-1 13 0,0 7-6,-4 7 0,-1 4-6,1 2 1,-6-1-5,1 0 1,-7 1-36,2-1 1,-3-1 32,-2-4 1,0-1-1,0-3 1,0-8-49,0 3 0,0-10-351,0 0 142,0-3-111,0-8 351,0-1 0,-7-7 0,-1 0 0</inkml:trace>
  <inkml:trace contextRef="#ctx0" brushRef="#br0" timeOffset="205">44 564 7569,'6'-8'0,"-2"-3"0,5 6 0,-1-6-3,2 1-147,3 4 1,-5-1-1,6 7 146,1 0 0,1 0 108,3 0 1,2-5 12,3 1 1,2-1-138,-7 5 0,5-5 20,-5 0 0,7-6 0,-3 3 0</inkml:trace>
  <inkml:trace contextRef="#ctx0" brushRef="#br0" timeOffset="409">637 159 7371,'0'15'-1075,"5"-1"1246,-1 1 0,3 4-146,-2 0 1,-2 7-25,6-2 1,-5 3-167,0 2 1,3 0-47,-2 0 211,0-6 0,-5 10 0,0-2 0</inkml:trace>
  <inkml:trace contextRef="#ctx0" brushRef="#br0" timeOffset="1264">825 0 6903,'0'8'-258,"0"5"0,0-3 250,0 3 0,0 3 65,0 3 1,1-1 3,4 6 1,-3 0-25,2 5 1,3 0 20,-2 0 0,4-1-169,-4 1 1,2 0 110,-3 0 0,-2 0 0,4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03.07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59 145 7569,'-10'8'-85,"0"-3"1,6-4-256,-6-1 341,7 7 96,-10-6-94,11 12 137,-4-11-61,6 11 0,6-12-30,4 4 0,4-3-137,6-2 1,-3-5 47,7 0 1,0-4-57,5 4 0,-1-2 19,-4 2 0,3 4-180,-3-4 0,3-1-180,2 1 437,0 0 0,0-1 0,0-2 0</inkml:trace>
  <inkml:trace contextRef="#ctx0" brushRef="#br0" timeOffset="349">261 0 6626,'14'0'-10,"1"0"1,-1 0 3,1 0 1,1 5 17,3 0 1,-3 0 19,4-5 1,0 0 3,0 0 1,-1 5-50,-5-1 1,1 3-75,-1-2 1,-1-2 62,-3 7 0,3-1 1,-12 6 21,4-1 1,-3 1-6,-2-1 1,-2 1 109,-3-1 0,-1 2-103,-4 3 0,-3-3 0,4 4 1,-4-4 25,-2-2 0,1 1-29,0-1-171,-1 1-254,1-1 428,-1-6 0,7 5 0,2-5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15:26.068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420 15 7569,'-10'0'91,"0"0"5,7 0 0,-10 0-247,4 0 0,1-5 140,-2 0 1,5 0 90,-4 5 0,-1 0-77,-4 0 1,-1 0 53,1 0 1,-6 0-69,1 0 1,-5 5 42,5 0 0,-7 6-90,2-1 1,3 3 45,2 1 1,-2 5 12,2 1 1,-1 4-28,6-5 0,1 7-7,3-2 1,-1 3-4,6 2 0,0 0 35,5 0 1,0 0 2,0 0 0,7 0-6,3 0 0,7-2 31,2-3 0,7-3-27,-2-7 0,2 1 1,-2-1 0,8-6-57,-3-3 1,-2-3-5,-2-2 0,-3 0-180,2 0 1,3-2 69,-2-3 1,-3-8 169,2-6 0,0-7 0,5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1:49.117"/>
    </inkml:context>
    <inkml:brush xml:id="br0">
      <inkml:brushProperty name="width" value="0.17143" units="cm"/>
      <inkml:brushProperty name="height" value="0.17143" units="cm"/>
      <inkml:brushProperty name="color" value="#33CCFF"/>
    </inkml:brush>
    <inkml:brush xml:id="br1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73 579 7569,'0'8'0,"-2"3"-231,-3-6 243,4 6 0,-6-3 1,7 7-53,0-1 1,0 7 20,0 3 1,-4 3-182,-1 2 0,-2 2-47,3 3 132,2-4 1,-6 5 0,5-7 31,-2-4 0,0 2-189,5-7 272,0 0 0,-6-4 0,-2-1 0</inkml:trace>
  <inkml:trace contextRef="#ctx0" brushRef="#br0" timeOffset="317">246 217 7569,'15'0'-97,"-7"0"-119,5 0 1,-10 2 120,7 3 1,-7 3 178,2 6 1,-4 1 1,-1-1 1,-5 7 1,1 3 1,-6-3-4,5-2 0,-5 2-10,6-1 1,-1-1-37,5-5 81,0 1-129,0-1 1,1-1 79,4-3 1,3-4-95,7-6 1,6 0 17,3 0 1,3-6-129,2-4 0,0 2 41,0-2 1,0 1-174,0-6 0,-2 1 21,-3-1 1,-3 6-88,-7-1 331,-6 0 0,5-4 0,-5 0 0</inkml:trace>
  <inkml:trace contextRef="#ctx0" brushRef="#br0" timeOffset="567">564 102 7465,'0'8'281,"0"-2"0,0-4-368,0 3 0,0 3 85,0 6 1,5 2-23,0 3 0,0-1 17,-5 6 1,0 5-55,0 5 0,0 1 71,0-1 0,0-4-95,0 4 1,0-3 94,0-2 0,0 0 29,0-1 0,1-3-343,4-1 0,-1-8-72,5-2-154,-6 1 530,10-7 0,-5 0 0,7-2 0</inkml:trace>
  <inkml:trace contextRef="#ctx0" brushRef="#br0" timeOffset="867">651 1 7569,'0'8'96,"0"-2"-246,0-6 1,2 5 240,3 0 1,-2 6-1,6-1 0,1 7-120,5 2 1,-1 7 19,0-2 1,1 4-51,-1 0 1,6 1 16,-1 0 0,0 5 31,-4 0 0,-2 4-143,-4-4 1,2 6 95,-6-1 0,0-2 44,-5 1 0,-5 1-20,0 4 1,-11 1-497,2-1 530,-4 0 0,-3 7 0,-1 2 0</inkml:trace>
  <inkml:trace contextRef="#ctx0" brushRef="#br1" timeOffset="13172">926 319 7113,'8'0'-311,"0"0"320,-3 0 0,-2 0 77,7 0-121,-1 0 0,7 0 18,4 0 0,-4 0 69,3 0 1,3 0 6,3 0 0,-3 0-63,2 0 0,0-5-329,5 0 1,-5-5 332,0 6 0,0-8 0,5 4 0</inkml:trace>
  <inkml:trace contextRef="#ctx0" brushRef="#br1" timeOffset="13517">1331 116 7569,'-15'0'-50,"1"0"1,-1 0 0,1 0-794,-1 0 710,1 0 1,-1 5 451,1 0-313,6 6 9,2-3-16,6 7 0,3-3 3,6-2 0,1-4 0,9-6 0,2 2-1,-1 3 0,4-3-82,-5 2 1,2 3 44,-2-2 1,-3 4-17,3-4 1,-3 5 24,-1-6 1,-7 8-5,-3-3 1,1 4 46,-1 2 0,0-1-40,-5 1 1,-2-1-6,-3 1 0,2-1 21,-6 0 0,-1 6 70,-5-1 1,-1 0-48,-3-4 1,1 1 3,-6 3 1,5-3-77,-5 3 0,6 2 57,-1-1 1,3-1-149,1-5 0,3-4 31,2 0 117,4-7 0,6 10 0,0-5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01.38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29 333 7569,'-8'0'-221,"2"0"0,1-2 609,0-3-480,0 4-84,5-6 216,7 1 1,1 4-69,6-3 1,7 4-45,3 1 0,3 0 61,2 0 1,2 0 31,3 0 1,-4 0-20,4 0 0,1 0-211,-1 0 0,1 0 209,-1 0 0,-3 0 0,4 0 0</inkml:trace>
  <inkml:trace contextRef="#ctx0" brushRef="#br0" timeOffset="358">564 29 7569,'-8'0'-286,"-5"0"1,10-5 113,-7 0 201,1-6-187,1 10 47,1-6 125,7 7 31,7 7 1,1-4-31,6 6 1,-3-4-90,4 5 0,-4-5 90,8 4 0,-1-1-8,1 2 1,-1 1-79,6-6 1,-6 6 29,1-1 0,-3-2 10,-1 2 0,-1-6 14,1 6-1,-1 0 0,-6 4 3,-3 1 0,-4-1 31,-1 1 0,-6 1-29,-4 3 1,-7-3 3,-3 3 0,-5-1 36,1 1 0,-2-3-27,2 4 0,-2-4-46,7-2 0,-5-1 42,4-3 1,1 2-1,5-2 1,1-2 2,3 2 0,-3-1 0,5 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25.99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116 1 7569,'-1'8'-308,"-4"-3"1,-2-2 255,-2 2 1,-3-2 125,8 7 1,-6-6 8,5 6 0,-1-2-42,1 2 5,3 2 1,-4-3 0,4 5 42,-3 0 1,4 3-27,-4 2 0,3 3-18,2 7 1,-4 2-45,-1 2 0,0 4 67,5 7 0,-5-1-12,0 1 1,1-1 1,4 0 0,0-1-196,0-3 1,1-4-54,4-6 1,-2-2-58,7-3 1,-1-3 28,6-6 1,6-3 218,3-2 0,3 3 0,2-5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33.89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217 29 5966,'-6'-8'-229,"4"0"229,-3 3 0,-3 3 0,7-4 0,-10 8 0,6 2 0,-2-2 63,2 3 13,4-3-66,-6 4 6,7-4 332,0 4-225,-6-12-51,4 4 0,-6-6 88,4 3-78,2 3-31,-11-4 0,10 6 6,-7 0 1,5 5-64,-4 0 0,4 4 38,-5-4 1,6 6-11,-6-1 1,5 3-28,-5 1 1,6 7-8,-6 3 1,5 4-18,-4 1 1,5-1 41,-1 1 0,4 5-7,1 0 1,0 1-7,0-1 1,1-4-17,4 4 1,3-8 18,7-2 0,-1-6-3,1 1 1,1-3-1,3-2 1,-3-5-2,3-5 1,2-2 2,-1-2 1,0 0-1,0 0 0,-4-11-2,3-4 1,-4-4-11,-6 0 1,2-4-100,-6-6 0,5 0 45,-5 0 1,0-1 24,-5-4 0,-2 2-13,-3-7 0,2 7-15,-7-1 1,-4 2 102,-6 2 1,-4 5-74,5 0 1,-7 6-9,2-1 1,-3 5 67,-2 4 1,5-1 161,0 6 1,6 0-130,-1 5 1,8 0-3,1 0-111,7 6 0,-4-2-59,7 5 0,7-1-51,2 2 1,9-4-55,1-6 221,7 0 0,3 0 0,8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35.90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101 1 7569,'0'14'-376,"0"-6"1,0 5-1,-1-3 295,-4 3 1,2 1 121,-7 0 1,1 7 11,-6 3 1,5 4 25,1 1 0,1 1-49,-2 4 1,-1-2-1,6 7 1,0-6 28,5 6 1,0-1-49,0 6 1,0-2-24,0-4 1,7 4-101,2-4 1,9 3 86,1-3 0,7-3-267,-2-6 292,-3 0 0,13 0 0,-4 0 0</inkml:trace>
  <inkml:trace contextRef="#ctx0" brushRef="#br0" timeOffset="326">260 521 7569,'0'8'-361,"0"-1"1,2-7 0,1 1 453,2 4 0,2-3-122,-3 2 0,4-2 7,7-2 1,-1 0-49,1 0 0,4 0 53,0 0 0,2 0-9,-2 0 26,-2-6 0,10-2 0,-5-7 0</inkml:trace>
  <inkml:trace contextRef="#ctx0" brushRef="#br0" timeOffset="955">622 203 7569,'-7'8'0,"4"-1"-514,-6-7 337,5 0 1,-4 0 405,4 0-217,2 0-16,-4 0 0,17-5 17,3 0 0,4-5 0,-4 5 0,1-6-25,-1 2 1,2 2-71,4 2 1,-4-1 54,3 1 0,-3 0-13,-1 5 1,-1 0 10,0 0 1,-4 0 8,0 0 1,-2 2 18,1 3 1,-2-2-20,-7 7 1,0-1-1,0 6 0,0-1 16,0 1 1,-7-1 16,-2 0 1,-4 6-14,-2-1 0,1 5 0,0-5 1,-6 5 28,1-4 1,1-1 2,9-4 0,-4 2-28,3-2 0,4 2 5,1-7 4,3-4-10,2 1 1,2-7-9,3 0 0,3 0 3,6 0 1,1-5-3,-1 0 0,2-4-29,3 4 1,-2 0-69,2 5 0,-2 0 86,3 0 0,-4 0-4,3 0 1,-3 1-5,-1 4 0,-3-1 11,-2 5 0,3 1 75,-3 4 0,-4 1-35,-1-1 0,-4 1 8,-1-1 1,0 2-27,0 3 1,-6 2 4,-4 3 0,-7 4-22,-3-4 0,0-2 19,0 2 0,4-6 0,-3 1 0,-2 2-9,2-1 0,-2-1-134,2-5 1,7-6-96,-2-3 226,3 3 0,-4-6 0,1 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34.29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1 767 7569,'0'-10'-298,"0"1"238,0 6 1,0-2-61,0 10 158,0 3 1,0 8-84,0 3 1,0-3 101,0 3 1,0-1-1,0 1 0,5-3-110,-1 4 1,1-4-355,-5-2 407,0 1 0,0-1 0,0 1 0</inkml:trace>
  <inkml:trace contextRef="#ctx0" brushRef="#br0" timeOffset="319">203 276 7569,'0'8'-668,"0"0"460,0-4 13,0-2 1,0 11 327,0-3 0,0-1-94,0 6 0,-1-4-56,-4 8 0,3 4 39,-3 1 1,4 1 50,1 0 1,-5 0-83,0-6 0,0 6-5,5-6 1,0 0 10,0-4 1,2-1 3,3 1 1,-2-7-1,7-4 1,-1 3-22,6-2 1,-1-1 10,1-4 1,-1-1 9,1-4 0,1 2-99,3-7 0,-1 2-24,6-2 0,-7-2-223,3 2 345,2-3 0,1-8 0,5-1 0</inkml:trace>
  <inkml:trace contextRef="#ctx0" brushRef="#br0" timeOffset="577">565 145 7569,'-8'0'0,"-4"2"-155,8 3 177,-8-4 0,9 7-81,-6-3 1,5 3 154,-1 7 1,4 4 52,1 0 0,0 2-248,0-2 0,0 4 66,0 6 0,0 0 128,0 0 0,5 1-62,0 4 0,-1-2-189,-4 7 1,0-6 0,0 6 0,0-2-11,0 1 1,0-2 37,0-7 0,0-2-78,0-3 1,0-3-167,0-7 372,0 1 0,7-7 0,-6-2 0,6-6 0</inkml:trace>
  <inkml:trace contextRef="#ctx0" brushRef="#br0" timeOffset="916">680 1 7235,'0'8'-224,"0"-2"0,0-4 204,0 3 0,2-2 92,3 7 1,1-1 8,4 6 1,4-1-45,1 1 0,-1 4-86,6 0 1,-4 7 54,-2-2 1,0 3-16,1 2 1,-1 0 0,1 0 0,-6 2 20,1 2 1,-7-1-37,2 7 0,2-5 35,-3 4 0,1-1 1,-5 2 1,0 2-42,0-2 1,-5-2-97,1 2 0,-6-7-24,5 1 1,-6-4 148,1-5 0,-3 4 0,-1-6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39.66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1 882 7109,'6'15'-151,"-4"4"152,3 0 1,-2 7-45,2-2 71,-4 3 1,8 2-1,-6 0 13,2 0 1,-1 0-360,-4 0 0,0-5 318,0 0 0,0-6 0,0 3 0</inkml:trace>
  <inkml:trace contextRef="#ctx0" brushRef="#br0" timeOffset="405">160 420 6574,'0'-8'-173,"2"-4"-258,2 7 630,-2 1 1,4 10-67,-6 4 1,7 4-78,3 5 0,-2 4 0,1 6 1,-4 6 5,5 4 1,-7 4-88,2 5 1,1-3 60,-1 3 1,1-7-1,-1-3 1,-2-1-65,7 2 1,-2-6-510,2-8 537,3 2 0,-5-11 0,6 5 0</inkml:trace>
  <inkml:trace contextRef="#ctx0" brushRef="#br0" timeOffset="1187">449 0 6983,'0'15'43,"0"-1"1,7-4 10,2-1 0,4 3-2,2 7 0,-1-1 15,0 6 0,3 0-50,2 5 0,-3 1-8,3 4 0,2 3 46,-2 6 0,1-2-109,-6 2 1,-1-5 91,-3 6 0,1-1-173,-6-4 1,-1-2 8,-4 1 1,0-1-6,0 2 1,0 3 14,0-4 1,-4-3-301,-1-1 416,-6-3 0,3-2 0,-7-1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9T17:22:22.31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15 1576 11665 201347 43620,'0'8'-1179'0'0,"-4"-3"1577"0"0,-1-10-527 0 0,0 4 105 0 0,5-6 39 0 0,0 1 0 0 0,0 3-22 0 0,0-7 0 0 0,0 5-44 0 0,0-4 46 0 0,0 5 0 0 0,0-4 0 0 0,2 5-31 0 0,2-2 0 0 0,0-1 3 0 0,5 1 29 0 0,-6 3 1 0 0,6-6 16 0 0,-5 4 1 0 0,0 2 22 0 0,5-3-16 0 0,-6-3 1 0 0,5 2-8 0 0,-3-4 0 0 0,-3 2 20 0 0,3 3-47 0 0,-4-3 36 0 0,6-6-15 0 0,-6-1 1 0 0,7 2 10 0 0,-3 4-23 0 0,-3-4 1 0 0,4 5 6 0 0,-6-7 1 0 0,5 6-4 0 0,0-1 0 0 0,1 1 27 0 0,-1-6 0 0 0,-2 5 29 0 0,7 1-56 0 0,-7-1 1 0 0,8-4 0 0 0,-4-1 7 0 0,1 1 1 0 0,-5-1-58 0 0,2 1 1 0 0,1 4 54 0 0,-1 1 0 0 0,5-1-42 0 0,-5-5 0 0 0,1 6 35 0 0,-1-1 1 0 0,-4 5-10 0 0,4-4 2 0 0,-3-1-3 0 0,-2-4 25 0 0,0-1 0 0 0,0 6-20 0 0,0-1 1 0 0,1 5 43 0 0,4-5 0 0 0,-3 6-36 0 0,3-6 0 0 0,-4 5 13 0 0,-1-4 0 0 0,0 4-8 0 0,0-5 38 0 0,0 7-13 0 0,0-10-15 0 0,0 5 0 0 0,0-2-13 0 0,0 1 0 0 0,0 4 11 0 0,0-5-17 0 0,0 7 1 0 0,5-5 8 0 0,0 3-27 0 0,0-3 32 0 0,-5-6-22 0 0,6-1 0 0 0,-4 6 12 0 0,3-1 0 0 0,-2 2-4 0 0,2-2 1 0 0,-4-3-13 0 0,4 4 1 0 0,-2 1 12 0 0,2-2 1 0 0,-3 0 1 0 0,3-4 1 0 0,-4 4-4 0 0,-1 1 4 0 0,7-1 1 0 0,-6-4-6 0 0,4-1 45 0 0,-3 1 0 0 0,2-1-40 0 0,1 1 1 0 0,0 4 2 0 0,-5 1-3 0 0,6-1 0 0 0,-4-5 0 0 0,5 1 4 0 0,-1 0-6 0 0,-4-1 1 0 0,6 1 0 0 0,-5-1 2 0 0,2 1-18 0 0,6-1 0 0 0,-10 1 1 0 0,6-1-9 0 0,-1 1-5 0 0,-4-1 1 0 0,4 1 0 0 0,-4-1 15 0 0,3 1 3 0 0,-4 6 1 0 0,6-5 6 0 0,-7 4 0 0 0,0 0 8 0 0,0 0 6 0 0,0-1 0 0 0,0-4-18 0 0,0-1 1 0 0,0 6 38 0 0,0-1 0 0 0,5 5-4 0 0,-1-4-14 0 0,1-1 1 0 0,-3-5-11 0 0,3 1 1 0 0,-4 4-2 0 0,4 1 5 0 0,-3-1 10 0 0,4-4-17 0 0,-4-1 0 0 0,6 2 0 0 0,-5 2 3 0 0,2 1 9 0 0,0 7 1 0 0,-5-10 2 0 0,0 4-22 0 0,0 2 1 0 0,0-6 17 0 0,0 4-18 0 0,0 2 0 0 0,0-5 0 0 0,0 2 4 0 0,0-3 1 0 0,4 3 4 0 0,1 1 1 0 0,0-1-10 0 0,-5-4 0 0 0,0 4 5 0 0,0 0-3 0 0,0 1 1 0 0,2-4 11 14 0,3 3 5 31 0,-4 4-22-23 0,6-1-8 6 0,-7 6 161 4 0,0-6 0-32 0,-2 17-53 38 0,-3 0 1-38 0,4 6 26 0 0,-4-7-94 0 0,3-2 1 0 0,-3 6-3 0 0,0-4 0 0 0,1 4 0 0 0,4 2 35 0 0,0-1 0 0 0,-5 0 0 0 0,0 1-98 0 0,2-1 0 0 0,1 1 83 0 0,2-1-38 0 0,-6 7 1 0 0,4-3-1 0 0,-4 4 5 0 0,-1-1 0 0 0,6 0 16 0 0,-4-2-13 0 0,-3-3 1 0 0,6 7-26 0 0,-3-4 1 0 0,-1-3 26 0 0,1 4 1 0 0,-1-4 0 0 0,1-2 0 0 0,3 1-20 0 0,-2-1 0 0 0,-3 2 0 0 0,2 2 4 0 0,2 1 1 0 0,-3 0 44 0 0,1-4 1 0 0,-2-1-37 0 0,3 1 0 0 0,2-1 1 0 0,-3 1 0 0 0,-1-1 9 0 0,1 1-26 0 0,0-1 1 0 0,0 0 0 0 0,0 1-13 0 0,2-1 0 0 0,-3 2-76 0 0,1 4 0 0 0,0-4 37 0 0,5 3 1 0 0,-5-3 34 0 0,1-1-101 0 0,-8-1 1 0 0,11 0 94 0 0,-4 1 7 0 0,-3-1 16 0 0,6 1 1 0 0,-4-1 12 0 0,6 1 1 0 0,-5-6 1 0 0,0 1 1 0 0,0 0 7 0 0,5 4 0 0 0,-5 1-4 0 0,1-1 1 0 0,-3 1-14 0 0,2-1 0 0 0,2 2 40 0 0,-6 3 0 0 0,5-3-34 0 0,0 4 0 0 0,2-4-5 0 0,2-2 0 0 0,-2 1-23 0 0,-2-1 1 0 0,2 1-33 0 0,-3-1 45 0 0,3 0 1 0 0,2 1-3 0 0,0-1 0 0 0,-4 1 3 0 0,-1-1 1 0 0,-2-1-4 0 0,3-3 1 0 0,2 3 107 0 0,-3-4 1 0 0,-1 4-76 0 0,1 2 1 0 0,-1-1 6 0 0,1 1 0 0 0,3-6-7 0 0,-3 1 2 0 0,4-1 16 0 0,-6 6 13 0 0,6-1-212 0 0,-6 1 165 0 0,7-7 1 0 0,-1 3-1 0 0,-3-4-115 0 0,0 1 1 0 0,-1-4 101 0 0,5 6 0 0 0,-5-5 2 0 0,0 4 1 0 0,0-4-2 0 0,5 5 1 0 0,-1-2 5 0 0,-4 2 1 0 0,3 2 3 0 0,-3-2 7 0 0,4 3-13 0 0,1 1 9 0 0,0 1-109 0 0,0-7 117 0 0,0 5 0 0 0,0-12 171 0 0,0 6-182 0 0,0-20 1 0 0,0 8 0 0 0,0-9 19 0 0,0 1-8 0 0,0 6 1 0 0,0-6-45 0 0,0 4 28 0 0,0-4 0 0 0,1-1-14 0 0,4-1 14 0 0,-3 1 1 0 0,6-1 0 0 0,-5 1-9 0 0,2-1 1 0 0,5 1-2 0 0,-6-1 0 0 0,6-4-10 0 0,-5 0 19 0 0,6-7 0 0 0,-8 5 0 0 0,7-5-1 0 0,1 2 0 0 0,-3 0 2 0 0,2-5 1 0 0,-5 0-9 0 0,4 1 1 0 0,-5 0-1 0 0,0 4 0 0 0,3-3-3 0 0,-2 3 1 0 0,1 1-2 0 0,-1-1 1 0 0,-4 6 11 0 0,4-1 0 0 0,-3-2 0 0 0,-2 2 0 0 0,5 0-7 0 0,-1 4 3 0 0,1-6 0 0 0,0 5 0 0 0,0-3 17 0 0,-2 3 0 0 0,-1 8 0 0 0,-1-5 19 0 0,4 3 1 0 0,-3-2-25 0 0,3-3 0 0 0,-4 6 9 0 0,-1-1-18 0 0,0 0 0 0 0,5-4 0 0 0,0-1 8 0 0,-2 1-30 0 0,-1-1 0 0 0,-1 1 0 0 0,3-2-11 0 0,0-3 35 0 0,1 3 0 0 0,-5-5 0 0 0,2 5-22 0 0,3-4 1 0 0,-4 4-8 0 0,4-3 0 0 0,1 3 34 0 0,-1 1 0 0 0,0 1 3 0 0,-5 0 0 0 0,5-1 70 0 0,0 1-82 0 0,0 6 0 0 0,-1-5 12 0 0,1 3 1 0 0,2-1-5 0 0,-3 1 1 0 0,-2-3-13 0 0,3 4 11 0 0,-4 2 1 0 0,1-6-3 0 0,3 4 1 0 0,-4 1 1 0 0,4-2 1 0 0,-3 5-1 0 0,-2-4 4 0 0,0 5 0 0 0,0-4 9 0 0,0 4-9 0 0,0 2 0 0 0,2-9 7 0 0,2 6-49 0 0,-2-6 1 0 0,6 8-2 0 0,-3-7-5 0 0,-4 7 40 0 0,6-4-113 0 0,-7 1 92 0 0,0 4 327 0 0,0-4-269 0 0,0 19 4 0 0,0-10 2 0 0,0 16 1 0 0,-5-11 73 0 0,0 7-78 0 0,-6 5 1 0 0,8-3 0 0 0,-5 2 20 0 0,1-3 1 0 0,1 0-49 0 0,1 3 0 0 0,2 4 23 0 0,-7 6 1 0 0,5-5 3 0 0,-4 0 0 0 0,4 0-17 0 0,-5 5 1 0 0,5 0 2 0 0,-4 0 2 0 0,6 0 0 0 0,-5 0-66 0 0,3-1 1 0 0,2 1 0 0 0,-6 0-22 0 0,3 0 68 0 0,1-6 1 0 0,0 4-1 0 0,1-3-20 0 0,0 3 1 0 0,1-3 17 0 0,-2 1 0 0 0,4-6-28 0 0,-4 5 23 0 0,-3-6 1 0 0,6 7-7 0 0,-3-5 0 0 0,-1 0 5 0 0,1 0 1 0 0,-4 1 0 0 0,4 3-2 0 0,2-5 1 0 0,-4 2 2 0 0,2-2 1 0 0,-1 5-3 0 0,1-4 1 0 0,3 4 35 0 0,-2-5 1 0 0,-3 5-34 0 0,2-5 0 0 0,1 7 1 0 0,2-10 0 0 0,-1 3 7 0 0,-2-3-14 0 0,0-1 0 0 0,5-1 1 0 0,0 1 15 0 0,0-1-13 0 0,0 1 0 0 0,0-1-15 0 0,0 1 18 0 0,0-1 0 0 0,0-4 0 0 0,-1-1-14 0 0,-4 3 10 0 0,3-6 1 0 0,-6 7 0 0 0,5-3-4 0 0,-2 2 0 0 0,-1 3 4 0 0,1-1-6 0 0,3-6 0 0 0,-6 5 5 0 0,3-3 1 0 0,2 3-1 0 0,-7 1-9 0 0,7-6 1 0 0,-3 5 25 0 0,-1-5-20 0 0,6 0 1 0 0,-6-1-72 0 0,7-7-15 0 0,0-7-113 0 0,0 5 161 0 0,0-4-206 0 0,0 0 171 0 0,0-2-97 0 0,0-7 94 0 0,0 1-2 0 0,0 6 0 0 0,0-5 0 0 0,0 10-105 0 0,0-7 46 0 0,0 7 68 0 0,0-4 80 0 0,7 7 225 0 0,-6-6-160 0 0,6 4-8 0 0,-7-4 143 0 0,0-1-147 0 0,0 6 49 0 0,0-12 1 0 0,0 10-43 0 0,0-7 1 0 0,0 5 8 0 0,0-4 0 0 0,0-1 15 0 0,0-4-39 0 0,6-1 0 0 0,-4 1 0 0 0,4-2 10 0 0,1-4-22 0 0,-6 4 0 0 0,11-9 0 0 0,-6 4-76 0 0,2-2 0 0 0,2-1 83 0 0,4-5 0 0 0,-4-1-187 0 0,-1-4 142 0 0,1 3 0 0 0,4-14 0 0 0,1 5-72 0 0,-1 0 69 0 0,1 0 1 0 0,-2-8 0 0 0,-2 0-22 0 0,-1 1 1 0 0,-2 2 14 0 0,1 2 1 0 0,4-1 1 0 0,-3 1 1 0 0,-2 6 19 0 0,1 3 1 0 0,-5 4-18 0 0,0 1 0 0 0,3 5 68 0 0,-2-1 0 0 0,0 8-64 0 0,-5-2 1 0 0,4 2 0 0 0,1 3 0 0 0,0 0 19 0 0,-5-1-29 0 0,6 1 1 0 0,-4 4 0 0 0,4 0 28 0 0,1-1-15 0 0,-6-2 0 0 0,8 4 0 0 0,-6-1-59 0 0,2-1 53 0 0,6 4 1 0 0,-10-6-18 0 0,4 4 22 0 0,-3 2 0 0 0,-1-1 19 0 0,4 4-86 0 0,-3 2-4 0 0,4-4-429 0 0,-6 6 46 0 0,0 6 131 0 0,0-4-161 0 0,0 10 478 0 0,0-10 0 0 0,0 11 0 0 0,0-5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43.28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0 7569,'10'0'-642,"0"0"0,-7 6 526,2 4 0,-4 5 320,-1 4 0,2-2-176,3 8 0,-4-1-43,4 5 1,-3 0-58,-2-1 0,0-3 57,0-1 1,-2-5-337,-3 5 204,4-6 147,-6 3 0,1-13 0,-2-2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43.54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0 290 7569,'0'14'-217,"0"-4"34,0 0 1,0-1 86,0 6 1,0 1 86,0 3 1,0 4 6,0 6 0,0-1 28,0 1 1,0 5-86,0 0 1,0 0 37,0-5 0,0-2-106,0-3 0,0 2-62,0-7 189,7 0 0,1 2 0,6 2 0</inkml:trace>
  <inkml:trace contextRef="#ctx0" brushRef="#br0" timeOffset="345">73 1 7139,'0'8'-591,"1"3"351,4-6 0,-2 5 115,7-6 0,-5 8 125,5-3 0,-1 9 324,6 1 0,4 5-126,0-4 1,7 4-104,-2-5 1,-2 7-34,3-2 0,-1 1 6,5 0 0,-1 2-71,1-3 1,-1 3 17,-4 2 1,2-5-13,-7 0 0,0 0-113,-4 5 1,-1 2-50,0 3 1,-6-4 97,-3 4 0,-3-4-58,-2-1 1,-2 5-35,-3 0 1,-3 6 152,-6-1 0,0-4 0,-7 7 0,-2-5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15:26.455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 72 7569,'8'-6'0,"4"-2"0,-10 0-739,4-5 239,-6 5 200,7 0 350,-6 2-4,6 6-155,-7 0 220,0-7-94,6 5 276,-4-4-224,4 6 1,-4 2-38,3 2 1,-2 9 136,7 7 0,-6 4 183,6-5 0,-5 7-241,5-2 0,-6 1-53,6 0 1,-5 0 62,4-5 1,-5-1-5,1-5 0,-2-1-486,2-3 0,-4-2 74,4-3 295,-3-4 0,4 6 0,2-7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41.65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145 15 7569,'8'0'-542,"-1"0"0,-7-2 288,0-3 447,0 4 146,0-6-268,-7 7 0,4 2 5,-7 3 1,5 1-12,-4 4 1,-1 3-77,-4-4 0,4 4 50,0 1 1,1 6-1,-6-1 0,1 7 0,-1-2 1,6 6-15,-1 9 1,7-4 32,-2 13 0,3 1-15,2 8 1,0 8-27,0 2 0,7 4 22,3 1 0,7-8-158,2-6 1,7-2-123,-2-7 1,4-3 240,1-7 0,6 3 0,2-5 0</inkml:trace>
  <inkml:trace contextRef="#ctx0" brushRef="#br0" timeOffset="1387">376 333 7569,'-8'0'-655,"-5"0"0,12-2 567,-4-3 300,3 4-182,2-6-33,0 1 0,7 4 11,3-3 0,2 4 0,3 1 1,1-2 22,3-3 0,-1 4-16,6-4 1,-6 3 10,1 2 0,2 0-11,-2 0 1,5 0-36,-5 0 0,1 0 32,-6 0 1,-1 2 2,-3 3 0,1-2-29,-6 7 1,0-6-7,-5 6 1,0 0-24,0 4 1,-7 1-9,-3-1 1,-2 1 3,-3-1 0,-4 5 31,0 1 0,-1-1 29,6-5 1,-5-1-37,-1-3 77,7 3 0,1-7-79,2 4 14,4 3 31,-1-12 1,9 6-9,3-7 1,-2 0 3,6 0 1,1 0-10,4 0 1,3 0-15,2 0 0,-3 0 14,3 0-14,-3 0 0,-1 6 0,-1 4 9,1 3 0,-3 3 0,-2 3 0,1-3-47,-6 3 1,5 2 41,-5-2 0,-1 5 4,-4-4 0,0 4-8,0-5 0,-6 5-19,-4-5 0,1 6 18,-6-6 1,4 5-2,-8-5 0,3 1-13,1-6 1,1-1-2,-1-4 1,1 3-29,-1-7-8,1-1-160,-1-4 219,7-6 0,2-2 0,6-7 0,0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2:47.81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1 247 7569,'0'8'117,"0"4"-8,0-10 0,0 11 0,0-3-49,0 2 0,0 9 37,0 3 0,0 4-129,0 1 0,1 1 62,4 4 1,-3-4-90,3 4 1,-4-5 56,-1-5 0,5 2 80,0-7 0,0 0-120,-5-4 1,1-2 45,4-4-44,-3 4 53,4-11-6,-6 4-44,0-19 0,2 4-3,3-11 0,-4-2-45,4-2 1,1 1 77,-1-1 1,0 0-16,-5-5 0,2-1-4,2-4 0,-2 3-1,3-2 1,1 2 17,-1 2 0,5 2-1,-5 3 0,6 3 95,-2 7 0,4 1-62,2 3 0,-1 4 113,1 6 1,-1 1-78,1 4 0,4 5 51,0 9 1,0-1-66,-4 6 1,-5 0 2,-1 5 1,-1 0-50,2 0 0,-2-7-106,-3-3 0,-4 4-59,4 1 1,-3-3 121,-2-2 1,0 2 32,0-2 0,0-4-29,0-6 1,-2-4-593,-3 5 312,4-7 0,-7 3-30,3-6 1,2-4 349,-7-1 0,5-8 0,-4-1 0,4-1 0,-5-4 0,0-4 0,-4 1 0</inkml:trace>
  <inkml:trace contextRef="#ctx0" brushRef="#br0" timeOffset="182">44 492 8286,'15'-14'270,"-1"-1"1,2 6-178,3-1 1,-3 2-160,4-2 1,1-2 6,-2 2 0,2 2-193,-2-2 1,-3 2-327,3-1 0,-3-3 296,-1 8 0,-1-6 282,1 5 0,-1-13 0,1 2 0</inkml:trace>
  <inkml:trace contextRef="#ctx0" brushRef="#br0" timeOffset="482">463 15 7569,'8'0'347,"-1"0"-510,-7 0 230,0-6-181,0 4 93,0-4 131,6 6 0,-3 1 42,7 4-91,-7 3 1,9 11 0,-6 2 5,2 2 1,-3-1-54,4 2 0,-4 2 51,5-7 1,-5 6 43,4-6 0,-5 0-1053,0-4 1,-2-1 51,-2 0 892,0-6 0,0-1 0,0-7 0</inkml:trace>
  <inkml:trace contextRef="#ctx0" brushRef="#br0" timeOffset="891">608 30 7746,'14'0'152,"-4"0"-223,0 0 1,-1 1 88,6 4 1,-6-2 76,1 7 1,-5 0 37,5 4 0,-7 2-48,2 3 1,-2-3-182,2 4 0,-4-4-134,4-2 1,-3 1-173,-2-1 0,0 1 127,0-1 1,0-4 274,0-1 0,0-5 0,0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3:11.47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131 318 7569,'-15'0'-408,"1"0"324,-1 0 0,6 0-64,-1 0 1,0 0 187,-4 0 87,-1 0 226,1 0-276,6 0 1,1-1 59,7-4-64,0 3 0,2-6-105,3 4 0,3 2 81,6-3 1,6 2-76,-1-2 0,7 3 40,-2-2 1,3 0-116,2 0 0,0 2-106,0-3 1,-5 2 62,0-2 0,-2 4 111,3-4 0,0 1-71,-5 0 1,4 0 103,-5-5 0,7-1 0,-4-4 0</inkml:trace>
  <inkml:trace contextRef="#ctx0" brushRef="#br0" timeOffset="322">362 0 6799,'5'10'-15,"0"0"0,1-6-15,-1 6 85,3 0 1,6 4-7,1 1 1,-6-1-55,1 1 0,-2-1-70,2 0 0,1 1 23,-6-1 1,1 1 10,-1-1 0,-3 6 32,2-1 1,-2 2-9,-2-2 0,-2-1 15,-2 6 0,0-2-8,-5 2 0,-1 4-2,-4-4 0,-1 3 0,1 2 1,-1-7-34,1-2 0,4 1-7,1-2 1,5-5-244,-1-4 295,4-7 0,7 10 0,2-5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3:15.64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0 174 6518,'8'0'-232,"5"2"387,-3 2 0,8 0-57,1 5 0,5-6-96,-5 2 1,7 3 20,-2 2 0,3-4 44,2-1 1,0 2-94,0-3 0,5 1 0,0-5 1,1 0-13,-1 0 0,-4 0-132,4 0 0,-4-1-76,-1-4 1,5-3 245,0-7 0,0 1 0,-6-1 0</inkml:trace>
  <inkml:trace contextRef="#ctx0" brushRef="#br0" timeOffset="400">449 0 7569,'-8'7'-188,"1"-6"44,7 6-322,0-7 382,7 0 1,1 0 70,6 0 0,5 5 4,1 0 0,5-1 34,-1-4 0,4 0 0,1 0 0,0 0-29,-1 0 0,-3 0-56,-1 0 0,-5 5 64,5 0 1,-6 6-5,1-1 0,-3-2 19,-2 2-10,1-1 1,-2 6 50,-4-1 1,-2 1-54,-7-1 1,0 2 2,0 3 0,-2-3 48,-3 4 1,-3 1 60,-6-2 1,-1 0-98,1-4 1,0 4 8,-1 0 0,1 2-22,-1-2 1,2-3-3,4 4 0,-4-4-241,3-2 199,4 1 0,-2-1-151,3 1 1,3-6-88,-3 1 273,4-7 0,7 10 0,2-5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3:22.51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130 0 6453,'-14'0'282,"6"7"-160,3 2 0,-1 6-7,1 4 0,-5-1-44,5 6 1,-4 7-25,4 7 1,-5 1 17,5 4 0,-4-1 0,4 11 1,-5 0 68,5 5 0,-4 4-62,4 1 1,0 0-73,5-6 0,0 1 59,0 0 0,7-2-148,2-3 0,-1-8 83,2-6 1,0-7 43,4 2 0,2-5-212,3-5 1,-3-3-665,4-7 838,2-6 0,1 5 0,6-5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3:20.66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29 391 7408,'0'-15'-401,"0"1"0,0-1-28,0 1 614,0 6 124,0 1-224,0 7 21,0 20 0,6-6-93,4 20 0,3-5 32,1 9 1,-1 1-13,-3 4-69,3 1 0,-7-1 1,5 0 37,-1 1 0,-7-2-91,2-4 1,1 2-129,-1-6 0,0-2 61,-5-8 0,0 2 156,0-7 0,0 1 0,0-6 0</inkml:trace>
  <inkml:trace contextRef="#ctx0" brushRef="#br0" timeOffset="517">0 391 7569,'8'-7'37,"3"4"0,-4-5-151,1 2 1,1-4-45,6 5 97,-1 0 1,7 5 0,2-1 109,-1-4 0,6 3 15,-4-2 0,3 2-147,2 2 1,0 0-14,0 0 1,-5 0-6,0 0 0,-6 6 49,1 4 0,-3-2-5,-2 2 1,-6-1 41,-3 6 1,2 1-8,-3 3 1,-5-3-15,-9 3 63,-3 4 1,-6-5-1,-2 6 11,-1 1 0,-2-2-49,-5 1 1,6-5 90,4 5 1,-2-6-74,2 1 0,-1-3 4,6-1-12,6-1-8,-5 1 1,13-7 28,0-3-31,0-4 0,13-1 0,-2 0 17,7 0 0,0 0-8,6 0 0,-2 0 51,2 0 1,8 0-48,-3 0 1,-1 0 35,-4 0 0,-5 7-35,5 2 0,-6 4-1,1 2 1,-4 4-3,-6 0 0,2 5 0,-6-4 1,0 4 3,-5-5 0,0 5-2,0-5 0,-6 5-18,-4-4 1,-4 1 14,-6-2 1,3-5-68,-8 1 1,6-2 25,-5-9 1,5 1-71,-5-5 0,4 0 42,-4 0 1,7-1-101,-3-4 0,4-3 120,2-7 1,6-4 49,3 0 0,-3-13 0,0 1 0</inkml:trace>
  <inkml:trace contextRef="#ctx0" brushRef="#br0" timeOffset="771">723 15 7569,'0'10'0,"0"-1"0,0-4-387,0 5 342,0-1 0,-2 6 0,-1-1-36,-2 1 0,1 1 86,4 3 0,0-1-73,0 6 0,0-2 66,0 2 0,0 2-117,0-7 1,0 5 24,0-4 1,0-1 51,0-5-244,0 1 286,0-7 0,0 5 0,0-5 0</inkml:trace>
  <inkml:trace contextRef="#ctx0" brushRef="#br0" timeOffset="961">795 29 7569,'0'15'-533,"0"-1"433,0 1 1,0-6 78,0 1 0,0 0-35,0 4 0,0 1 10,0-1 0,5 5-86,0 1 0,5-1 78,-6-5 1,3-4-120,-2 0 1,-4-6 172,4 6 0,3 0 0,0 4 0</inkml:trace>
  <inkml:trace contextRef="#ctx0" brushRef="#br0" timeOffset="1151">940 0 7569,'8'15'-382,"-3"-1"0,1 1 341,-1-1 0,0 6 105,-5-1 1,0 5-96,0-5 1,5 7 56,-1-2 0,1-3-172,-5-2 1,0 2-28,0-2-116,7 1 289,-6-6 0,12-6 0,-5-2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3:12.30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73 448 7569,'-10'-8'-601,"1"4"234,-1 2 0,0 2 148,1 0 1,6 2 335,-2 2 0,-2 6 276,3 9 1,-1 4-200,5 6 1,0 6-154,0 4 0,0 2-39,0 3 0,0 1-2,0 3 0,0 2 41,0 3 0,0 3-8,0-3 1,5-2 2,-1 2 0,1-11-36,-5 2 1,0-16-51,0 1 0,2-11 164,3-4-56,3-5 1,6-24-74,1-9 0,-1-10-1,0-9 1,1-5-146,-1-1 0,1-5 101,-1 1 0,-1 1 48,-3-1 0,3 5-33,-4-5 1,4 7-40,2-3 0,-1 3 106,1-2 0,4 4-4,0 1 0,2 1 10,-2 8 1,-1 7 142,6 8 0,-6 9-53,1 5 1,2 5-78,-2 5 0,-1 16 17,-9 13 1,4 12-14,-3 7 1,-2 4-24,2 0 0,-7 1 22,2 0 1,1-5-10,-1 0 1,6-8-116,-1-2 0,-2-6-65,1-8 1,-1-1-57,2-4 1,3-8 47,-3-7 74,-4-5-119,7 2-566,-12-6 764,-13-6 0,-6-2 0,-17-7 0</inkml:trace>
  <inkml:trace contextRef="#ctx0" brushRef="#br0" timeOffset="169">87 839 6279,'-8'-7'-47,"2"4"1106,6-7-921,0 1 0,0-1 1,2 2 39,2 2 0,4-4 5,7 5 1,1-4-88,3 4 0,4-2-417,6 3 1,0 0 170,0-5-166,-1 6 0,6-10 0,2 5-34,0 0 350,-3-5 0,2-2 0,-6-7 0</inkml:trace>
  <inkml:trace contextRef="#ctx0" brushRef="#br0" timeOffset="402">854 246 7467,'-8'6'-62,"1"-4"1,7 11-14,0-3 0,0 4 130,0 5 0,0-1 50,0 6 0,0 0-78,0 5 1,0 0-257,0 0 0,2-2 56,3-3 1,-4 2-19,4-7 1,-2 1 113,2-6 1,-2-1 36,7-4 40,0-2 0,4-7 0,1 0 0</inkml:trace>
  <inkml:trace contextRef="#ctx0" brushRef="#br0" timeOffset="591">1042 159 7569,'8'7'-957,"3"1"928,-6 6 0,1 2 321,-1 3 0,1 4-183,4 6 1,3 0-35,-3 0 0,-2 1-5,1 4 0,-4-3-82,5 2 1,-7-4 11,2-5 0,-4 4 0,-1-6 0</inkml:trace>
  <inkml:trace contextRef="#ctx0" brushRef="#br0" timeOffset="7711">1418 188 7569,'0'-14'-306,"0"-1"-93,0 1 0,0-1 1,0 1 441,0-1 22,-7 1-31,6-1 0,-7 3-12,3 2 1,2-3 37,-7 4-30,7 2 1,-4-1 0,7 3 1,-1 4 23,-4-4-28,3 3-27,-4 2 24,-1 0 0,6 2 62,-4 3 0,3-2-38,2 6-1,0 1 1,0 5 0,0-1 1,0 2 2,0 3 1,2-1-38,3 6 0,1 0 0,4 5 0,3 5-88,-4 0 1,4 4 68,2-4 1,-7 4-136,-4-4 0,3 0 44,-2-5 0,4-2-30,-4-3 1,0 2-23,-5-7 148,0 7 0,0-10 0,0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3:25.83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14 260 7353,'-8'0'-329,"2"0"0,6-1 473,0-4 9,0 3-203,6-4 0,2 6 31,7 0 0,4 0 34,0 0 0,2-5-15,-1 0 0,-3 0-111,7 5 0,-6 0-127,1 0 1,2 0-72,-1 0 309,-1 0 0,2-6 0,1-2 0</inkml:trace>
  <inkml:trace contextRef="#ctx0" brushRef="#br0" timeOffset="488">174 0 7569,'8'8'-352,"-2"-1"-175,-6-7 326,0 6 227,6-4 0,-2 4 36,5-6 0,-4 0-109,5 0 1,-1 5 51,6 0 1,-6-1 31,1-4 0,0 5-9,4 0 1,1 2-3,-1-3 0,-1 0-12,-3 5 1,2-6 26,-2 2 1,3 2-80,1-3 66,1 8 0,-1-6-29,1 4 0,-6-2 14,1-3 1,-5-4 14,4 4-31,-5 3 0,7-5-3,-6 7 0,0-5 18,-5 4 1,0-4 13,0 5-19,0 0 0,0 4 2,0 0 1,-5 1-10,0-1 1,-6 1-3,1-1 1,-1 2-2,1 4 1,-3-4 8,4 3 1,-3 2 1,3-2 0,-4 0-66,3-4 45,4-1 0,-2 1-109,3-1 0,3-4 20,-2-1-131,2-5 25,2 2 208,6-6 0,9 0 0,7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3:28.75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289 88 7569,'0'-9'-149,"-6"-3"1,0 4 39,-4-7 117,-3 7 0,10-3-29,-7 6 0,2-1 72,-1 1 1,1 3-18,3-3 1,-3 4-80,-7 1 0,1 1 53,-1 4 1,1 3 16,-1 7 0,1 4-20,-1 0 1,1 7-23,0-2 0,-1 3 26,1 2 1,-1 0-1,1 0 0,6 0-5,3 0 1,3 5 8,2-1 1,0 6 33,0-5 0,7 4-26,2-4 0,4 0-32,2-5 1,4-5 9,0 0 0,7-7-2,-2 3 0,-1-9-63,1-1 1,0-7-128,5 2 1,-2-4 133,-3-1 0,2-1 59,-7-4 0,7-3 0,-4-7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4:04.78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87 15 7114,'-14'0'-568,"-1"0"0,1 0 876,-1 0 0,6 0 308,-1 0-714,7 0 213,-4 0-154,20 0 1,-6 0 62,12 0 0,-6 0-65,6 0 1,-1 0 58,1 0 0,-1 0-91,6 0 0,-2-2 87,2-3-61,4 4 0,-12-6 0,3 7 19,-3 0-13,-1 0 7,-1 0 23,-6 7 1,-2 1 1,-6 6 0,-1 1-4,-4-1 0,-8 1-44,-6-1 1,-5 2 32,5 3 33,-7-3 1,5 7 0,-5-5-27,2 1 1,6-5-11,-1-4 161,3 0-140,2 4 1,6-4-57,3-1 0,5-5 56,5 0 1,3-2 13,6-2 1,2 0-15,3 0 27,-2-6 0,10 4 0,-3-3-28,3 4 0,1 1-2,-4 0 0,1 1 134,-5 4 0,1 3-96,-2 6 1,-8-4 25,3 0 1,-4-1-26,0 6 0,1 4-21,-6 0 0,0 1-32,-5-6 1,-2 5-5,-3 1 0,-8 4-20,-6-5 0,-2 5-112,2-5 0,-4 6 58,-5-6 0,0 2 74,4-2 1,-2-8-22,7 4 0,-5-6-143,5 1 69,-1-4 77,6-6 0,6-1 45,3-4 0,10-3 0,3-7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14:54.501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10714 680 7569,'-7'8'-741,"-1"-2"657,0-6 1,0 0 175,3 0-119,4 0 1,-6-2 110,7-2 2,0 2-54,0-4 0,-5 4-26,1-3 73,-1 4 0,5-8 1,0 5-1,0 2-63,0-11 1,0 5 13,0-6-70,0-1 0,0 1 68,0-1 0,0 6 22,0-1-41,0 0 44,6-4-29,-4 6 8,11 2 10,-12 6 0,6 1 6,-7 4 0,0-2 225,0 7-240,0-1 0,0 6 51,0-1-8,0 1 1,-2-1-11,-3 1 1,4-6-23,-4 1-25,-3-7 0,5 5 9,-7-3-15,7-3-42,-10 4 1,10-11 53,-7 0 1,7-6-7,-2 2 0,-1-4-40,1-2 0,-2 1-83,3-1 1,2-1 99,-3-3 2,4 3 1,1-5 4,0 7 1,0-1 1,1 7 158,4 3-161,-3-3 1,10 7 7,-2-4 1,-2 8 19,2 2 1,-2 6 89,1-1 1,-1 1-34,-3-1 0,-3 2 108,3-2-173,3 3 1,-7 1 3,4 1 1,-3-5-50,-2-1 0,0-4 61,0 5 0,-2-7-2,-3 2 0,2 1-52,-7-1 0,6 0-268,-6-5 262,0 0 1,-2-2-71,2-3 0,-3-1 23,3-4 1,2-3-16,-1 4 0,6-9 98,-2-1 1,3 0-54,2 4 0,0-4-10,0-1 0,0 1 40,0 5 1,2 4 345,3 0-248,3 7 1,6-3-70,0 6 0,-4 0 59,0 0 1,-2 6 7,1 4 0,-1-2-22,-3 2 1,-2-1-26,7 6 0,-7-6 50,2 1-74,-3 0 1,-2 4-37,0 1 1,0-6 65,0 1-73,0-7 1,-2 8 38,-3-6 1,-1 1-11,-4-1 1,-3-3-100,4 3 1,1-4 98,-2-1 1,5-4-6,-4-1 0,4-5-51,-5 5 0,5-6-16,-4 1 1,6 2-37,-2-1-11,3 5 65,2-2-9,0 0-541,0 4 0,2-3 602,3 10 0,3-3 0,6 4 0</inkml:trace>
  <inkml:trace contextRef="#ctx0" brushRef="#br0" timeOffset="783">11017 174 7569,'-9'-2'-975,"1"-3"975,1-5 0,-2 2-9,4-1 1,-2 1-1,4-3 286,-2 1 0,-1 5 164,1-5-256,3 7 10,-4-3-175,6 6 1,0 8 82,0 6 0,0 2 0,0 8 0,2 2-48,2 8 1,0 1-16,5 4 1,-4 3 0,5-4 0,-5 2-8,4-1 0,-6 1-14,2-6 1,-3-2-1,-2-8 0,0 2-51,0-7 0,1-1 59,4-9 46,-3 4-86,4-11 0,-4 2-151,3-8 0,-4-4 83,4-7 1,2-6-54,-3-3 1,6-3 37,-5-2 1,0-5-141,-5 0 0,1 1 145,4 4 1,-3-5 4,3 0 1,-4 2-28,-1 8 1,0-2 87,0 7 0,0-2 343,0 2 0,7 8-180,2-4 1,-1 6 32,2-1 1,0-1-110,4 6 0,0 0 24,1 5 0,-1 0-133,1 0 1,-1 7 96,1 2 1,-1 6-2,1 4 0,-6 3-55,1 7 0,0 0 93,4 0 1,-6 5 25,-3 0-92,3-1 0,-7 1 0,4 0-16,-3-2 0,-2-6 1,0-2 0,5-2-247,0 2 1,-1-3 88,-4-6 0,2-6 141,3 1-378,-4-7-998,6 4 1387,-7-7 0,0-7 0,0-1 0</inkml:trace>
  <inkml:trace contextRef="#ctx0" brushRef="#br0" timeOffset="1021">10974 434 7692,'14'-2'397,"1"-3"0,-1 4-202,1-4 0,1 3 0,3 2 0,2-1-838,3-4 0,3 3 182,-3-3 0,-1 4-413,1 1 874,-6 0 0,9-7 0,-4-1 0</inkml:trace>
  <inkml:trace contextRef="#ctx0" brushRef="#br0" timeOffset="1442">11494 0 6789,'8'0'378,"-1"0"-1,-7 6 0,1 4-249,4 9 0,2 4-32,2 6 1,4 1-124,-3 4 1,-2-2-77,2 7 0,-2-7 63,1 2 1,2-4 94,-6-1 0,7-6-55,-3-4 0,4-3 0,1-2 0</inkml:trace>
  <inkml:trace contextRef="#ctx0" brushRef="#br0" timeOffset="26425">5306 2328 7374,'8'-15'-443,"-1"7"536,-7-5 0,0 10 176,0-6-57,0 5-419,0-2 207,6 19 1,-4-4 11,3 11 1,-4-4-21,-1-2 0,0-4 23,0 0 1,0-1-7,0 6 1,0-6 5,0 1 0,0-5-17,0 4 57,-6-5 0,-2 2-17,-7-6 1,6 0 43,-1 0-43,7 0 0,-8-6-14,6-4 1,0-3 0,5-1 1,0 4 40,0 0-37,0 1 0,2-6-12,2 1 1,3 4-3,2 0 0,4 7-21,-3-2-4,3-3 0,1 7-157,1-4 114,-1 3-31,1 2 1,-3 2 65,-2 3 0,-2 1-16,-3 4 90,-3 3 15,4-5-45,-6 6 145,-6 1-199,-2-7 0,-7 3 42,1-6 0,4 0-446,0-5 289,1-7 1,-4-1-188,3-6 1,4-1 89,6 1 1,0-1 238,0 1 0,6-7 0,2-2 0</inkml:trace>
  <inkml:trace contextRef="#ctx0" brushRef="#br0" timeOffset="30739">15 2313 5802,'0'-8'46,"0"2"1,1 6 79,4 0-98,-3-7 14,4 6 10,-6-6 573,0 7-535,0 13-16,0-10 5,0 10 31,0-13 77,-6 0-149,4 0 0,-6-1 39,3-4-38,4 3 1,-6-11-131,7 5 157,0 0-35,0-4 0,0 8 12,0-5-283,7 5 182,1-2 1,1 4 43,1-2 1,-5 2 3,4-3 1,-4 4-8,5 1 3,-7 0 0,8 1 1,-6 4 1,2-3 93,-3 2-89,-2 4 8,4 0 52,1 7-28,-6-1 0,6-4 11,-7 0 0,-5-6 49,0 6-77,-6-7 8,3 10 0,-6-11-4,-1 3 1,5-4 5,1-1 0,4 0 13,-5 0 0,7-1-11,-2-4 1,-1-3-2,1-7 1,0 1 7,5-1 1,0 1 3,0-1 1,0 6-27,0-1 1,0 1 16,0-6 0,0 5-44,0 1 1,5 4 39,0-5 1,6 7-70,-1-2 55,3 4 1,-4 1-1,1 0-4,1 0-24,2 0 1,-3 1-30,-1 4 1,-1-2 4,2 7 0,-4-5 37,-6 4 0,5-4 14,0 5 0,0-5-35,-5 4 89,0-5-70,0 8 0,-2-5 0,-3 3 1,2-2 41,-6-4 1,4-2 52,-5 3-72,7-4 5,-10-1-2,5 0 0,-5-1-6,3-4 0,2 2 65,4-7 1,2 5-58,-3-4 52,4-1 0,1 0-11,0 1-24,0-1 0,1-3-26,4 4 0,-2 2 22,7 7 0,-5 0-56,4 0 1,-4 0 73,5 0-234,-1 0 88,6 7 36,-7 1 1,3 6 47,-6 1 1,0-6-3,-5 1 0,0-5-601,0 4 317,-7-5 303,6 8 0,-12-10 0,5 4 0</inkml:trace>
  <inkml:trace contextRef="#ctx0" brushRef="#br0" timeOffset="34897">29 2328 6078,'-6'-8'-63,"4"-5"0,-4 10 123,6-7-34,0 0 1,0 1 0,0-1 0,4 5-3,1-4 0,0 4 69,-5-5 0,2 7-29,3-2-34,-4-3 0,7 7 10,-3-4-3,-3-3 15,4 6 5,-6-11-4,0 12 13,0-6-106,0 20 59,0-10 9,0 10-12,0-6 12,6-6 1,-2 6 11,5-7 8,-5 0 0,7 1-27,-6 4 1,6-3 2,-2 2 0,0-2-38,0-2 34,1 0 0,4 0 2,1 0 1,-1 0-2,1 0 1,-6 0-77,1 0 0,1 0 56,8 0 0,-3 0-5,4 0 0,-4 0 7,-2 0 0,6 0-2,-1 0 0,0 0 85,-4 0 1,1 5-26,3 0 1,-3-1-42,3-4 0,-3 0 1,-1 0 0,1 0 123,3 0 0,-3 2-52,3 3 0,-1-3-42,1 2 1,-3-2-21,4-2 1,-3 5 0,3 0 1,-4-1-9,3-4 0,-1 5-5,1 0 1,-3 0 19,3-5 1,2 0-13,-1 0 0,-1 5-98,-5-1 1,6 1 44,-1-5 1,2 0 28,-2 0 1,-1 5 11,6 0 1,-5 0 2,5-5 0,-5 0-3,5 0 1,-4 0-5,4 0 0,0 0 1,5 0 0,-5 0 3,0 0 1,0 0-17,5 0 0,-5 0 7,0 0 0,-1 0-5,1 0 1,2 0 5,-7 0 1,5 0-1,-5 0 0,5 0-1,-4 0 1,4 0-2,-5 0 1,5 0 26,-5 0 1,1 0-24,-6 0 1,5 0 47,1 0 1,1 0-41,-2 0 1,-3 0-1,3 0 0,-1 0-6,1 0 0,-3 0 1,3 0 0,2 0-30,-1 0 1,4 0 30,-5 0 1,5 0-1,-5 0 0,5 0-6,-4 0 1,5 0-26,0 0 0,0 0 25,-1 0 1,4 0-1,-4 0 1,1 0 0,0 0 1,2-5 2,-3 0 0,-2 0-13,3 5 0,-3-1 9,2-4 0,3 3 1,-3-3 1,-1 4-5,1 1 1,-5 0-9,5 0 0,-6-5 4,1 0 0,2 0-2,-1 5 1,0 0 1,0 0 0,-4 0-1,3 0 1,-3 0-1,-1 0 1,1 0 1,3 0 1,-3 0-1,3 0 1,-3 0-2,-1 0 0,-1 0 0,1 0 1,-1 0 0,1 0 0,-1 2 0,1 3 0,1-4 0,3 4 0,-6-3 0,6-2 0,-11 0 11,7 0 1,-3 5-11,8-1 0,-4 1 0,3-5 0,-3 0 0,-1 2 0,-1 1 3,0 2 1,6 0 3,-1-5 0,2 0 1,-2 0 0,-1 0-9,6 0 1,-6 0-1,1 0 1,-1 0-5,1 0 0,-3 0 6,3 0 1,-3 0-1,-1 0 0,-1 0 0,1 0 1,-1 0-9,1 0 1,-1 0 3,0 0 9,1 0 0,4 0 0,0 0 13,-1 0 0,0 0-4,1 0 1,-1 0-4,6 0 0,0 0-6,5 0 0,-2 0 2,-3 0 1,4-2 1,-4-3 0,3 4-12,2-4 0,0 3 5,0 2 1,0-1-3,0-4 0,-5 3-4,0-3 0,0 4-1,5 1 1,-4 0-9,4 0 0,-8-2 12,8-3 1,-3 4-3,3-4 1,0 3-2,0 2 1,-2 0-3,-3 0 1,3 0 2,-3 0 1,-1 0-1,1 0 1,-1 0 0,1 0 0,-2 0 0,-3 0 1,-1 2-48,6 3 0,-6-4 43,1 4 1,2-3-3,-2-2 1,2 5-3,-2-1 1,-3 1 13,4-5 1,-4 0-16,-2 0 1,1 0-1,-1 0 1,1 5 50,-1 0 1,1 0 8,-1-5 1,0 0 24,1 0 0,1 0-60,3 0 1,-3 0 6,4 0 1,1 0-6,-2 0 1,6 5-47,0-1 1,-3 1 45,2-5 1,-5 0-5,6 0 0,-6 0 4,5 0 0,-5 0-2,5 0 1,-6 0-11,1 0 0,2 0-2,-2 0 0,1 0 56,-6 0 0,1 0-41,-1 0 1,-4 0 92,-1 0 1,-4 0-11,5 0-6,-7 0-28,10 0 20,-12 0-1702,6 0 1614,-14-6 0,-1-2 0,-6-7 0</inkml:trace>
  <inkml:trace contextRef="#ctx0" brushRef="#br0" timeOffset="37334">5408 2342 7569,'-8'0'-737,"1"0"1199,7 0-471,0-6 100,0 4 0,0-6-269,0 3 116,7 4 1,-1-7-24,4 3 85,2 3 1,-8-4 19,5 6 16,-5 0-20,8 0 1,-8 0 14,5 0 62,-6 0-2,10 0 1,-5 0-24,7 0 0,-1 0 3,1 0 1,-1-2-30,1-3 1,1 2-1,3-6 0,-3 1-52,3-2 0,2-1 56,-2 6 0,1-5 0,-6 5 0,2-4-58,4 4 1,-4-1-7,3 1 1,2 1 24,-2-5 1,7 4-8,-2-5 0,3 6 9,2-6 0,0 2 5,0-2 0,0-3-8,0 4 0,4 1 9,1-2 1,0 2-1,-5-2 1,0-1 2,0 6 1,3-1-14,-3 1 1,3 3-8,-8-2 1,3-3-2,2 2 1,0-4-6,0 4 1,0-1-4,0 1 1,0 2-1,0-7 1,1 2 12,4-2 0,-4-3-2,4 4 0,2-3 27,-3 3 0,7-4 27,-1 3 1,-2-3-48,1-1 1,-4 1 2,5 4 1,-7-4 23,2 3 1,1-3 3,-1-1 0,1 4-24,-1 0 0,-2 1 5,6-6 0,-5 3-1,0 2 0,3-3 4,-3 3 1,6-2 19,-5-3 1,4 1-30,-4-1 1,5 1-1,-6-1 1,6 1-15,-5-1 0,4 1-5,-4-1 1,1 6-18,-1-1 0,-4 2 34,4-2 0,2-2-5,-3 2 0,3 2-8,-3-2 1,-2 2-33,3-1 1,1-4 31,-1 3 1,-1-1-1,-4 1 0,0-3 50,0 4 1,5 1 6,0-2 1,-1 0-57,-4-4 0,5 4 14,0 1 1,0-1 4,-6-4 0,3 4 9,3 0-53,-4 1 0,6-1 0,-8 0 28,1-1-16,0 5 1,0-7-1,0 5 13,0 0 1,5-3-3,0 6 0,-1-6 1,-4 1 1,2 2 0,2-2 0,-2 1 0,3-6 0,-2 5-13,2 1 1,-4 1-39,4-2 0,-4-1 44,-1 6 1,0-6 11,0 1 1,-5 2-10,0-1 1,0 1-2,5-2 0,0-3 96,0 3 0,0 2-91,0-1 0,-2 1 4,-3-2 1,4-1 10,-4 6 0,3-6-58,2 1 0,0 2 23,0-2 0,0 6-73,0-6 1,0 5 86,-1-4 1,3 4-17,3-5 0,-4 5-55,4-4 0,-3 4 41,-3-5 1,5 2-6,-5-2 0,8-1 42,-12 6 0,5-1 81,-10 1 1,5 2-76,-5-7 0,1 5 5,-6-4 0,-1 4 98,-3-5-50,3 7 0,-7-10 4,4 4 0,-2 2-28,-4 2 11,-2-3 2,11 0 1,-10-1-30,7-1-38,-7 7-20,3-4-227,-6 7 276,0-6-59,0 4-343,0-4 325,7 0 1,1 2-15,6-5 0,-1 4 72,-3-5 0,3 5 8,-4-4 1,-1 4-204,2-5 105,-7 7 1,4-5-790,-7 3 888,0 4 0,0-12 0,0 5 0</inkml:trace>
  <inkml:trace contextRef="#ctx0" brushRef="#br0" timeOffset="39717">159 2169 7569,'0'8'-746,"0"-2"1,0-4 745,0 3 0,-1-4 0,-4 4 0,3 3 0,-4-6 0,-1 11 0,6-12 0,-12 12 0,11-11 0,-11 4 0,10-6 0,-6 0-137,5 0 0,-4 0 216,4 0 9,2 0 20,-4 0 15,6-6-70,0-2 18,0 0 17,0-5-47,0 11 1,1-9-38,4 6 92,-3 0-4,4-1-32,0 4 1,-4-6 68,3 3-64,3 4 20,0-6-37,6 7 0,1-5 24,-1 1-100,1-1 0,4 5 33,0 0 1,1 0-11,-6 0 0,5 0 10,1 0 1,4 0-4,-5 0 1,7 0-27,-2 0 0,3 0 34,2 0 1,-2 0-2,-3 0 1,9 0-7,-5 0 1,6 0 12,0 0 1,-4 0 5,4 0 0,3 0 2,2 0 0,1-2-5,-2-3 1,4 2 1,-3-6 0,7 4-16,2-5 0,1 5 11,-6-4 1,5 4 0,0-5 1,2 2-3,-2-2 0,-3-1-22,4 6 1,2-6 28,2 2 0,-2 1-1,2-2 0,-4 2 10,4-2 0,3-3 3,2 4 0,8-4-48,-9-2 1,9-1 32,-3-3 0,4 3 0,-4-3 0,0 3-25,-5 1 1,-1 1-49,1-1 0,0 1 46,0-1 0,-2 1-6,-3-1 0,3 1 7,-3 0 1,4-1 3,0 1 0,0 1 72,-4 3 1,3-3-69,-3 4 1,1-4 2,-1-2 0,4 1 6,-4-1 0,-2 6 60,2-1 1,-6 0-55,1-4 1,2 4-3,-2 1 1,0 4-15,-5-5 0,-1 7-4,-3-2 0,3-1 18,-4 1 1,-1-1-6,2 1 1,-2 3-4,1-3 1,9-1 9,-4 1 1,-1-1 48,-4 1 1,1 2-45,4-7 0,1 7 2,-1-2 0,0-1-15,1 1 0,-1-5 1,1 5 0,-1-1-33,0 1 1,1 3 40,-1-2 0,2-3-5,3 2 0,-3-1-41,3 1 1,2 2-38,-2-7 0,2 5 62,-2-4 1,-1 4-5,6-5 1,-2 2 5,2-1 1,4-4 1,-4 3 1,-2 2 42,2-1 1,0 0-47,5 0 1,-5-2 4,0 6 0,0-6 13,5 1 0,-5 2-3,0-2 1,-5 5-6,5-4 1,-6 4 0,1-5 1,-2 5-11,3-4 1,-9 4-5,3-5 1,2 6-4,3-6 1,1 5 9,-6-5 1,-3 6-2,3-6 0,-7 2 1,7-2 0,-3-1 27,4 6 0,-1-4-5,0 4 0,1-6 3,-1 1 1,2 2-11,3-2 0,-1 2 3,6-1 1,-5-4-29,5 3 1,-5-1 24,5 1 1,-4-3-2,4 4 0,-5-4-17,5-2 0,-5 6-32,5-1 1,-2 2 29,2-2 1,-1-1 0,-4 6 0,-3-6 1,3 2 1,-3 0-2,-1 0 0,-1 4 43,0-5 0,1 6-37,-1-6 0,0 5 1,1-5 0,-1 2 24,1-1 0,-1-2-7,0 6 1,1-5-11,-1 5 1,0-4-2,1 4 0,-1-5 14,1 5 1,-6-4-3,1 4 0,-1-6-17,6 1 0,-6 2 6,1-2 1,-6 6-2,6-6 1,-2 5 0,1-5 0,-1 6-25,-3-6 1,-2 7-9,7-2 0,-2-1-6,1 1 1,4-5-9,-3 5 0,-2-1-8,1 1 1,-6 3 31,2-2 1,-3 0-8,-3 0 1,1 2-23,0-3 1,-5 4 21,1 1 0,-3-5 50,2 0 0,3 0-29,-2 5 0,2-2 5,2-2 1,0 2-4,0-3 1,-1 4 2,1 1 0,0-5-6,0 0 0,0 0 2,0 5 0,0 0 1,0 0 1,-5-5-5,0 0 0,-6 1 35,1 4 0,-3 0-2,-1 0 0,-1 0 5,0 0 1,-4 0-8,0 0 3,-1 0-34,6 0 18,-1 6 1,-4-4 20,0 3-23,-7-4-33,3-1 33,1 0 3,-6 0-107,6 0 93,-1 0-11,-4 0 103,4 0-81,1 0 1,-4 0 5,6 0 1,-4 0 23,5 0 1,-5 0 5,4 0 0,-4 0-24,5 0 1,-5 0 25,4 0-27,1 0 1,3-1-10,-4-4 0,4 3-34,-3-3 1,-2 4 21,2 1 0,-6-5 2,6 0-29,0 0-11,-2 5-178,5 0 124,-12 0-1551,6 0 1637,-20 0 0,3-6 0,-11-2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4:05.04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7569,'0'15'0,"0"-1"0,0 1 0,0-1 0,0 1 0,0 1-68,0 3 129,6-3 1,-4 10-1,3-5-136,-4 1 0,-1 1 32,0 1 0,0-2-122,0-2 1,5-4 172,0 3 0,0-8 44,-5-1 1,2-7-53,2 2 0,4 3 0,7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4:05.32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42 29 7569,'-8'0'-171,"0"0"1,5 2-130,-2 3 505,0-4 132,-1 12-225,4-11 1,-3 9 0,10-6 0,-2 0-89,7-5 1,0 0 78,4 0 0,1 0-153,-1 0 1,2 0-58,3 0 1,-3-2-135,4-3 0,-3 2 6,3-7 0,-4 5-422,3-4 657,-3-1 0,5-4 0,1-1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4:05.60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15 304 7569,'-8'14'-34,"1"-4"1,7 0-1,0 1 268,0 2 0,0 1-51,0 1 1,0 4-319,0 0 0,0 7 41,0-2 1,0 3 17,0 2 0,0 5 99,0 0 0,0 0-110,0-6 0,0 1-76,0 0 0,0-1 28,0-4 0,0-3 150,0-7 1,2 0-44,3 1 1,-2-2-298,6-4 0,-4 3-29,5-8 354,-7 1 0,10-5 0,-5 0 0</inkml:trace>
  <inkml:trace contextRef="#ctx0" brushRef="#br0" timeOffset="396">130 15 7429,'-8'-7'63,"2"6"-210,6-6 1,1 7 181,4 0 1,-2 0 32,7 0 0,0 5 8,4 0 1,2 6-18,4-1 0,0 3 9,5 1 1,2 2-31,-3 4 1,2-3 72,-2 7 1,3 0-6,-3 5 0,-1 0-43,1 0 0,-7 0-10,3 0 0,-4 5-20,-2-1 1,-1 6-73,-3-5 0,1 6-43,-6-2 1,0-1 74,-5 2 1,0 0-97,0 4 0,-2-5 64,-3 1 1,-3-2 27,-6 2 0,4 1-140,0-7 0,1 6-159,-6-5 1,6-5 7,-1-5 1,7-7 301,-2 3 0,-3-4 0,0-2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3:31.38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217 15 7480,'0'-8'-446,"0"2"681,0 6-85,-6 0-81,4 0-43,-11 6 0,7 2 30,-4 7 0,-3-1-3,4 1 1,-4 4 58,-2 0 1,6 8-52,-1 2 0,0 2-11,-4 7 0,-1 6 19,1 4 1,-1 13-30,1 2 0,4 1 59,1 3-139,6-6 0,-4 4 0,7-7 30,0-1 1,7 0-101,2-4 0,6-5-275,4-10 0,3-4 42,7-10 343,7-3 0,1-6 0,6-1 0</inkml:trace>
  <inkml:trace contextRef="#ctx0" brushRef="#br0" timeOffset="32795">347 637 7569,'-8'0'-326,"2"0"1,7 0-1,2 1 1,4 3 286,1 1 33,2-1 0,6-4-2,3 0 0,-1 0 0,4 0 8,-1 0 0,5-6 0,-4-2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4:07.88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87 44 6078,'0'-8'35,"0"2"291,0 6-190,0-7-47,0 6 1,-2-6-17,-2 7 1,2-1 60,-3-4-72,4 3 0,-1-4 68,-3 6-51,4 0 1,-7 5-11,3-1 0,1 8-17,-5-3 0,4 4 8,-5 2 0,7 6-73,-2 3 1,-1 3 65,1 2 1,0 1 3,5 4 1,2 3 21,3 6-88,-4 1 0,17-1 0,-4 1-14,3-1 0,5-5 7,2 1 1,3-12 3,2 2 1,0-11-1,0-4 1,5-6-14,0-8 0,-1 0 32,-4 0 0,0-11-7,0-3 1,-5-9-11,0 4 1,-6-8-150,1-2 1,-3 0 31,-1-5 0,-2-1 40,-4 1 1,-2-5 73,-7 6 1,-7-1-5,-2 5 0,-6 2 122,-4 3 1,-4-2-93,-5 7 0,-3-1-49,-3 6 1,2-1 18,-6 1 0,7 6 114,2 3 1,2 2-87,8-2 1,-1 4-273,6-4 17,6 3-389,1 2 633,7 7 0,7 1 0,1 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4:09.6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7281,'0'14'-55,"5"2"115,-1 3 1,6-3-17,-5 4 0,5 1 24,-6-2 1,6 5-16,-5-5 1,4 7 9,-4-2 0,0 2-3,-5-2 0,2 3-87,3-3 0,-4 4 80,4 0 0,-3-3-122,-2-1 0,0-7-63,0 3 0,0-4-138,0-2 1,0-4 46,0-1 223,-7-5 0,6 2 0,-6-6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4:10.32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15 513 7569,'-6'8'0,"4"-2"-111,-4 1 218,6-6 356,0 6-457,6-7 0,4-5-26,9 0 1,-1 0 80,6 5 1,-2-5 39,2 1 0,2-1-80,-7 5 0,6 0-485,-6 0 0,0 0 464,-4 0 0,5-7 0,3-1 0</inkml:trace>
  <inkml:trace contextRef="#ctx0" brushRef="#br0" timeOffset="320">622 166 8696,'0'14'-9,"0"1"0,-4 4 75,-1 0 1,0 7-85,5-2 0,-5 5-167,0 5 0,-6 1 134,1 4 1,-2-2-24,-3-4 0,6-2 4,-1 3 1,5-4-57,-5-1 0,7-2 117,-2-3 0,4-3-57,1-6 56,0-1 1,6-6 1,4-3 1,-1-3 103,6-2 0,-4-7-60,8-2 0,2-9-161,-1-1 0,4-2 81,-5 1 1,2 4-238,-2-3 0,-3 3 35,3 2 1,-2-1 27,-3 1 1,0-1 103,1 1 114,-7-1 0,5-6 0,-5-1 0</inkml:trace>
  <inkml:trace contextRef="#ctx0" brushRef="#br0" timeOffset="567">854 209 7569,'0'8'-238,"0"5"0,0-3 561,0 3 1,0 6-157,0 0 1,0 7-28,0-2 1,0 5-79,0 5 0,0-4 37,0 4 1,0 1-114,0-1 1,0 0 62,0-5 0,0-1-181,0 1 0,0-5 69,0 1 1,0-8 82,0 3 0,0-4-480,0-2-655,0-6 303,0-2 812,6-6 0,2-12 0,7-4 0</inkml:trace>
  <inkml:trace contextRef="#ctx0" brushRef="#br0" timeOffset="858">897 21 7569,'0'-8'567,"0"2"-480,0-1 0,0 7 75,0 0 1,2 5-145,3 5 0,3 7 85,6-2 0,1 4-43,-1 0 0,5 4 101,1 6-194,-1 0 0,0 0 0,2 1 116,1 4 0,-4-2-103,1 7 1,-3-2 40,-1 1 0,-1 2 49,1-6 0,-6 6-131,1-1 0,-7-2 104,2 1 0,-3-4-134,-2 5 0,0-7-52,0 1 1,0 0-143,0 0 0,-7-4 41,-2 0 1,-4 0-56,-2-5 1,-4-1 298,0 1 0,-7-7 0,4 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4:23.21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188 145 7569,'0'-10'95,"0"1"0,0 4 191,0-5-113,0 7 1,-2-8-46,-2 6 1,-4 0-105,-7 5 0,1 0 32,-1 0 1,1 0 91,-1 0 1,1 2 8,-1 2 1,1 0-148,-1 5 0,3 6-170,2 4 1,-1 7 41,6-2 0,0 5 115,5 4 0,0-2-15,0 3 0,7-4-1,2-1 0,10-2-86,6-2 0,-1-6 65,5-9 1,-4-4 32,9-6 1,-4 0-147,-1 0 1,5-6 152,0-4 0,0-9 0,-5-4 0</inkml:trace>
  <inkml:trace contextRef="#ctx0" brushRef="#br0" timeOffset="242">477 116 6962,'0'-8'675,"0"1"1,2 7-452,3 0 0,-4 2-179,4 3 0,-2 1 8,2 4 1,-3 8-140,3-4 1,-4 5 56,-1 1 0,0-4 121,0 3 1,0-1-113,0 1 1,0-8-588,0 4 1,2-6 156,3 1 1,-2-4 449,6-6 0,1 7 0,4 1 0</inkml:trace>
  <inkml:trace contextRef="#ctx0" brushRef="#br0" timeOffset="425">709 15 7569,'0'8'138,"-2"-2"1,-1-4-1,-2 3 160,2 4 1,1 1-98,2 4 1,5-1-89,0 11 0,4-6-90,-4 1 0,6 2-206,-1-2 0,-2 1-36,2-6 1,-7 1-240,2-1 0,1-4-723,-1-1 1181,0-5 0,1-4 0,2-8 0</inkml:trace>
  <inkml:trace contextRef="#ctx0" brushRef="#br0" timeOffset="596">954 0 7569,'8'2'63,"-3"3"-57,-3-4 0,3 12 185,-1-3 1,3 4 376,-2 6 0,-2-3-577,7 7 0,-6 0 15,6 5 1,-7 0 116,2 0 0,-2-2 41,2-2-164,-3-5 0,4-5 0,-6-1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23:29.439"/>
    </inkml:context>
    <inkml:brush xml:id="br0">
      <inkml:brushProperty name="width" value="0.17143" units="cm"/>
      <inkml:brushProperty name="height" value="0.17143" units="cm"/>
      <inkml:brushProperty name="color" value="#008C3A"/>
    </inkml:brush>
    <inkml:brush xml:id="br1">
      <inkml:brushProperty name="width" value="0.17143" units="cm"/>
      <inkml:brushProperty name="height" value="0.17143" units="cm"/>
      <inkml:brushProperty name="color" value="#E71224"/>
    </inkml:brush>
    <inkml:brush xml:id="br2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1 203 6875,'0'14'-103,"0"1"124,0-1 0,0 0-47,0 1 1,0 4 85,0 0-93,6 1 1,-4-6-1,4 1 33,0-1 1,-4-4-23,3-1 1,1-4-143,-1 5 1,0-5 48,-5 4 1,2-5 114,2 0 0,-2-2 0,4-2 0</inkml:trace>
  <inkml:trace contextRef="#ctx0" brushRef="#br0" timeOffset="212">145 174 7308,'2'8'27,"1"-2"-244,2 1 1,0-4 73,-5 6 1,0 1-5,0 5 0,0 1 71,0 3 1,1-3-101,4 3 0,-3-1 176,2 1 0,-2-9 0,-2 16 0,0-10 0</inkml:trace>
  <inkml:trace contextRef="#ctx0" brushRef="#br0" timeOffset="442">217 159 7467,'8'0'-183,"-1"0"27,-1 0 1,-4 7 79,3 2 0,-2 4 89,2 2 0,-4-1-1,4 1 1,2-1-1,-3 0 0,6 1-41,-5-1 1,5 1-118,-6-1 1,3-1 53,-2-3 92,-4 3 0,6-5 0,-7 6 0</inkml:trace>
  <inkml:trace contextRef="#ctx0" brushRef="#br0" timeOffset="44906">2892 6535 6078,'0'8'0,"0"-1"33,0-7 12,0 6-7,0-4 328,0 4-310,0 1 43,0-6-40,0 6 24,-6-7-18,4 0-1,-4 0-6,-1 0-16,6 0 35,-6 0-50,7-7 58,0 6-31,0-12-33,0 11 23,7-11-93,-6 12 45,6-6-9,-1 7 70,-4 0-18,4 0 0,-1 2-22,0 3 54,0-4-56,-5 12 0,0-10 0,0 7-13,0-7-7,0 10-8,-7-5-1,6 0 0,-11 0 21,8-3-4,-1-3-76,-2 4 63,6-6 32,-6 0 1,2-2 4,1-2 9,-1 2-17,5-11 5,0 5-15,0-6 1,5 4 4,-1 0 1,3 7-30,-2-2 0,-2 4 31,7 1-27,-7 0 0,5 1 8,-3 4 1,-4-2-1,4 7 0,-3-5 43,-2 4 0,4-4 4,1 5 0,0-5 4,-5 4 0,0-4-34,0 5 0,0-5-2,0 4 31,-6-5 11,-2 8-62,0-10-29,-5 4 49,11-6-10,-11 0 0,12-6 3,-4-4 0,3 2-1,2-1 0,0-1 110,0-4 0,2 4-77,3 0 231,3 1-264,6 1 1,1 1 1,-1 7 0,-4 0-53,-1 0 0,-4 0-339,5 0-479,-7 7 500,3 1 365,-6 6 0,0 1 0,0-1 0</inkml:trace>
  <inkml:trace contextRef="#ctx0" brushRef="#br0" timeOffset="45330">3152 6969 7569,'-8'0'156,"2"0"-6,6 0 1,-5 2-9,0 2 1,0 4-46,5 7 1,2 1-177,3 3 0,-2 2-15,7 3 1,-2 4 98,1-4 0,4 3 91,-3 2 1,-2-7-46,2-2 1,-7-4-506,2-2 1,-2-1-192,2-3-93,-4-4 375,6-6 363,-7 0 0,0-13 0,0-3 0</inkml:trace>
  <inkml:trace contextRef="#ctx0" brushRef="#br0" timeOffset="45822">3123 6853 8451,'15'0'89,"-1"0"1,1 0 11,-1 0 0,1 0-168,-1 0 0,1 0-61,-1 0 1,1 0 113,-1 0 1,1 5 61,-1 0 0,0 6-41,1-1 1,-5 3-421,-1 1 203,-6 1 0,4-1 47,-7 1 0,0-1 138,0 0 0,-2-1 1,-3-3 0,-3 3-126,-6-4 0,-1 4 102,1 2 0,0-2 6,-1-4 1,1 4 1,-1-3 1,6-2-36,-1 1 0,5-5 42,-5 0 140,7-2-62,-3 4 98,12-4 0,2 0 57,7-7 1,-1-2-72,1 3 0,-1 2-77,1-3 1,-6-1 51,1 1-198,-1 0 118,6 5 0,-2 2-3,-4 3 0,3-2-3,-8 6 1,3-4-22,-2 5 0,-4 0 49,4 4-33,-3 0 1,-2 1 10,0-1-3,-7 1 1,1-1-172,-4 1 1,-3-6 67,4 1 0,1 0-20,-2 4 1,2-4 41,-2-1 0,-1-4-278,6 5 17,-6-7 98,9 10-120,-4-11 309,6 4 1,6-19-1,3-3 1</inkml:trace>
  <inkml:trace contextRef="#ctx0" brushRef="#br0" timeOffset="46118">3514 6824 7968,'0'15'112,"1"-1"23,4 1 1,-3 4-80,3 0 1,-2 1-136,2-6 0,-4 5-238,4 1 0,-3-6 40,-2-4 225,6-1 52,-4-1 0,11-1 0,-5-7 0</inkml:trace>
  <inkml:trace contextRef="#ctx0" brushRef="#br0" timeOffset="46318">3630 6781 7218,'0'15'-447,"0"-7"845,0 4 1,0-8 144,0 5-410,0 1 1,4 4 80,1 1-324,6-1 1,-7 1-315,5-1-230,-6-6 269,4 5-66,-1-11 451,-4 4 0,11-12 0,-5-2 0</inkml:trace>
  <inkml:trace contextRef="#ctx0" brushRef="#br0" timeOffset="46480">3731 6767 7569,'0'8'-638,"0"5"712,0-5 0,5 1 0,-1 1 260,0 1 0,4 0-167,1-1 1,-2 3 88,-3-4-651,5 4 1,-8 2 104,4-1 290,3-6 0,-6 5 0,4-5 0</inkml:trace>
  <inkml:trace contextRef="#ctx0" brushRef="#br1" timeOffset="-42242">4454 3716 6971,'1'-15'-44,"4"1"105,-3 6-32,4-5-17,-6 12 33,7-6-33,-6 7 0,6 2 3,-7 3 0,0-2 8,0 6 1,0 1 17,0 4 21,0 1 0,0-1-37,0 1 0,0-5 92,0-1-41,0-6-4,-7 10-50,6-11-8,-6 4 0,5-6 50,-2 0-33,2 0 1,-4-6-111,6-4 1,0 2 91,0-1 0,0 4 56,0-5-36,0 0 1,0-4-10,0-1 1,0 6 35,0-1-42,6 7 22,-4-3-22,11 6 23,-12 0 42,12 0-38,-11 6-3,4 2-38,-6 6 2,0 1-67,-6-1 1,2-1 83,-5-3-120,6-4 1,-6-6 93,5 0-545,2 7-76,-4-6-118,12 6 742,2-14 0,7 6 0,-1-6 0</inkml:trace>
  <inkml:trace contextRef="#ctx0" brushRef="#br2" timeOffset="-105899">3442 4367 7569,'9'0'0,"1"0"0,-7 0-433,3 0 248,-6-7 182,-6 6 1,3-6-172,-7 7 192,7 0-780,-3 0 677,6-6 1,0 2 84,0-5 0,0-1 0,0-4 0</inkml:trace>
  <inkml:trace contextRef="#ctx0" brushRef="#br2" timeOffset="-105055">3355 3759 7298,'0'-8'31,"0"0"-18,0 3 0,0 2 55,0-6 17,0 5-80,6-8 1,-4 8 8,3-5-6,3 5 1,-5-2 8,7 6-98,-7 0 99,10 0 1,-7 6-69,4 4 1,-4-2 55,-6 2 0,2-1-69,3 6 58,-4-1 0,4-1-6,-10-3 1,2 1 7,-7-6 1,5 5 0,-4-6 0,4 1 57,-5-5 1,6 0-57,-6 0 1,5 0 72,-5 0 0,6-5-62,-6 1 1,7-8 67,-2 3-46,-3-4 1,6-2 39,-2 1-60,2-1 0,2 1 2,0-1 1,0 6-103,0-1 122,6 7-18,2-3 0,7 6-7,-1 0 1,-6 6-77,-3 4 0,2 2 90,-3 3 0,3-5-3,-2-1 1,-4 1 29,4 4 18,-3 1-59,-2-1 21,-7 1-249,-1-7 150,-6-2-107,-1-6 1,1 0 44,-1 0 1,7-1 32,4-4 17,2 3 81,2-11 0,-7 5 0,-1-6 0</inkml:trace>
  <inkml:trace contextRef="#ctx0" brushRef="#br2" timeOffset="-104209">3442 4323 6170,'0'8'1170,"0"-1"-720,0-7-335,0-13-156,0 3 1,1-11 41,4 7 0,-3-1-78,2 1 0,-2-2 95,-2-3 0,0 1-72,0-6 1,2 6 66,2-1 1,-2-2-7,3 2 1,-4-7-82,-1 2 1,2 1 71,3-1 1,-3 5 52,2-5 1,4 5-52,2-5 1,-2 6 3,2-1 1,-6 4 20,6 6 1,-5-3 3,5 7 1,-6 1-50,6 4 33,-7 0 0,5 0-12,-3 0 10,-3 0 1,9 1 34,-6 4 0,4-2-27,-4 7 1,2 0 2,-3 4 1,3 0 8,3 1 1,1-1 3,-6 1 0,4-1-16,-4 1 0,6 4 3,-1 0 1,-2 5-54,2-4 1,-7 4 52,2-5 0,1 0-372,-1-4 135,0-1 0,0 1-314,-1-1 165,1-6-155,-5-1 519,0-7 0,-6 0 0,-2 0 0</inkml:trace>
  <inkml:trace contextRef="#ctx0" brushRef="#br2" timeOffset="-103984">3470 4092 7569,'-8'-2'-241,"4"-3"103,2 4 472,2-6 0,2 3-354,2-1 1,4 0 46,7 5 1,-1-5-82,1 0 0,4-1 23,0 1 1,6-1-177,-6-4 0,5-1-259,-5 6 0,5-5 466,-4 5 0,5-6 0,-2 3 0</inkml:trace>
  <inkml:trace contextRef="#ctx0" brushRef="#br2" timeOffset="-103734">3846 3730 7569,'0'8'-689,"0"-1"0,5-1 1120,0 4-316,0 3 0,-5 6-132,0 0 0,1 1-168,4-6 1,-2 5 100,7 1 1,-7-1 83,2-5 0,3 1 0,0-1 0</inkml:trace>
  <inkml:trace contextRef="#ctx0" brushRef="#br2" timeOffset="-115355">2675 2299 7413,'8'-6'-696,"-1"-2"762,-7 0 1,0 0-79,0 3-54,0 3 155,0-4 48,-7 6-9,6 0-53,-12-7 78,11 6-106,-4-6 160,6 7-183,0-6-129,0 4 159,0-11-22,6 5-28,2 0 1,7 2 1,-6 6-41,1 0 49,-7 0 0,4 6 28,-7 4 1,0-2-25,0 2 1,0-1-1,0 6 1,0-6 3,0 1 0,-2-2-2,-3 2 0,2 1 20,-7-6 4,7 6 114,-10-9-109,12 4-24,-6-6 0,6-2 2,-4-2 1,3 0 1,-3-5 1,4-1-35,1-4-80,0-1 1,5 1-2,-1-1 1,6 6 88,-5-1 1,5 5-13,-6-5 0,8 7-18,-3-2 1,-1 4 31,2 1 5,0 0 0,4 6 3,0 4 1,-4-2-10,0 2 1,-7-6 21,2 6 56,3 0 17,-7 4-31,6 1 1,-7-6-49,0 1 0,0-5-34,0 4 46,-7-5-1,-1 2 10,-6-6-26,-1 0 1,6-2-3,-1-2 0,7-4-1,-2-7 1,-1 1-21,1-1 0,0-1 21,5-3 0,0 3-16,0-4 0,2 4 14,3 2 1,-2-1 19,6 1 0,-4 6-21,5 3-6,-1 4 0,6 1-6,-1 0 1,-1 6-4,-3 4 25,3 2 0,-7 3-12,4-1 1,-4 1-17,-6-1 1,0-4 22,0 0 1,-1-2-1,-4 1 0,-3 3-9,-7-8 1,1 3 0,-1-2 1,1-4-40,-1 4 0,6-3-161,-1-2-22,1 0 1,-4-2 58,3-3 1,-1 2-712,6-7 867,0 1 0,5-6 0,0 1 0</inkml:trace>
  <inkml:trace contextRef="#ctx0" brushRef="#br2" timeOffset="-107572">2589 1677 7512,'-8'0'-290,"-1"0"188,5 0 259,2 0 423,-4 0-528,6 7 0,4 1-4,1 6 0,5 2-23,-5 4 1,4-3-90,-4 7 0,5-4 2,-5 4 0,4-2-178,-4 2 0,0-3 16,-5-6 0,0-1-62,0 1-214,0-1 500,0-6 0,0 5 0,0-5 0</inkml:trace>
  <inkml:trace contextRef="#ctx0" brushRef="#br2" timeOffset="-107038">2458 1591 6149,'-8'8'1704,"2"-2"-1735,6-12 0,2 2 15,2-5 0,4 6 53,7-2 0,-1 3-87,1 2 0,-1-1 13,1-4 0,4 3 66,0-3 0,1 4-57,-6 1 1,-4 0-11,-1 0 0,-4 5-166,5-1 51,-7 8 109,3-4 0,-6 6 22,0 1 1,0-6-29,0 1 12,0-1 0,-4 6 12,-1-1 1,-5 1-1,5-1 1,-4-4 8,4 0 0,-6-2-68,1 1 1,4 4 86,1-3-1,-3-4 0,6 2 11,-3-3 14,4-3 88,7 4 0,2-6-73,7 0 0,-1 0-28,0 0 1,1 0 17,-1 0 0,1-5 14,-1 0 1,1 1-43,-1 4 1,1 0-6,-1 0 0,-1 1 1,-3 4 1,1 3-7,-6 6 0,-1 1 59,-4-1 0,0 1-43,0-1 0,-1 6-4,-4-1 1,-1 2 0,-4-2 1,-3-3 1,4 3 0,-4-3-48,-2-1 1,1-1-6,-1 1 0,1-7 3,-1-3 1,6 1-107,-1-1 1,5 0-42,-4-5 0,5-2-9,0-3 133,2-3 1,4-6-77,2-1 141,-2-6 0,17-1 0,-3-7 0</inkml:trace>
  <inkml:trace contextRef="#ctx0" brushRef="#br2" timeOffset="-106809">2791 1374 7550,'6'14'454,"-4"2"-582,3 4 83,-4-4 1,-1 11-1,2-3-3,3 3 1,-4 2-226,4 0 1,-3-5 148,-2 0 0,0-1 124,0 1 0,0 3 0,0-4 0</inkml:trace>
  <inkml:trace contextRef="#ctx0" brushRef="#br2" timeOffset="-94933">2314 3846 6804,'-7'-8'-841,"6"2"841,-6 6-129,7 0 182,0 6-14,0-4 0,0 6 45,0-3 29,0-4 57,0 6 205,-6-7-191,4 0 24,-4 0-186,6-7 1,-2 6 72,-3-4-23,4-3-19,-6 0-41,7 0 66,0-5-33,0 11 0,2-4 12,3 6-2,-4 0 22,12 0 5,-11 0-38,11 0 36,-12 6-218,12 2 142,-11 7-2,4-1 33,-12 1 2,-2-1-25,-7-6 1,1 3-3,-1-6 0,6 0 11,-1-5 1,5 0 10,-4 0 4,6 0 0,-4-2 18,7-3 8,0 4-36,0-12 0,2 7-1,3-4 1,3-1-87,6 6 0,0-2 80,1 3 1,-1 2-1,1-3 0,-6 4-92,1 1 0,-5 0-704,5 0 490,-7 0 0,3 1-457,-6 4 744,0-3 0,-6 11 0,-2-5 0</inkml:trace>
  <inkml:trace contextRef="#ctx0" brushRef="#br2" timeOffset="-94421">2010 4193 7569,'-6'-8'44,"4"-5"1,-9 10 25,6-7 0,-6 7 19,1-2 0,2 4-111,-1 1 1,4 0-40,-5 0 1,5 1 84,-4 4 1,-1-2 84,-4 7 0,-1 0 7,1 4 0,1 2-177,3 3 0,-3-1-26,4 6 0,-3 0 125,3 5 0,-2 0 23,6 0 0,0 5 4,5 0 0,0-1-40,0-4 0,1-2 28,4-2 1,8-5-2,6-5 0,2-2 1,-1-4 1,2-2-217,7-7 1,0 0-52,0 0 214,-7-7 0,6-1 0,-6-6 0</inkml:trace>
  <inkml:trace contextRef="#ctx0" brushRef="#br2" timeOffset="-94092">2357 4063 7569,'0'8'0,"-6"-2"0,3-6-43,-7 0 63,7 0 117,-4 0 18,7 7 0,0-4-9,0 7 0,0-1 9,0 6 0,0 1-385,0 3 0,0-3 148,0 3 0,0 2 110,0-1 0,5-1-249,0-5 0,1-4-364,-1 0 0,-3-6 585,3 6 0,3-7 0,0 4 0</inkml:trace>
  <inkml:trace contextRef="#ctx0" brushRef="#br2" timeOffset="-93007">2328 3687 7569,'-8'8'-1491,"-3"0"1491,6-3 0,0-3 262,5 4 0,-4-4-111,-1 2-50,0-2 367,5 4-361,6-6-65,2 0-12,7 0 1,-6 0-1,1 0-19,0 0 1,4 0-41,1 0 0,-1 0 59,1 0 1,1 0-7,3 0 0,-3 0-1,3 0 0,2 0-122,-2 0 0,6 0 28,-6 0 0,5 0 34,-5 0 0,2 0 21,-2 0 1,-1 0 0,6 0 0,-5 0 26,5 0 0,1-4-27,3-1 1,-3 0-2,-1 5 1,-2-2 25,2-2 0,2 2 6,-7-3 0,2 3-38,-2 2 0,-3 0-7,4 0 1,-4 0 30,-2 0 0,1 0-3,-1 0 0,2 0 29,4 0 1,-4 0-36,3 0 1,-8 0-2,-1 0 1,-1 0 49,6 0-7,-1 0 1,1 2-39,-1 3 1,-4-3-4,0 2 7,-1-2-6,6-2 0,-1 0 1,-4 0 5,-1 0-6,-5 0-3,2 0 0,-6 6 0,0 2 0</inkml:trace>
  <inkml:trace contextRef="#ctx0" brushRef="#br2" timeOffset="-92192">2776 2241 7089,'-8'0'68,"2"0"-66,6 0 5,0 7 21,0 1 0,0 1 26,0 1 0,-5 0-35,0 4 0,1 1-5,4-1 0,-5 0 28,0 1 1,-5 6-2,5 3 0,-6 3-29,2 2 1,-3 0-88,3 0 1,-4 1 114,3 4-88,-3 3 1,-4 5 0,-1-2 44,0-1 0,10-1-12,-6 6 1,3-1-24,-4 0 0,1-3 30,-1 4 1,2-6-7,4 6 1,-4-1-56,3-4 0,-3-2-101,-1 1 1,4-4 125,1 4-20,-1-5 1,0 4-1,2-5 7,2 1 1,-4 1 2,5-5 0,-4-5 104,4 0 0,-1-1-93,1 1 0,2-2 3,-7-2 1,5-4 7,-5 3 0,6-3-8,-6-2 49,7 1-1,-10-1 1,11-4-59,-2 0-5,2-7 222,2 3-136,6-12 0,-2-2-30,5-7 0,-1 1-1,2-1 0,3 1 0,-5 0 0</inkml:trace>
  <inkml:trace contextRef="#ctx0" brushRef="#br2" timeOffset="-91159">2892 2212 7569,'0'-8'-905,"0"2"834,0 6 0,-1-5 168,-4 0-44,3 0 1,-4 7-7,6 3 1,0-2 40,0 7 1,0-1-31,0 6 1,0-1-1,0 1 0,0-1-8,0 1 0,0 4-2,0 0 0,0 2 2,0-2 0,5-3 2,-1 4 0,1-3-25,-5 3 0,0-4-10,0 3 1,0-3-66,0-2 0,5 1 85,0-1 1,1 1-7,-1-1 1,-3 1-36,2-1 1,0 1-43,0-1 0,0 2 82,5 3 1,-5-2 4,0 2 0,0-3-8,0-2 0,-2 2 6,3 4 0,-2-9 11,2 3 0,-4-2-25,4 2 0,-3 1 7,-2-1 0,5-4-10,0-1 1,1 1-44,-1 4 1,-4 1 35,4-1 1,2 1-5,-3-1 0,6 1 28,-5-1 1,5 2 4,-6 3 0,6-2-64,-5 2 1,4-3 36,-4-2 1,2 1 1,-2-1 1,-2 1-30,6-1 1,-5 1-123,0-1 0,3-4 47,-2-1 1,1 1 21,-1 4 0,-3 1 51,2-1 1,0 1 0,0-1 0,-2 1 74,3-1 0,-2-4-87,2-1 1,-4 1 3,4 5 0,-2-1 44,2 1 0,-3-1 105,3 0 0,1 1-86,-1-1 0,0 1 7,-5-1 1,5 1-28,-1-1 0,1 1 1,-5-1 0,5 1-12,0-1 1,0 0 12,-5 1 0,5-5-2,-1-1 1,3 1-21,-2 4 1,-4 1-13,4-1 0,1-4 28,-1-1 1,2 1 0,-3 5 1,-2-6-23,3 1 0,3-1 0,-6 6-19,2-1 0,-2 1 30,-2-1 0,2 1-1,2-1 0,-2 1 0,3-1 0,-4 1-51,-1-1 29,7 1 0,-4-1-3,7 0 0,-7-4-21,2 0-2,3-7 43,-7 10 0,7-12-16,-3 4-3,-3-3-332,4-2 326,-6-7-292,0-1 0,0-1 314,0-1 0,-6 0 0,-2-4 0</inkml:trace>
  <inkml:trace contextRef="#ctx0" brushRef="#br1" timeOffset="-39666">2704 2169 7569,'0'8'-46,"0"5"84,0-12-215,0 6 179,0-20 1,2 8 171,3-9-106,-4 9 81,12-8-1,-5 11 10,7-10-57,-1 10 1,-1-3-39,-3 10 1,1-2 5,-6 7 0,4-5-94,-4 4 1,0 1 62,-5 4 0,1-4-81,4 0 0,-3-1 56,3 6 1,-4-6 43,-1 1-73,0 0 0,-4-1-115,-1 1 100,-7-7 0,4 4-56,-6-7 0,4-2 38,1-3 0,-1-3 31,-4-6 1,4-1 93,0 1 1,2-1-91,-1 1 1,2 4-6,7 1 0,0 4 84,0-5 91,0 7 1,7-4-177,2 7 1,4 0-71,2 0 1,-1 0 115,0 0 0,1 0-26,-1 0 0,1 7 0,-1 1 0</inkml:trace>
  <inkml:trace contextRef="#ctx0" brushRef="#br1" timeOffset="-39132">2849 1605 7075,'-8'0'24,"1"0"1520,7 0-1434,0 6 1,2 9-9,3 9 1,1 3-30,4 2 0,3 0-93,-4 0 0,4 5-12,2 0 0,-3-1 0,0-4-97,-3 0 1,-5-2 155,0-2 1,3 0-226,-2-5 1,-1-1-314,-4-5 1,2-4-430,3 0 497,-4-7 443,6 3 0,-7-6 0</inkml:trace>
  <inkml:trace contextRef="#ctx0" brushRef="#br1" timeOffset="-38641">2776 1533 7569,'9'0'510,"-1"0"-501,-4 0 0,4 0 31,7 0 0,-1 0-80,1 0 0,-1 0 37,1 0-6,6-7 0,-5 6 8,3-4 0,-3-1-14,-2 1-4,1 0 25,-1 5-10,1 0 1,-7 6 2,-3 4 1,-4-2 65,-1 2 0,0-1-49,0 6 0,0 1 3,0 3 1,-5-3 3,1 3-41,-8-3 0,9-1 1,-6 1 13,-3 3 0,4-4 16,-1-1 1,4 1-141,-5-6 125,7-2-187,-3 6 215,6-12 51,0 6 0,6-12-68,4 0 1,2-1 5,3 1 1,-1 3-10,1-3 0,-1 4-4,1 1 1,-1 0-60,1 0 0,-1 1 64,1 4 1,-6 3 29,1 7 0,-7-1 23,2 0 0,-4 1 0,-1-1 0,0 6-29,0-1 1,0 2 11,0-2 1,-4-3-18,-1 3 0,-6-2 14,1-3 1,-3 0-193,-1 1 1,4-5 64,0-1 1,1-6-256,-6 2 0,1-3 0,-1-2 1,1-2-30,-1-3 0,1-4 372,0-11 0,-1-2 0,1-7 0</inkml:trace>
  <inkml:trace contextRef="#ctx0" brushRef="#br1" timeOffset="-38413">3080 1330 7569,'0'15'910,"0"-6"-537,0 1-347,0-7 1,0 10-68,0-3 1,7 3 112,2 1 0,-1 1-66,2-1 0,-2 0 100,2 1 1,1-1-416,-6 1 0,1-2-379,-1-4-376,-4 4 640,6-5 424,-7 0 0,0-1 0,0-7 0</inkml:trace>
  <inkml:trace contextRef="#ctx0" brushRef="#br1" timeOffset="-38233">3138 1244 7569,'8'8'-6,"-2"5"1,-1-5 0,2 8 525,1 3 1,1 3-342,6 7 0,-6 0-259,1 0 1,-5 5-476,5 0 1,-6-5 276,6-5 1,-7-7 277,2 3 0,-3-4 0,-2-2 0</inkml:trace>
  <inkml:trace contextRef="#ctx0" brushRef="#br1" timeOffset="-34457">1215 3933 5964,'5'-10'-86,"0"1"1,-1 4 78,-4-5-11,7 7 3,-5-10 1,9 5 14,-6-6 0,-1 6 0,-2-4 0,3 7 0,-4-1 0,4 1 0,-3 4 1,-2-7 134,0 3 205,0 3-287,0-11 1,0 10 7,0-7 118,0 7-128,0-10 1,0 10 81,0-6-3,6 5-71,-4-2 1,4 4 140,-6-3-98,0 4 0,0-4 76,0 10-72,0 3 1,0 6-28,0 1 0,0-1 3,0 1 1,-5-1-42,1 1 1,-1-1 44,5 1 1,-5-6-53,0 1 0,0-5 42,5 4-6,-6-6-13,4 10-16,-4-11-120,6 4 102,-6-6 44,4 0-41,-5-6 1,6-2-168,-4-7 0,3 6 38,-2-1 0,2 1 80,2-6 1,0 1-25,0-1 1,0 6-23,0-1 93,0 0 0,5 1-47,0-1 0,1 7 37,-1-2 1,-2 3-31,7 2 101,-7 0 1,8 2-22,-6 3-27,0 3 0,-4 5-21,4-4 0,-3 4 13,3-3 26,-4 3 1,-2-1-10,-4-2-5,3 3 10,-11-5-79,5 0 1,-1 3-38,-1-6-7,7 0 2,-4-5-186,1-7 102,4-1 0,-4-6 72,6 0 0,2 1-19,2 3-37,-2-3-457,11 12 0,-7-4 595,4 10 0,3 3 0,-5 6 0</inkml:trace>
  <inkml:trace contextRef="#ctx0" brushRef="#br1" timeOffset="-33649">1114 4424 7590,'-15'-6'311,"1"-2"-120,-1 0 161,1 1-356,0 7 49,-1 0 0,2 2 51,4 3 1,-4 3-23,3 6 0,4 1-46,1-1 1,-2 7-36,3 3 1,-1-1 89,5 1 1,0 0-72,0 5 1,0 5 54,0-1 1,6 0-111,4-9 0,3 3 54,1-3 1,1-3-95,-1-2 0,5-4-25,1-6 1,4 3-209,-5-8 0,5 1 161,-5-5 1,5-1 69,-4-4 1,4-3-594,-5-7 1,0-1 677,-4-3 0,-1-10 0,1-8 0</inkml:trace>
  <inkml:trace contextRef="#ctx0" brushRef="#br1" timeOffset="-33357">1287 4294 6930,'-8'0'988,"2"2"-992,6 3 0,5 3 96,-1 6 0,6 1-135,-5-1 0,5 1 106,-6-1 0,3 5-128,-2 1 0,-2-1-5,6-5-237,-5 1 1,4-1 98,-3 1 0,-4-6-216,4 1 191,-3-7 1,2 2 232,1-10 0,0 2 0,-5-7 0,0-6 0,0-6 0</inkml:trace>
  <inkml:trace contextRef="#ctx0" brushRef="#br1" timeOffset="-33196">1403 4222 7569,'0'14'539,"0"1"0,0-5-587,0-1 1,0 1 182,0 4 0,5 6 48,0-1 1,4 0-560,-4-4 1,5-1 82,-5 0-1257,6 1 951,-10-1 599,6-6 0,-7-8 0,0-8 0</inkml:trace>
  <inkml:trace contextRef="#ctx0" brushRef="#br1" timeOffset="-32089">1374 3745 6594,'0'8'-188,"-2"-2"574,-2-6-407,2 0 1,-4-1 10,6-4 0,1 3 181,4-3-245,-3-3 73,10 0 32,-3-6 1,3-1 55,-2 1-56,3 0 0,-5-1-38,6 1 1,-4-6 42,0 1 0,-2 0-3,1 4 1,4-4 7,-3 0 1,3-2-121,1 2 0,1 3 68,-1-4 1,0-1-5,1 2 1,-2-2 7,-4 2 0,4 3-3,-3-3 1,3 3 13,1 1 1,1 1-5,-1-1 0,-4 1-1,-1-1 1,1 1 0,5-1 0,-6 6 32,1-1-49,-1 0 1,6-2 0,-2 0-123,-4 3 0,4-1 95,-3-4 1,1 4-54,-1 0 94,3 1 1,-7-6 0,5 1-42,-1-1 8,0 1 0,-1-1-26,1 1 1,-2 0 181,1-1 1,3 1 48,-7-1-97,6 1 1,-8-1-57,7 1 0,-1-1-9,6 1 1,-6-1-23,1 1 0,-5-1 38,4 1-14,1 0 0,0 1 0,-1 1 0,3 3 0,-4-1-42,1-4 0,-1-1 44,2 1 0,3-1 15,-4 1-18,4-1 1,-3 1-1,0 1 43,1 3-26,-5-2 1,7 4-1,-3-7 6,3 1 0,-4-1-5,1 1-13,0 6 0,4-5 0,-1 3 30,-4-3 1,4 1-7,-3 2-101,3-3 0,-4 7 0,1-6 93,1 3-158,-4 6 0,6-10 87,-4 3 0,-1 2-12,2-2 47,-7 1 0,8-1 0,-4 0-75,1-1 117,1-2 1,0 4 0,-3 1 7,0 1-137,-4 2 0,6 1-26,-3-1-206,-4 0 186,6 5 140,-1 0 0,-4 0 0,4 0 0</inkml:trace>
  <inkml:trace contextRef="#ctx0" brushRef="#br1" timeOffset="-31955">2531 2270 6126,'8'0'-77,"-2"-6"1,-6-2-1</inkml:trace>
  <inkml:trace contextRef="#ctx0" brushRef="#br1" timeOffset="-30414">1446 3889 7569,'0'8'-39,"-6"-1"-296,4-7 241,-4 0 4,-1 0 188,6 0 348,-6 0-382,20 0-71,-10 0 1,15 2 87,-13 2-45,0-2 0,1 4 79,4-6-73,3 0 1,1 0-13,1 0 1,-1 0 6,1 0 1,-1 0-104,0 0 1,-4 0 62,0 0 1,-5 0-108,4 0 213,-6 0 10,10 0 1,-10 0-48,7 0 0,-5 0 124,5 0 0,-1-4-117,6-1 1,-1 0-18,1 5 0,4-5-13,0 0 1,2-1 44,-2 1 1,4 3-112,6-2 1,-5-3 66,0 2 1,0-1-5,5 1 0,0 4-18,0-4 1,-5 1-2,0 0 0,0 2 15,5-3 0,-5 4-1,0 1 0,0 0-101,5 0 1,-5 0 94,0 0 1,-4 0-72,4 0 0,-5 0 36,5 0 1,-6 0-5,1 0 1,4 0 2,1 0 0,-2 0 1,2 0 0,-4 0 4,4 0 0,-5 0-1,5 0 1,-5 0 16,5 0 0,-4 0-13,4 0 0,-5 0 55,5 0 0,-5-5-9,5 0 0,-1 0 8,1 5 1,3-1-34,-3-4 1,4 3 2,1-3 0,1 2-34,4-2 0,-2 4 33,7-4 1,-2 2-29,1-2 1,4 2 28,-4-7 0,3 7-105,-3-2 1,7 2 38,-6-2 0,6 3 27,-7-3 1,-1-1 7,2 1 1,-6 0 1,6 5 0,-7 0-9,2 0 0,-4 0-1,-1 0 0,0 0 63,0 0 1,-5 0-53,0 0 1,-1-4 27,1-1 0,3 0-33,-3 5 1,-1 0-4,1 0 0,-5 0-16,5 0 1,-6 0-6,1 0 0,-3-5 78,-1 0 0,-1 0-51,1 5 0,-1 0 28,1 0 1,-6-1-36,1-4 48,0 3 0,-1-4 0,1 6 40,1 0 0,-3 0-19,2 0 0,-1-5-32,6 0 0,-1 1-1,1 4 0,-1 0-108,1 0 0,-6 0 68,1 0 1,0 0 45,4 0-4,1 0-349,-1 0 218,0 0 0,-4 0 77,0 0 15,-7 0 0,5 4 132,-3 1-266,-4 0 115,6-5 27,-1 0 21,-4 0-16,4 0 0,-6 0 0</inkml:trace>
  <inkml:trace contextRef="#ctx0" brushRef="#br1" timeOffset="-28930">2834 2400 7339,'-14'0'-1261,"4"0"1265,1 0 1,4 0 83,-5 0 1,7-1 5,-2-4-87,3 3-14,2-4-11,0-1 83,0 6-50,0-6 40,0 1 7,7 4 7,-5-4 14,4 6 995,-6 0-1012,6 0 1,-2 0 2,5 0 18,-6 0-59,10 6 0,-6-2-12,2 5 1,-2-4 82,-7 5 1,5-6-52,-1 6 0,1-5-8,-5 5 0,2-6-3,3 6 1,-2-5 34,7 4 1,-6-4-20,6 5 0,-2-5 15,2 4 0,2-4-38,-2 5 1,-2-2 7,2 2 43,-1 2 0,6-5 8,-1 2 8,1 4 0,-1-5-40,1 7 1,-6-6 55,1 1 0,-2-5-52,2 5 1,1-1 13,-6 6 0,4-6-8,-4 1 1,6 0-1,-1 4 1,-2-4-80,2-1 1,-1 1 71,6 4 1,-1-1-78,1-3 1,1 3 71,3-4 0,-3-1-102,3 2 0,-2-2 102,-3 2-89,0 3 1,1-5 0,-1 6 59,1 0-27,-1 1 0,-1-1 14,-3 1 0,3-1-6,-4 1 1,2-1 99,-1 1 1,3-1-92,-3 1 0,2-6 81,3 1 1,-1-2-59,1 2 5,-1 2 1,1-5-1,-1 4 13,1-1 1,-1-2-5,1 1 1,-1-1-26,1-3 0,-1 2 16,0 2 1,-1-1-12,-3-3 1,3 2 10,-4 2 0,4 2 17,2-6 1,-6 7-2,1-3-13,0 4 0,4-3 0,1-1 13,-1 3 0,0-1-10,1-2 1,4 4 50,0-3 0,2 3-47,-1 1 0,-3-4-79,7-1 0,-4 0 82,4 0 1,-5 4-126,5-3 1,-6-2 126,1 1-99,4 1 1,-7 3-1,3-2 66,-3-1 0,-2-2-19,1 1 1,-2 4-56,-4-3 1,4 1 39,-3-1 0,3 3 2,1-4 0,-4-1 4,-1 2 0,0-5 8,0 4 0,2-4-6,-6 5 11,0-1 1,0 1 12,0 0 1,1-5 2,-1 4 1,-3-4-15,2 5-7,-2-7 1,3 5 34,0-3-27,-1-4 0,-2 6-13,3-7 15,-4 0-1,6 6-8,-7-4 0,1 4 0,4-6 0,-3 2-9,3 3 8,-4-4 0,4 7-20,0-3 20,0-3 1,0 6-24,-1-3 6,1-4-6,2 6 16,-6-7-3,6 0-75,-1 0 70,-4 0-811,4 0 1,-6 6-1,0 2 1</inkml:trace>
  <inkml:trace contextRef="#ctx0" brushRef="#br0" timeOffset="1096">897 246 7569,'0'8'-500,"0"-2"612,0-6-133,-6 0 163,4 0 0,-5 0-62,1 7 0,4-4-114,-2 7 0,-4-1 78,-2 6 0,2 1-2,-2 3 1,5-1-10,-4 6 0,4 2 3,-5 7 1,7 0 26,-2 5 0,4 1-20,1 4 1,0 0 0,0 1 1,1-2 2,4-4 1,3 2-134,7-6 0,-1 0-76,1-5 1,4-7-172,0-3 1,2-4 58,-2-6 274,-3-2 0,12-1 0,-6 2 0</inkml:trace>
  <inkml:trace contextRef="#ctx0" brushRef="#br0" timeOffset="49654">1316 333 7569,'0'-8'167,"-1"0"-133,-4 3 65,3 3-119,-4-4 252,6-1-100,0 6 0,6-7-260,4 3 0,4 2 54,6-7 0,-3 7-69,7-2 1,-6-1 35,1 1 1,2 0 93,-2 5 0,6 0-18,-6 0 1,0 5 7,-4 0 1,-6 6 22,1-1 0,-7 2-3,2 3 1,-4-1-1,-1 1 0,0 1 13,0 3 0,-8-3 43,-6 3 1,0 2-27,-6-1 1,3-1 6,-3-5 1,4 1-28,-3-1 0,8-1-1,1-3 1,5-2-147,-4-3 150,5-4 1,0 6-3,8-7 1,4 0-14,7 0 0,-1 0-18,1 0 0,6 0 14,3 0 1,3 0 0,2 0 0,-5 0-14,0 0 0,-6 1 1,1 4 0,-3 3 21,-1 7 1,-1-1-9,1 0 0,-6 3 3,1 2 1,-7-3 31,2 3 1,-3 2 64,-2-2 0,0 2-64,0-2 0,-7-2 7,-3 2 1,-2-3-53,-3-2 1,2-4-3,4 0 0,-4-7-183,3 2 0,-3 1 73,-1-1 0,4 0 112,1-5 0,-1 0-149,-5 0 1,-4-5 165,0 0 0,0 0 0,4 5 0</inkml:trace>
  <inkml:trace contextRef="#ctx0" brushRef="#br0" timeOffset="49880">1923 738 7569,'0'8'2,"0"4"0,0-3 0,0 5-503,0 0 1,2 1 514,3-1 0,-2 7 422,7 3 1,-7 2-364,2-2 0,-4 5-51,-1 0 1,0-2-1,0 2 0,0 0-116,0-5 1,-1-3-701,-4-2 794,3-3 0,-11-1 0,5-1 0</inkml:trace>
  <inkml:trace contextRef="#ctx0" brushRef="#br0" timeOffset="50364">2198 506 6950,'0'-8'217,"0"2"-78,0 6-57,7 0 0,1 0 0,6 0 1,1 0 37,-1 0 0,2 0-105,3 0 1,-1 0-29,6 0 0,-6 0-77,1 0 0,2-5-53,-2 0 1,2-1-611,-2 1 753,-3 3 0,12-17 0,-6 3 0</inkml:trace>
  <inkml:trace contextRef="#ctx0" brushRef="#br0" timeOffset="50609">2834 174 7061,'5'16'602,"0"3"0,1-1-517,-1 6 1,-3-5 2,3 5 1,1 5-175,-1 5 0,0 0 65,-5-5 1,0 4 100,0 1 0,0-5-224,0-5 1,-2-2-760,-3 3-44,4 2 521,-6-11 426,7 5 0,7-20 0,1-2 0</inkml:trace>
  <inkml:trace contextRef="#ctx0" brushRef="#br0" timeOffset="50909">3051 0 7569,'-8'0'34,"2"0"161,6 7 1,6 1-55,4 6 1,3 5-52,1 1 1,5 5 11,1-1 0,4 4-12,-5 1 1,7 4-33,-2 1 1,-2 5 41,2-6 1,-4 8-64,4-3 0,-2 4 97,2 1-240,-3-6 0,-6 5 0,-1-3 49,1 2 1,-7-2-75,-4-1 1,-2-4-188,-2 5 1,0-5 130,0 4 0,-2-6 187,-2 2 0,-11-4 0,-7-1 0</inkml:trace>
  <inkml:trace contextRef="#ctx0" brushRef="#br0" timeOffset="53377">4454 5046 6722,'0'-8'15,"0"2"32,0-1-6,6 6 31,-4-6-21,4 7 34,-6 0-58,0 7 1,0 1 5,0 6 1,0-4 13,0-1 1,0-4 4,0 5 3,0-7 9,0 3-28,0-18-53,0 2 0,0-11-144,0 7 1,0 4 106,0 0 1,-5 6 34,0-6 0,1 5-204,4-5 133,0 7-77,0-3 159,6 6 187,-4 0-80,4 0-53,1 0 22,-6 0 162,6 0-172,-7 6-5,0-4 1,-2 9 40,-3-6-44,4 0 27,-6-5 0,7-7-53,0-2 1,0 1-3,0-2 1,0 0-6,0-4 0,0-1-1,0 1 1,0 0 13,0-1-47,0 7 0,5-5 37,0 4-14,6 2 0,-8 1-26,7 6 1,-5 5 28,4-1 1,-6 12-4,2-1 1,2 3 14,-2-4 0,-1 0 89,-4 1 1,0-1-48,0 1 17,0-1-49,0 1 16,0-1-109,-6-6 114,-2-1 2,-7-7-125,1 0-105,0-7 0,1-1 82,3-6 80,-3-1 0,12 1-13,-4-1 1,3 6-7,2-1 0,2 5-290,3-4 1,-2 5 322,6 0 0,8 2 0,5 2 0</inkml:trace>
  <inkml:trace contextRef="#ctx0" brushRef="#br0" timeOffset="57001">1244 4974 7569,'-6'-8'-149,"4"-5"0,-5 10-147,7-7 0,0 5 407,0-4-22,0-1 1,0 0 325,0 1-231,0 5-10,0-2 23,0 0-130,0 4-177,0-4 0,5 17 27,0 3 0,2 4 13,-3-4 86,-2 1 1,4-1-21,-6 1 1,0-6-29,0 1 212,0-7-136,0 10 1,-1-11-19,-4 3 1,-3-4-49,-7-1 0,1 0-9,0 0 1,-1 0 25,1 0 1,-1-6-10,1-4 1,1 2 136,3-2 0,-1 6-29,6-6 67,0 0-139,5-4 0,7 4 9,2 1 1,4 5 5,2 0 1,4 2-1,0 2 0,5 2-24,-4 2 1,-1 4-117,-5 7-71,1-1 1,-7 1 52,-3-1 0,-4 1 94,-1-1 1,-1 1-163,-4-1 0,-3-4 189,-7-1 0,1 1 0,-1 4 0</inkml:trace>
  <inkml:trace contextRef="#ctx0" brushRef="#br0" timeOffset="57585">492 5465 7569,'-8'0'-72,"-5"0"0,10-4 171,-7-1 0,7-2-74,-2 3 153,-3 2 158,7-5-345,-6 7-67,7 0 1,2 12 173,3 2 0,-4 5-28,4 1 0,2 2-179,-3 7 1,1-5 18,-5 0 1,0-1 20,0 1 0,0-3 82,0-7-18,0 1-17,0-7 95,0-2-85,0-6 6,7-13 1,-4-1-47,6-10 0,1-5-119,5 0 0,-1 0 55,0-5 1,-1-1 80,-3 1 1,3-4 102,-4 4 0,4 0-72,2 5 0,-2 7 171,-4 2 0,4 4-62,-3 2 1,-2 6-89,1 3 109,1 4 0,5 4-45,-1 6 1,-1 3-59,-4 12 1,4 0 37,-3 5 0,1 4-24,-1 1 1,1 2 4,-6-3 1,5-2-140,-6 3 1,1-6 78,-5-3 0,5 0 38,0-5 1,0-1-309,-5-5 1,0 1-246,0-1-320,0-6 447,0-1 406,0-7 0,-7-7 0,-1-1 0</inkml:trace>
  <inkml:trace contextRef="#ctx0" brushRef="#br0" timeOffset="57745">550 5567 6739,'10'-5'438,"-1"0"1,6-1-368,4 1 1,5 3-184,-5-3 1,7-1 56,-2 1 0,-1-5-391,1 6 1,-5-1 445,5 5 0,-6-7 0,3-1 0</inkml:trace>
  <inkml:trace contextRef="#ctx0" brushRef="#br0" timeOffset="57972">969 5306 7569,'-8'0'-804,"-5"0"1568,12 0-452,-6 0 1,9 7-352,3 2 0,1 4-128,4 2 1,-2 4 179,-3 0 0,-4 7 44,4-2 0,2-3-542,-3-2 0,1-3 233,-5-1 1,5-1 37,0 1 0,1-7 214,-1-3 0,-3-4 0,10-1 0,-3 0 0</inkml:trace>
  <inkml:trace contextRef="#ctx0" brushRef="#br0" timeOffset="58163">1128 5220 7069,'0'9'68,"0"1"0,0-5 98,0 4 0,0 1-97,0 4 1,0 6-137,0-1 1,0 5 72,0-5 1,0 1-466,0-6 213,0 7 1,0-5-293,0 3 388,0-9 150,7-4 0,-6-6 0,12 0 0,-5 0 0</inkml:trace>
  <inkml:trace contextRef="#ctx0" brushRef="#br0" timeOffset="58331">1215 5191 6762,'0'14'329,"0"1"1,5-1-298,0 1 1,1 1-15,-1 3 0,-3-3-146,2 3 0,3-3 66,-2-1 0,-1-1 108,-4 1 0,2-1 22,3 1-68,-4-7 0,12 4 0,-5-4 0</inkml:trace>
  <inkml:trace contextRef="#ctx0" brushRef="#br0" timeOffset="59351">1244 4988 7569,'8'0'-924,"-2"-1"799,-6-4 157,0 3 312,0-4-274,7 6 1,-4 0 33,7 0 8,-7 0 11,10 0-62,-5 0 1,6 5-92,1-1 0,-6 1 58,1-5-67,0 0 0,4 0 70,1 0 0,-1 0 6,0 0 1,1 0-18,-1 0 0,2 0 2,4 0 0,-3 0-6,7 0 1,-4-5-3,4 1 1,-7-1-18,3 5 1,1-5-1,-2 0 0,0 0-73,-4 5 0,4 0 87,0 0 0,2 0-37,-2 0 0,-1 0 20,6 0 0,-5 0-6,6 0 1,-3 2 7,2 3 1,3-4 2,-2 4 0,2-3 23,2-2 0,1 0 6,4 0 0,-3 0 1,2 0 1,4 0-23,2 0 0,1 0 4,-2 0 1,4 0 0,-3 0 1,3-5-15,1 0 1,-4 0 1,-1 5 1,-4 2-5,4 3 1,-4-4 1,5 4 0,-6 2-4,6-3 1,-2 1-2,1-5 0,4 5 7,-3 0 0,-2 0 0,1-5 0,-1 0 5,2 0 1,3 0 79,-4 0 0,-1 0-29,2 0 1,-1 0 9,6 0 1,-6 0-62,1 0 1,-6 0 4,6 0 0,-5 0-78,4 0 1,-6 1 58,2 4 0,-3-3-75,-2 3 0,-1-2 81,1 2 0,2-4-13,3 4 0,-4-3 6,4-2 1,-2 0-1,2 0 1,-2 0 11,6 0 1,-5 0 6,0 0 0,3-5 0,-3 0 1,1-5-11,-5 6 0,0-1-70,0 5 0,-5-2 65,0-3 1,-6 4-5,1-4 0,-3 3-4,-1 2 0,-6 0-18,1 0-25,-7 0 1,8 2-64,-6 3-114,0-4 104,-5 6-168,0-1 122,0-4 32,0 4-117,0 1 42,0-6 219,6 6 0,2-1 0,7 2 0</inkml:trace>
  <inkml:trace contextRef="#ctx0" brushRef="#br0" timeOffset="60043">4381 4959 7569,'-8'0'-323,"0"0"232,3 0 125,4 0-99,-12 0 104,11 7 1,-6-6 109,4 4-40,2 3-62,-11 0 0,7 7-42,-4-1 1,-1 1 52,6-1 1,-6 5-41,1 1 1,-8 4 33,-1-5 0,-2 7-116,2-2 0,-2 8 108,-3 2 1,-8 1-11,3-1 1,-3-2-88,3 6 1,2-5-19,2 0 0,-2 3-9,3-3 1,-3 1 75,-2-5 1,0 0-66,0 0 1,0 5 50,0-1 1,0 3-12,0-3 1,-4-2 5,-1 3 1,0 1-4,5-1 1,0 1 90,0-1 0,2-4-58,3 4 1,-3-3 37,3-2 1,1-1-46,-1 1 0,5 2-21,-5 3 0,6-5 26,-1-1-54,3 1 1,1-1-1,1 5 7,-1 0 1,1-5-10,-1-3 0,1 2 13,-1-3 1,1 3-10,-1 2 0,1 0 24,0 0 1,-4-6-15,3-4 0,-2 2 73,7-2 1,-3-1-66,-1-9 1,4 3 118,1-8 0,4 1-112,-5-5-2,7 0-56,-4 0-144,7-6 224,0-2 0,0-13 0,0-2 0</inkml:trace>
  <inkml:trace contextRef="#ctx0" brushRef="#br0" timeOffset="61330">1186 5032 7569,'-8'0'-434,"2"-2"270,6-3-97,0 4 170,0-6 246,6 7-81,-4 7 1,9-4 3,-6 6 0,1-5-6,-1 0 36,-3 5 0,9-6-54,-6 6 1,4-4 9,-4 5 1,6-2-37,-1 2 0,-2 2-10,2-2 0,-1 3-9,6 1 0,-1 1 37,1-1 1,-1 2-59,1 4 0,4-3 48,0 7 1,0-4-60,-4 4 0,-1-5 51,1 5 1,-1-6 2,1 1 1,-1-1 17,1 1 0,4-3 67,0 3 0,2-7-24,-2-3 0,-3-1 8,4 2 0,-4 3-46,-2-4 1,1 4 20,-1 2 1,-1 4 68,-3 0 0,2 1-67,-2-6 1,1 2 6,-1 3 0,3-3-35,-4 4 0,4-4-6,2-2 0,-1 1 3,1-1 0,1-1-14,3-3 1,-3 2 24,3-2 0,-1-2 0,1 2 1,-3-1-106,4 6 0,-4-6-3,-2 1 1,1 0 28,-1 4 0,-1 5-15,-3 1 1,2-1-9,-2-4 1,3 1 35,1 3 0,1-3-5,-1 3 0,1-1 11,-1 1 1,1-3-9,-1 3 1,1-2 11,-1-3 0,1 0 0,-1 1 0,0-5 2,1-1 0,-5 1-30,-1 4 0,1 1-1,4-1 0,-4-4 19,0-1 0,-2 1-4,1 5 0,4-6 20,-3 1 0,-2-1-18,1 6 0,1-2 11,4-4 0,-4 4 0,0-3 1,-1 3 1,6 1 1,-1 1-1,1-1 1,-1 1 2,1-1 1,-1-1 11,1-3 0,-1 2-2,1-2 1,-6 3-14,1 1 0,-2-4 1,1 0 0,4-2-63,-3 1 0,-2 4 47,2-3 1,-6-2-5,6 1 1,-2 1 5,2 5 1,3-3-3,-4-2 1,-1 3 6,2-3 5,0 2 0,4 1 8,0-3 1,-4 1-17,0-6 0,-5 5 40,4-6 0,-4 3-30,5-2 1,-5-4 197,4 4-189,-6 3-5,10 0 1,-6 2-21,2-1 1,-1-4-27,-3 5 11,-3-7 46,4 4-29,-6-1 1,0-4-1,7 4-68,-6-6-347,6 0 213,-1 0 56,-4 6-13,4-4 1,-4 4 78,2-6 0,-2 0 171,5 7-123,-7-6-77,0 12 23,0-11 99,-7 4 0,-1-6 0,-6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23.044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39 154 7569,'-7'-13'0,"0"0"0,4 1 0,-1-1 133,1 0 0,0 2 266,-1 2-183,3-2-282,-5 10 115,6 12 0,0 6-82,0 17 0,1 1 157,4 8 1,-4 2-8,3 6 0,2 4-223,-2 1 1,0-1 16,-4-4 0,0-4 15,0-1 1,0-9 96,0 1 0,0-12 54,0-1-83,0-8 0,0 2 1,0-14 41,0-5 0,0-5-11,0-8 0,2-5-288,2-4 0,3-6 94,6-2 0,0-9 17,-1 0 1,1-2 10,0 3 1,1-6 25,3-3 0,-1-2 62,5-2 0,0 4 91,5 0 1,-1 8 38,1 0 1,1 13-48,2 9 0,-2 4 79,3 4 0,-7 6-60,-2 12 0,-1 7 14,1 13 1,2 0 3,-6 5 1,4-2-14,-4 2 1,0 7-12,-4-3 0,-1-1 5,1-3 0,0-4-68,0 4 1,-5-1 50,1 1 0,-2-3-140,1-6 1,2 4 82,-6-4 0,5 3 37,-5-6 0,0 2-139,-4 1 1,0-1-196,0-2 1,-4-3 78,0-2 0,-6-2-202,1 2 446,-2-3 0,-2-2 0,1 1 0</inkml:trace>
  <inkml:trace contextRef="#ctx0" brushRef="#br0" timeOffset="226">116 473 7569,'-6'7'164,"5"-2"1,-5-6 134,6-3-205,0 2 8,0-9 0,7 9 196,6-2-337,5 3 0,8 1 0,1 0 169,2 0 1,4 1 31,5 3 1,-4-2-386,0 2 0,-1-1-1106,1 1 1329,2-2 0,-3 3 0,5-5 0</inkml:trace>
  <inkml:trace contextRef="#ctx0" brushRef="#br0" timeOffset="479">855 1 7569,'0'7'53,"0"4"1,4-4 0,0 8 110,-1 2 1,0-2-61,1 6 0,-1 2-67,6 7 0,-5-2-240,4 6 0,0-6-281,0 2 0,3-4 484,-2-5 0,-3 3 0,-1-4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15:46.10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5393 2039 7446,'-8'-6'-67,"2"2"-21,6-5 1,-5 4 14,0-5 178,-6 1 1,9-6 12,-3 1 1,-1-1 8,1 1-55,0-1 1,5 1 6,0-1 0,0 6-52,0-1 0,0 5 117,0-4-169,0 5 1,2-2 169,3 6-83,-4 0 0,11 6-52,-8 4 1,3 3-17,-2 1 0,-4 2 40,4 4 1,-3-4 8,-2 3 1,0-3-9,0-1 0,0-1-1,0 1 1,0-6-54,0 1 0,-2-5 17,-3 4 0,2-5-81,-7 0 1,6-2 73,-6-2 0,5 0-88,-4 0 1,-1 0 53,-5 0 1,6 0-101,-1 0 1,5-6 186,-4-4 1,4-1-88,-5 1 1,7-3 164,-2 3 1,-1-2-55,1-3 1,0 1 139,5-1-174,0 1 0,7 1 22,2 3 1,-1-1 47,2 6 0,0 0-49,4 5 1,0-4-20,1-1 0,-1 0 14,1 5 1,-2 6-106,-4 4 1,3-2 82,-8 2 0,6-1-5,-5 6 0,0-6 9,-5 1 1,0 0-11,0 4 1,-2 1-60,-3-1 1,2 1 21,-7-1 0,1-1-59,-6-3 1,6 1 78,-1-6 1,0 4-192,-4-4 140,-1 0 1,1-5 21,0 0 0,4-2 45,0-3 1,5 2 44,-4-6-51,6-1 0,-4-5 3,7 1 1,0 4-14,0 1 0,7 1-2,2-2 1,4-1-347,2 6 0,-1-1 43,0 1 300,1 3 0,6-11 0,1 5 0</inkml:trace>
  <inkml:trace contextRef="#ctx0" brushRef="#br0" timeOffset="682">5726 1706 7569,'0'-9'-85,"0"-1"159,0 1 1,0-1 305,0 0-73,-7 1 46,6 1-170,-6 1 1,7 10-1,0 7 0,0 0-154,0 9 1,0 3-45,0 3 1,0 7-40,0 1 0,2 1 55,3-5 1,-4 5-58,4 0 0,2-1 19,-3-4 1,6-2-51,-5-2 0,1 0-166,-1-5 182,-3-1 49,4-5-45,-6-6 63,0-1-36,0-20 0,0-2 3,0-9 0,0-5-30,0 1 1,2-1-7,3-5 1,-4-1-1,4 1 1,-2-6 38,2 1 1,-3 2 26,2-1 0,4 5 18,2 0 0,-2 2 121,2 2 0,-1 2-108,6 3 1,-2 3 114,-4 7 1,4 5-52,-3 5 1,-2 2-45,2 2 0,-2 6-32,1 4 0,4 8 32,-3 1 1,3 7-41,1-2 1,-4 5 11,-1 5 1,1-4-7,4 4 0,1-4-47,-1-1 0,1-5-5,-1 0 1,-4-1-128,-1 1 1,0-3-72,0-7 0,4 1 1,-5-2-103,6-4 237,-5-2 1,-1-7-349,-4 0-277,-2 0 730,4-7 0,-6-1 0,0-6 0</inkml:trace>
  <inkml:trace contextRef="#ctx0" brushRef="#br0" timeOffset="929">5784 1866 8085,'14'0'135,"1"0"1,-1 0-178,0 0-194,1 0 0,4 0 1,0 0 52,-1 0 1,3-2-39,-2-3 0,1 2 221,-6-7 0,7 1 0,1-6 0</inkml:trace>
  <inkml:trace contextRef="#ctx0" brushRef="#br0" timeOffset="1278">6188 1244 7569,'8'8'0,"-1"0"0,-7-3-1,0-4 28,0 6 0,0-1-13,0 4 0,0 3 54,0 1 0,5 1-157,0-1 1,1 2-3,-1 3 1,-2-3 129,7 4 0,-6-4-371,6-2 215,0 1 0,4-2-199,1-4 1,-6 2 16,1-6 299,0 0 0,4-5 0,0 0 0</inkml:trace>
  <inkml:trace contextRef="#ctx0" brushRef="#br0" timeOffset="1486">6420 1143 7569,'-8'6'-383,"1"-4"0,7 6 634,0-4 1,0 5-111,0 5 1,0 2-32,0 3 1,5-1-125,0 6 1,6-1 65,-1 1 0,-2 3-113,1-3 1,-4-3 78,5-2 0,-7-3-18,2-1 0,9-1 0,2 1 0</inkml:trace>
  <inkml:trace contextRef="#ctx0" brushRef="#br0" timeOffset="16745">2718 1229 7444,'-8'0'-358,"2"0"1,4 0 490,-2 0 24,2 0-48,-4 0-150,-1 0 32,6 0 0,-6-1 23,7-4-150,0 3-45,0-4 184,0-1 1,5 4-29,0-6 4,0 5 10,-5-2 5,6 6 0,-4 2 7,2 2 1,-2 0 10,-2 5 0,0 1 4,0 4 1,0 1-1,0-1 1,-5-4-14,0 0 0,-1-6 6,1 6 2,4-7-1,-12 4 19,11-7-14,-11 0 0,12-7-45,-4-2 1,-2-4-4,3-2 1,-1-1 2,5-3 1,0 3 25,0-3 0,0 1-3,0-1 1,0 3 0,0-4 1,0 4 44,0 2 0,0 4 8,0 1 155,0-1-137,0 2-25,6 1 1,-3 7 9,7 0 0,-2 7-19,2 2 1,-2 4 5,-3 2 1,-4-1-34,4 1-47,-3-1 0,2 1 37,1-1 0,0-4-19,-5-1 41,0-5-6,0 2-147,0 0 136,-6-4 0,-2 4-4,-7-6 1,5 0-116,1 0-76,-1 0 41,-4 0-14,-1 0-72,7-6 241,2 4 0,12-10 0,2 4 0</inkml:trace>
  <inkml:trace contextRef="#ctx0" brushRef="#br0" timeOffset="17353">2993 492 7569,'8'0'-814,"5"8"871,-3 6 1,1 3-45,-1 7 0,7 5-203,-2 4 1,2 6 74,-2-5 0,-1 1 78,1-1 1,-6-9 55,1 4 1,-2-8-1,2 3 1,1-6-20,-6 1 0,6-3 0,-3-1 0</inkml:trace>
  <inkml:trace contextRef="#ctx0" brushRef="#br0" timeOffset="17957">2935 550 7569,'8'0'-1489,"4"-7"1373,-8-2 1,8 1 291,-3-2 0,1 0-112,4-4 0,-2 0 4,7-1 0,-1 1-27,1-1 0,-1 1 23,6-1 1,-5 2-15,5 4 0,-5-2-36,5 6 1,-6 0-9,1 5 1,-3 0-10,-1 0 1,-5 6-29,-1 4-19,-6 3 0,4 1 73,-7 1 0,0-1-12,0 1 1,-2-1-25,-3 1 1,2-1-49,-6 0 1,-1 3 32,-5 2 1,-4-8-2,0 3 1,0-2 7,4 2 0,1-1-25,-1-3 73,1 3 1,4-12-55,0 4 11,7-3 1,-2-2 20,10 0 40,3-7 1,7 1-3,-1-4 0,2-1 5,4 6 1,-4-5-40,3 6 1,2-1 1,-2 5 0,5-5-26,-5 0 1,6 0 29,-6 5 1,0 0-1,-4 0 0,-1 5-15,0 0 0,-1 6 2,-3-1 1,-4 3 50,-6 1 0,5 5 5,0 1 0,0 1-28,-5-2 0,-5-3 7,0 3 1,-6 2-25,1-2 1,-3 1 15,-1-6 0,0 1 5,-1-1 1,-1 0-43,-3 1 0,3-5-64,-4-1 0,0-6 20,0 2 1,1-3-111,5-2 1,-1 0 25,1 0 0,4-5-99,0 0 1,7-6 234,-2 1 0,4-9 0,1-3 0,0-7 0</inkml:trace>
  <inkml:trace contextRef="#ctx0" brushRef="#br0" timeOffset="18279">3470 116 6675,'0'-8'-85,"7"2"105,1 6 1,6 4-128,1 1 0,-6 7 81,1-3 0,-2 4 34,2 1 0,2 1-16,-2-1 1,-2 1-17,2-1 1,-2 1-196,1-1 173,4 1 0,-9-6 29,5 1 1,-4-7 16,5 2 0,-7 3 0,3 0 0</inkml:trace>
  <inkml:trace contextRef="#ctx0" brushRef="#br0" timeOffset="18498">3731 0 7371,'-8'0'480,"1"7"-793,7 2 0,5 4 180,0 2 55,6-1 1,-3 2 0,6 2 75,1 1 1,-5 7 10,-1-2 1,1-1-138,4 1 0,1-2 71,-1 2 0,1-3 41,-1-6 16,1-1 0,-1 7 0,0 1 0</inkml:trace>
  <inkml:trace contextRef="#ctx0" brushRef="#br0" timeOffset="20695">73 1229 7569,'-8'0'-591,"1"0"105,7 0 512,0-6-39,0 4 31,7-4-20,-6 6 24,12 0-8,-11 0 16,4 0 77,-6 6-69,0 2 4,-6 7-36,-2-1 0,-2-1-1,0-3-13,7-4 1,-5-1 37,3 0-19,4 0 0,-7-5-38,3 0 6,3 0 1,-6 0 36,3 0 3,4-7 20,-6-1 0,7-6 5,0-1 0,2 6 23,3-1 0,-2 5-49,7-4 0,-7 4 27,2-5 32,3 7-24,0-4-52,6 1-6,1 4 0,-3 2 0,-2 10-8,3 3 1,-7 1-57,4 1 0,-4-1 74,-6 1 0,0-6-8,0 1 0,0-5-18,0 4 9,0-5 9,0 9 4,0-12-22,-6 6 1,3-3 0,-7 1 1,5 0-16,-4-5 27,6-6 0,-9-2 3,7-7 0,1 1-2,4-1 1,0 1 9,0-1 1,0 1 19,0-1 0,4 1 168,1-1-117,7 1-27,-4 0 0,1 5-125,1 5 1,-5 8 97,4 6 1,-5 3 3,0 1 1,3 1 0,-2-1 0,-1 1-416,-4-1 391,0 1 0,7-1 0,1 1 0</inkml:trace>
  <inkml:trace contextRef="#ctx0" brushRef="#br0" timeOffset="21549">434 290 6999,'0'14'-1254,"0"-6"1254,0-2 0,0-6 0,-6 0 85,4 0 439,-4 0-257,-1-6-119,6 4-75,-6-4 1,2 4 75,1-2-72,-1 2 1,3-4 67,-3 6-90,4 0 1,-7 0-62,3 0 0,2 0 8,-7 0 0,5 0-8,-4 0 20,-1 0 0,-5 0-8,1 0 1,0 1-16,-1 4 1,1-2 28,-1 7 0,1-1-12,-1 6 1,1-1-23,-1 1 0,2 4-3,4 0 0,-4 7 34,3-2 0,4 4 3,1 0 0,-1 6 14,1 0 1,2 1 2,7-1 0,0-5-22,5 0 0,1-2 5,4-8 1,2 6 13,4-6 1,-3-2-28,7-7 0,-1-3-114,1-7 0,3 0 28,-3 0 0,2 0-146,-2 0 0,2-7 39,-7-3 0,1-2-324,-6-3 510,0 1 0,1-1 0,-1 1 0</inkml:trace>
  <inkml:trace contextRef="#ctx0" brushRef="#br0" timeOffset="21959">593 116 7569,'0'8'-813,"0"-1"924,0-1 1,0-3-218,0 7 0,5-1 40,0 6 0,4-1 104,-4 1 1,6 4-25,-1 0 0,1 1-6,-1-6 1,3 1-112,-4-1 0,0 0 71,0 1 0,-4-1 62,5 1 0,-6-5-12,6-1-18,-7-6 0,10 10 0,-5-5 0</inkml:trace>
  <inkml:trace contextRef="#ctx0" brushRef="#br0" timeOffset="22182">781 44 7456,'0'8'-373,"0"-2"0,2-4 408,3 3 0,3 3-98,6 6 1,0 2-19,1 4 0,-1 0 75,1 4 1,-1 4 37,1-4 0,-1 2 16,1-2-48,-1-3 0,7-1 0,1 3 0</inkml:trace>
  <inkml:trace contextRef="#ctx0" brushRef="#br0" timeOffset="25079">73 1200 6824,'9'-1'-106,"1"-4"45,0 3 46,4-4 0,-4 6 1,-1 0 19,3 0 0,0 0 2,3 0 0,-1 0-7,1 0 0,-1 0 2,1 0 0,-1 0 46,1 0 0,-1 0-37,1 0 0,4 0-6,0 0 1,0-2-6,-4-2 1,-1 2-1,1-3 0,4 4-15,0 1 0,1 0-5,-6 0 1,0 0-8,1 0 1,-1 0 23,1 0 0,-1 0-4,1 0 1,-1 0-8,1 0 1,-1 1-12,1 4 0,-1-3 16,1 2 1,-1-2-1,0-2 0,1 0 9,-1 0 0,6 0 3,-1 0 0,0 2 7,-4 2 0,-1-2-16,1 3 1,-1-4 1,0-1 1,1 2 4,-1 3 0,1-4-12,-1 4 0,1-1 10,-1 0 0,1-2-2,-1 3 0,1-2 0,-1 2 0,0-4-1,1 4 1,-1-3 6,1-2 0,-5 5-7,-1-1 1,1 1-3,4-5 5,1 7 0,-1-6 16,1 4-1,-1-3 1,1-2 0,-1 0 0,0 0 3,1 0 1,-1 0 2,1 0 0,-1 0 19,1 0 1,-1-2-31,1-3 1,-1 4 16,1-4 39,-1 3-61,0 2-2,1 0-5,-1 0-2,1 0-4,-1 0 33,1 0 0,-1 0-20,1 0 0,-1 0-2,1 0 0,-1 0 7,1 0 0,-6-1 19,1-4 0,-1 3-22,6-3 0,-1 4 0,1 1 1,-6 0 3,1 0 0,0 0 7,4 0-31,1 0 1,-1 1 19,1 4 1,-1-3-3,0 3 1,1 1 0,-1-1 1,1 0-45,-1-5 0,1 1 33,-1 4 1,2-3-3,4 3 0,-3-4 17,7-1 0,-6 0 2,1 0 0,2 0-11,-2 0 1,1 0 0,-6 0 0,5 0 1,1 0 1,-1 0 4,-5 0 0,3 0-20,2 0 1,-3 0 12,3 0 0,-1 0-2,1 0 1,-3 0 8,3 0 0,2 0 0,-1 0 0,4 0 55,-5 0 0,5 0-56,-5 0 0,2 0 2,-1 0 0,-3-5 10,7 1 0,-6-1-25,1 5 1,-1 0 11,1 0 1,-3 0 0,4 0 1,-4 0-11,-2 0 1,1 0-6,-1 0 0,0 0-5,1 0 1,-1 0 11,1 0 1,-4-5-3,4 0 1,-9 0-2,8 5-17,-2 0-7,2 0 12,1 0 0,-6 0-29,1 0 18,-7 0 1,5 0-14,-3 0 14,-3 0-8,4 0 32,0 0 0,-4-1 34,3-4 1,-2 3-49,2-3 5,-4 4-117,6 1 1,-7 0 0</inkml:trace>
  <inkml:trace contextRef="#ctx0" brushRef="#br0" timeOffset="26887">2574 1099 7569,'10'0'-912,"-1"0"0,-4 0 912,5 0 573,-7-6-406,3 4-223,-6-4 0,2 6 104,3 0-30,-4 0-102,6 0 129,-1 0-30,-4 0 4,4 0 123,1 6-123,-6-4 1,7 4 34,-3-6-40,-3 7 1,6-6 4,-3 4 0,-2 2 4,6-3 0,-4 3 2,5-2 0,-1-2-2,6 6 0,-2-4-34,-4 5 0,4-5-42,-3 4 0,3-4 42,1 5 0,1-2-1,-1 1 1,1 4 11,-1-3 1,2 3-3,3 1 1,-3-4-26,4 0 0,1-1 21,-2 6 0,5-1 0,-5 1 0,5-1 5,-4 0 1,5-2 42,-1 2 0,-3-3-35,-1 9 0,-3-4 2,3-2 1,-4 2-4,3 4 0,-1-4 3,1 3 0,-1 2-15,6-2 0,-5 2 12,5-2 0,0-3-1,5 4 1,5-4-9,-1-2 0,4 5-11,2 1 1,-5-1 0,9-5 0,-3 1-1,4-1 0,-6-1-3,1-3 0,-1 3-2,6-4 1,-3 4-19,-2 2 1,3-3 26,-4-2 0,-2 3-4,-3-3 1,-2-2-22,-2 1 0,0-4 16,0 5 0,-2-5 19,-3 4 0,3-6 1,-3 2 1,-3-3-67,-1-2 1,-4 0-4,-2 0 1,1 0-21,-1 0 0,-4-5 88,-1 0 0,-5-13 0,2 2 0</inkml:trace>
  <inkml:trace contextRef="#ctx0" brushRef="#br0" timeOffset="27889">2718 1128 7362,'0'-8'-343,"0"2"0,0 4 363,0-3 124,0 4-190,0-6 111,7 7-37,1 0 1,6 5-4,1 0 1,-1 0-13,1-5 1,-1 5-9,1-1 1,4 3-3,0-2 1,1-4 14,-6 4 0,0 1 4,1-1 0,4 2-1,0-3 0,2 0 3,-1 5 1,0-1-4,5 2 1,2 3-35,-3-3 1,3 1-3,2-2 1,2 4 10,2-3 0,0 3-4,5 1 1,-1 1-10,2-1 0,1 2 20,-6 3 0,4-2-11,-4 2 1,4 2 6,-4-2 1,6 2 29,-1-2 1,3-1 0,1 6 1,0-2 3,1 2 1,1 2-16,3-7 0,2 6 6,3-6 0,1 5-37,-5-5 0,4 2 28,-5-2 1,2-3 3,-2 4 0,-2-4-24,7-2 1,-6 1-45,1-1 1,-3 5 34,-2 1 0,1-1-7,-1-5 1,-4 1 13,-1-1 1,-6 1-1,2-1 1,-3-1 8,-2-3 1,-2 3-9,-3-4 0,2 4 18,-7 2 0,2-6-17,-2 1 0,-3-5 11,4 4 1,-6-4-8,-4 5 0,2-7 7,-2 2 75,3-4-18,1-1 40,1 0 1,-5 0-70,-1 0 1,-6 0-1085,4 0 885,-20 0 89,10 0 75,-10 0 0,6-12 0,-1-5 0</inkml:trace>
  <inkml:trace contextRef="#ctx0" brushRef="#br0" timeOffset="29454">116 1345 5989,'8'8'145,"-2"-2"-47,-6-6-71,0 7 65,0-5-40,0 4-7,0 0 44,0-4-17,0 4 1,7-1-44,3 0 0,2 0 53,3-5 1,-1 0-48,1 0 0,-1 0 6,1 0 1,4 0-33,0 0 0,5 1-47,-4 4 1,5-3 39,-1 3 1,4-2-9,1 2 0,0-4 7,-1 4 1,6 2-9,0-3 1,6 6 2,-1-5 1,2 5 8,3-6 0,-1 3 18,1-2 1,-1-2-16,0 6 0,1-4 5,-1 5 1,0-2-4,1 2 0,-2 2 0,-4-2 1,4-2-4,-4 2 1,4-2 0,2 1 0,-6 3 13,1-8 0,-1 8-11,6-3 0,-1-1 3,0 2 0,-1-5-2,-3 4 0,2-4 0,-2 5 0,3-5-17,1 4 0,1-4-3,-1 5 0,0-5 12,1 4 1,-1-5-3,0 0 1,1 3 35,-1-2 1,5 1-32,1-1 0,-1-4-1,-5 4 0,5 2 4,0-3 0,2 1-18,-2-5 1,-3 5 5,4 0 1,-4 0-1,-2-5 0,5 5-11,0-1 0,1 3-5,-6-2 0,0-2 9,1 7 1,-1-6 4,0 6 0,1-7 2,-1 2 1,-1 1-4,-3-1 0,2 5 12,-2-5 1,1 4-9,-1-4 0,2 2 2,-2-3 0,-2-2 14,1 3 0,-1 1 2,2-1 1,1 0 30,-6-5 1,4 1-42,-4 4 1,5-3-10,-6 3 1,3-4 12,-3-1 0,-2 5-20,3 0 1,-4 0 13,-1-5 1,0 0-2,0 0 1,0 5-8,0-1 0,1 1-4,4-5 0,-5 2-10,0 3 0,5-4 16,-5 4 0,3-2 1,-3 2 1,0-3-3,-1 3 23,1-4 1,0 1-1,0 1-20,0 2 0,-2 0 1,-2-5 0,0 0 7,-6 0 0,2 4 1,-1 1 1,-9 0 24,3-5 0,-2 2-26,2 3 0,-4-4-20,-1 4 30,1-3-21,4-2 1,1 0 12,-1 0 2,-6 0 0,5 4-8,-3 1 1,3 0 0,1-5 12,1 0 1,-1 0-14,1 0 1,-1 0-7,0 0 1,-4 0 15,0 0-1,-1 0-43,6 0 0,-2 2-4,-4 2 1,-1-2 4,-3 3-10,-3-4-430,4-1 432,-6-6-223,-6 4 106,4-4 1,-6 6-219,3 0 372,4 0 0,-12-6 0,5-2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22.032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52 205 7569,'-6'7'0,"-1"-2"301,-6-5-3,1 0 493,5 0-315,1 0-61,6 0-345,11 0-161,3 0 0,12 0 1,1 0 150,3 0 0,-2 2 30,6 2 1,0-1-411,4 5 1,0-5-148,1 1 1,-3 2-104,-2-2 0,3 1 53,-3-5-53,-3 0 570,6 0 0,-4-6 0,5-1 0</inkml:trace>
  <inkml:trace contextRef="#ctx0" brushRef="#br0" timeOffset="366">422 1 7569,'0'7'-920,"0"-2"790,5-5 1,2 2 46,6 2 0,0-3 156,0 4 0,5-4 250,3-1 0,3 0-85,2 0-191,5 0 1,-4 0 0,3 0-15,-3 0 0,-3 0-5,-3 0 1,-3 0-81,-5 0 1,0 6 66,0 2 0,-6 4-59,-3 0 1,-3 1 54,-1 0 1,-1 1-10,-3 3 0,-3-1 28,-6 5 1,-4-4-3,0 4 1,-4-4-16,4 4 0,-5-5 5,5 1 1,0 1-47,5-1 0,-1-1-5,0-8 0,5 4-634,-1-4 667,6-2 0,-2 5 0,5-4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25.053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179 179 7569,'-4'-9'-134,"-1"1"29,1 5 593,4-3-488,6 18 1,-5-2 59,3 11 0,2 1 6,-2 8 0,1 0-183,-5 8 1,0-1 50,0 10 0,0-5-118,0 5 0,0-6-31,0 2 24,0-4 0,0-8 0,1-4-20,3-4 1,-2-12 210,2 2 0,-3-9 0,-1 8 0,0-5 0</inkml:trace>
  <inkml:trace contextRef="#ctx0" brushRef="#br0" timeOffset="558">13 192 7569,'-7'0'0,"1"-2"275,6-2-96,0 2 1,2-3 19,2 5 0,-1 0-122,5 0 0,-3 0-152,3 0 0,1 0 14,3 0 1,5 0 135,0 0 1,6-2 61,-2-2 0,8 3-149,0-4 0,3 4-473,-3 1 0,0-1 257,5-4 0,-6 4 131,2-3 0,-5 2 47,-4 2 1,2 0 5,-6 0 0,0 0-58,-4 0 52,-6 6 0,-1 1 121,-6 6 1,-2 0-94,-2-1 1,-5 5 108,-8 0 1,2 6-57,-6-2 1,-1-1 101,-3 1 0,1-5-108,3 1 0,2 1 10,6-1 0,-2 0-50,2-4 1,-1-5 40,10 1 1,-1-5-23,5 5-17,0-6 1,2 2-12,2-5 1,5 0 24,8 0 1,2 0-6,7 0 1,-1 0 51,1 0 0,4-4 125,-1 0 0,5-1-6,-4 5 0,0 6-80,-5 3 1,-1 2 26,-2 2 0,-4 4-35,-5 0 1,-6 5 3,-3 0 0,-4 2-24,-4 1 0,-3 1-114,-6-1 0,-4-4 60,0 1 1,-6-3-108,2 3 1,-3-4-80,-1-5 1,3-5 74,1 1 0,1-6 82,-1 1 0,-2-3-64,6-1 0,-4 0-112,4 0 0,0-5 49,4-4 1,1-2 46,-1-2 1,6-1-26,3-3 0,2 1-92,2-5 1,2 0-3,2-5 0,4 2 223,9 3 0,-3-3 0,16-1 0,-3-8 0</inkml:trace>
  <inkml:trace contextRef="#ctx0" brushRef="#br0" timeOffset="791">765 26 7569,'-5'-7'-68,"3"0"262,-2 2-11,3 4 1,2-5-422,3 6 1,-2 6 120,2 2 1,3 4 177,1 1 0,0 5 21,0 3 1,-1 3-13,2 2 1,-2-1-20,-3 1 0,-3-1-74,4 1 1,-4-2-265,-1-3 1,0 2 158,0-6 1,0 1-554,0-1 681,0-8 0,0 8 0,0-10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24.219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0 268 7569,'8'0'-878,"-3"0"1480,-5 0-453,6 0 1,-3 4-62,5 1 1,2 5-90,7-2 1,-1-1-47,5 2 1,0-2 52,5 1 1,5 2 99,3-6 1,-2 1-185,2-5 1,0 0-414,5 0 0,3 0 169,1 0 322,-1-6 0,2-1 0,1-6 0</inkml:trace>
  <inkml:trace contextRef="#ctx0" brushRef="#br0" timeOffset="467">574 1 6516,'7'0'267,"0"0"1,-2 0-237,3 0 0,-1 0 58,2 0 1,1 4-111,6 0 0,-1 2 30,2-2 0,-3-1 16,-1 5 0,1-3-9,3 3 1,-3-4-103,3 5 1,-3-2 11,-1 1 1,-5 4 47,1-4 1,-1 4 1,5 0 0,-4 1 17,-1 0 0,-5-1 6,1 1 0,-2 1-4,-2 3 0,0-2 1,0 2 1,-2 1 15,-2-1 1,-2 1 3,-2-1 1,-4-1-7,4 5 1,-3-1-7,-2 1 0,1 2 15,4-6 0,-3 4-12,2-4-83,3 0 1,1-4 0,3 0 36,-2-1 1,3-3-204,-4-1 218,10-5 24,2 3 0,11-17 0,2-4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37.190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255 13 6465,'-7'0'866,"1"0"0,5-4-514,-3-1-24,2 1 41,-3 4-219,-1 0 0,3 0-65,-5 0 0,3 0-51,-3 0 0,-1 2 65,-3 2 1,-1 3-108,0 6 1,0 1 42,1 3 1,-5 3 52,0 5 1,0 1-9,4-1 0,0 6 3,0 3 1,5 0-40,-1 4 1,2-2-62,-1 6 0,2 2-49,6-1 0,0-1 76,0-4 1,4 1-323,1-1 1,6-5 53,2-4 0,1-2-70,7-1 0,-1-6 328,1-3 0,9-3 0,-3-2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26.639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1 345 7111,'7'8'-1143,"-2"-1"1582,1-1 0,-3-2-16,5-4 1,-3 0-190,3 0 1,-4 0-52,5 0 1,4 0 22,4 0 1,1 0-152,-1 0 0,4 0-38,9 0 1,3 0-5,5 0 0,-3 0-40,4 0 1,0 0-50,8 0 0,3 0 70,-4 0 1,4 0-96,1 0 0,1-4 77,3 0 0,-2-1-94,2 5 1,-2 0 53,-2 0 0,0 0 49,-1 0 1,0 0-114,-3 0 0,2 0 33,-2 0 1,-3 0 35,-1 0 1,-4 0-50,-1 0 1,-5 0-102,-3 0 1,-5 0-10,-4 0 0,-2 0 218,-6 0 0,-6 0 0,-2 0 0</inkml:trace>
  <inkml:trace contextRef="#ctx0" brushRef="#br0" timeOffset="542">1416 90 7569,'-13'0'-383,"4"0"1,2 1 398,2 3 0,-4-1 156,5 6 0,-2-6-193,2 1 1,3-1 242,-4 1 135,4-3-161,1 11 1,6-7-76,2 4 1,-1 1-87,2-6 1,-1 4 60,5-3 1,4 3-57,0-4 1,4 5-85,-4-5 0,4 2 89,-4-2 1,5-2-103,-5 2 0,0 1 28,-5 0 0,1 0-85,0 0 87,-6 2 0,-1 5-14,-6 1 0,-3 0 43,-6 0 1,1 4 5,-9 0 0,-2 4 86,2-4 0,-5 6-93,0-2 1,0 1 115,1 0 1,-2 2-101,6-3 0,-4 2 18,4-2 1,0-1-50,4-3 1,2-3-112,2 3 0,2-7-158,3-2-472,2-5 150,2 3 0,9-6 605,8 0 0,8-11 0,8-4 0</inkml:trace>
  <inkml:trace contextRef="#ctx0" brushRef="#br0" timeOffset="1047">2117 102 6509,'0'-12'945,"-4"3"-524,-1 1-226,-5 5 0,8-7 172,-7 6-229,1-6 0,-5 4-117,0-2 1,0 2-10,1 6 1,-1 1 94,0 4 0,-4 3-121,0 9 1,-6 3 72,2 5-63,3 1 1,-5 5-1,5 3 145,-2 3-164,4 1 0,-1 5 1,7 1 73,2 1 0,5-4-2,-1 1 0,2 2-91,2-1 1,6-5 38,2-4 0,5-6-62,4 2 1,3-9 36,6-4-230,-1-2 1,2-8-1,0-3-99,-2-3-38,9-1 0,-12 0 0,6-1-239,-5-3 634,-5-3 0,0-6 0,2 0 0</inkml:trace>
  <inkml:trace contextRef="#ctx0" brushRef="#br0" timeOffset="1373">2359 1 7569,'7'12'0,"-1"-3"-124,-6-1 150,5-5 0,-2 8 0,4-2 83,-1 2 0,0 6-43,-2 0 0,-3 4-176,4-4 0,0 6-97,-1-2 0,1-2 20,-5-2 187,5-3 0,2-1 0,6-1 0</inkml:trace>
  <inkml:trace contextRef="#ctx0" brushRef="#br0" timeOffset="12809">2907 115 7569,'0'-13'-109,"0"1"138,0 5 1,0-5 0,0 4 11,0-4 0,0 4 93,0-1 1,0 5 13,0-4 1,-1 5 129,-4-1-139,4-3 0,-6 5 391,3-2-167,2 3-312,-9 1 1,4 0 52,-6 0 0,5 1-104,-1 3 1,1 8 86,-5 4 1,0 7-66,0-2 1,1 9 16,-1 4 1,2 4-115,2 5 0,2-2 96,3 6 0,2-2 19,-2 2 1,3 2-111,1-2 1,5-3-110,4-2 1,2-3-198,2-5 0,1 1-127,3-5 1,-3-5 502,3-3 0,3-7 0,0 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41.390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13 1 7569,'2'7'-283,"2"-3"0,-3-1 391,4 1 0,-3-1 0,1 6-95,1 1 1,2 1 91,-2 2 1,-2 5-1,2 3 1,-3 3-43,-1 2 1,0 1 0,0 2 0,0-2-112,0 3 1,0-3 87,0-1 0,-4-2 31,0-3 1,-5 2-233,5-6 0,-4-5-368,3-3 1,0-6 528,1 1 0,2-3 0,-3-1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41.820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116 268 7569,'-7'6'262,"-5"-4"0,5 7-189,-6-4 1,1 5-12,-1-2 1,4 8 79,1 1 1,1 5 30,-2 0 1,-1 2-110,6 1 0,0 5-196,4 0 1,0 4 143,0-5 0,1 5 8,4-4 1,3-4 60,9-5 0,-1-7-10,5-1 1,0-6-172,5-7 1,-1 0 83,1 0-122,-7-6 0,6-2 1,-4-8 41,3-1 0,0-6-45,-3 2 0,2-3 63,-6-1 0,0-5-150,-4 0 0,-2 0 122,-3 5 1,-2 4 8,-6-1 1,-3 3-19,-5-3 0,-2 4-57,-11 5 521,-1 0 0,-3 1 1,-1-1-98,1 0 0,1 6-188,3 3 0,-2 2-96,6 2 26,0 0-672,4 0 497,6 6 1,1-3-680,6 5 860,0-5 0,6 3 0,1-6 0</inkml:trace>
  <inkml:trace contextRef="#ctx0" brushRef="#br0" timeOffset="328">562 14 7569,'-13'0'213,"0"0"276,6-6-205,2 4-149,5-3-72,5 5 0,-1 0 55,9 0 0,-3 5-55,7 4 0,2 4 103,-2 4-95,5-3 1,-3 10-1,5-3 78,1 3 1,-6 3-19,6 3 1,-4 1-3,1 3 0,0 3 12,-5-3 0,0 6-195,-4-2 0,-5 7 55,1-7 1,-6 3-236,1-2 1,-3 2-53,-1-3 0,-4 2-199,0-11 0,-6 4 16,2-8 0,-4 2 469,-1-10 0,1 0 0,-1-4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40.657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38 293 7569,'-1'7'-48,"-3"-2"-52,-5-4 296,3-1 286,-5 0-92,10 0 104,-5 0-467,12-6 0,1 5 41,6-3 1,5 2-191,3 2 1,-1 0-6,1 0-143,0 0 0,5 0 1,-1 0 101,1 0 0,-1 0 161,1 0 7,-1 0 0,7 0 0,0 0 0</inkml:trace>
  <inkml:trace contextRef="#ctx0" brushRef="#br0" timeOffset="279">561 0 7569,'0'7'-296,"0"-1"50,0 0 446,0-5 0,1 10 22,4-2 0,-4-1 4,3 5 0,3-3-146,2 7 1,1 3-1,-2 1 0,4 3-26,-4 2 1,-1-1-106,2 1 0,-2-1-6,1 1 0,-2-1 89,-6 1 1,0-1-340,0 1 0,0-1-38,0 1 1,0-5-518,0 0 862,0-5 0,0 2 0,0-5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43.107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191 52 7401,'0'-8'54,"0"-3"177,0 10 3,0-11-80,0 11 1,0-6 138,0 3-109,0 2 65,0-3-151,-5 5-15,-2 0 0,-6 5-31,0 4 0,-1 6 23,-3 2 0,1 6-11,-5-2 1,6 5 19,-2 3 1,2 1-24,3 8 1,0-1-70,4 10 0,2 1-108,6 7 0,0-6 12,0 2 1,7-5 129,6 1 1,1-5-373,7-8 1,-2-2 145,6-7 1,-1-6 199,10-7 0,0 1 0,5-6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46.436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0 166 7569,'7'0'-23,"-1"0"1,-5 0-1,2-1 41,1-4 1,5 3-16,-5-7 49,6 1 0,-1-5 0,6 0 97,2 0 0,4 1-38,-4-1 1,6 0-28,-2 0 0,-1 2-6,1 3 1,-1-2-113,2 5 0,0-3 82,-5 4 1,0-1 53,-4 5 1,0 6 36,-1 3-313,1 2 1,-6 2 0,-3 1 107,-2 3 0,-2 3 67,0 5 0,-2 2-40,-2 3 1,-3-2-79,-6 6 1,-4-1 55,0 1 0,-5 1 40,1-5 1,1 4-28,-2-4 1,3 4 12,-3-5 39,4 1 1,1-6-1,1-1-73,5-2 12,-2-5 161,6 2-105,0-5 0,3-6 91,8-3 1,3-1-91,6 1 0,5-2 97,4 2 1,2-3-77,1-1-178,1 0 1,3-1-1,1-2 78,-1-1 1,2-1 74,-2 5 0,0 0-703,-8 0 707,3 0 0,-10-11 0,5-3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30T13:23:10.0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737 2285 7263,'-8'0'-1529,"2"1"1529,6 4 0,-2-3 79,-2 3 15,2-4-93,-4-1 0,-1 0 25,5 0 7,-4 0-93,6 0 16,0 0 43,0-6 0,0 4-2,0-4 0,0 6 63,0 0 1,2-5-29,2 0-17,-2 0-10,5 5 1,-6 0 15,4 0-1,-3 0 21,4 0-24,-6 0-11,0 0 31,0 7 1,0-6-20,0 6 1,0-6-1,0 4 0,-2-3 22,-2 3 0,0 1-10,-5-1-15,5 0 1,-7-4 16,6 4 134,-6-3 1,8 4 0,-7-6-75,7 0 1,-5 0 51,3 0 2,4 0-223,-6 0 197,7-6-65,0-2 0,0-7-4,0 1 1,0 4-151,0 1 0,2 4 32,3-5 0,-4 5 33,4-4 1,-2 5-27,2 0 20,-3 2 1,6 2 36,-3 0 1,-2 0-14,6 0 6,-5 0 0,7 6-22,-6 4 180,6 3 0,-9 1-139,2 1 12,4-1 0,-6 1 42,3-1 1,-4-4 8,-1-1 0,0-4-44,0 5 1,0-5 35,0 4-125,0-5 107,0 2-24,-6 0 1,3-4-63,-7 3-3,7-3 52,-10-2 1,7-2-6,-4-3 0,-1 2-56,6-7 0,-1 5 50,1-4-1,3-1 1,-4-4-5,6-1-53,0 1 0,0-1 27,0 1 0,1 4-4,4 1 0,-2 4 0,7-5 15,0 7 0,4-4 40,1 7 0,-6 0-59,1 0 19,-1 0 1,6 7 80,-1 3 0,-6-2 106,-3 1 1,-2-1-110,2 2-15,-3 3 0,4-5-9,-6 6 1,0-4 0,0-1 1,0-4-30,0 5 57,-6-7-11,-2 10-32,-7-11 1,6 9-78,-1-6 1,5 0 86,-4-5-5,5 0-86,-8 0 25,4-7 1,-2 1-40,0-4 70,7-3 1,-3 5-5,6-6 0,0 4-5,0 0 1,0 6-92,0-6 0,1 5 75,4-5-8,-3 7 28,10-3 0,-8 6-8,5 0 72,-5 0-70,8 0 1,-8 0-7,5 0 13,-6 6 355,4 2-256,-7 7 1,0-6 2,0 1-21,0-7-36,0 10 0,-2-11-34,-3 3 0,2-2 71,-6 2-17,5-4-1,-8 6-134,4-7 0,-2 0 70,0 0 5,7-7 0,-8 4-83,6-7-211,0 7-143,5-10 337,0 5 1,0-6-253,0-1 1,0 1 0,0-1 0</inkml:trace>
  <inkml:trace contextRef="#ctx0" brushRef="#br0" timeOffset="2950">1142 767 8355,'8'0'-1088,"-1"-7"0,-6 1 1206,4-4-60,-3 4 1,6 4 108,-3-3-74,-4 4-47,6-6 1,-7 6 81,0-4-202,6 3 92,-4-4 14,4 6 27,-6 6-15,7 2 33,-6 7-55,6-1 1,-7 1-3,0-1 0,0-4 11,0-1 1,0-4 26,0 5 0,0-5-49,0 4 1,-5-4-2,0 5 1,-2-7 4,3 2 0,2-2 8,-3 2 71,-3-3-70,0 4 0,-1-6 15,-1 0-12,7 0 1,-5-6-16,3-4 0,3 2 11,-3-2 0,4 1 4,1-6 1,0 5 23,0 1-26,0-1 1,0-4-130,0-1 1,6 6 113,4-1 0,-2 7-2,2-2-52,-1 3-115,6 2 156,-1 0 0,-4 0-3,-1 0 0,-5 7 8,0 2 0,0 4 1,-1 2 94,2-1 1,-1 1-100,-4-1 1,0 1 3,0-1 1,0-4 98,0-1-2,-6 1-64,-2 4-22,-6 1 1,1-5 14,3-1-11,-3-6 102,12 4-89,-12-7-16,11-7 1,-4-1 3,6-6 1,0-1-29,0 1 0,0-1 43,0 1-71,6 0 1,-4 4 0,4 2 30,1 1 0,-4-2-2,6 4 1,-4 0 10,5 5 1,-5 0-4,4 0-1,1 7 0,4 1 75,1 6 61,-1 1 1,-4-1-95,0 0 0,-7-4 58,2 0 21,3-1-51,-7 6 1,6-5 11,-7-1 0,0-4 14,0 5-42,0-7 0,-2 8 1,-3-6-136,4 0 1,-7-5 136,3 0 11,3 0-129,-4 0-311,-1 0 372,6 0-323,-6-7 0,7 4-20,0-7-44,0 7-707,0-10 1009,0 12 1,-6-12 0,-2 5 0</inkml:trace>
  <inkml:trace contextRef="#ctx0" brushRef="#br0" timeOffset="6761">1735 2314 7044,'8'-2'-655,"-3"-3"0,-3 2 655,-2-7 0,1 7 0,4-2 82,3 4 6,0 1-61,-2 0 11,-6 0 268,0 0 1,-1 5-204,-4-1 17,3 1 26,-4-5-103,6 0 1,0 2 52,0 3 2,0-4 62,0 6-106,0-7-14,0 0-62,-6 0-30,4 0 1,-4-2 90,6-3-28,0 4 1,4-7-47,1 3-6,0 3 0,-3-4 39,2 6 1,0-2-2,5-3 1,-4 4 24,5-4 1,-5 3 28,4 2 10,-6 0 0,9 2-50,-8 3 0,6-2 19,-5 7-15,0-7 1,-4 8-11,4-6 21,-3 6 0,4-8 27,-6 7-40,0-7 0,-1 5 9,-4-3-57,3-3 57,-11 11 1,5-12-25,-6 6 1,4-7-58,1 0 69,5 0-15,-9 0 27,12 0-2,-12-7-23,11-1 0,-4-6 11,6-1-4,0 1 1,2-1-38,2 1 0,0 4-57,5 1 0,-4 5 88,5 0 1,-2 0-13,1-1-2,4 4 8,-5-6 0,2 7 43,0 0-53,-7 7 13,3 1 66,-6 6 0,0 1 100,0-1 1,0-4-71,0 0 5,0-1-27,0 6-24,-6-1 1,3-4-15,-7-1 0,5-5 50,-5 0-2,7-2-106,-10-2-157,12 0 177,-12 0 1,11-2-4,-3-2 1,2 0-46,-2-5 25,4-1 0,-6-4-23,7-1 1,0 6 42,0-1 1,2 2-3,3-2 0,-4 2-95,4 3 62,3 4 49,0-6 0,2 7 5,0 0 1,-6 0 29,6 0 0,-7 2 10,2 3 1,2-2 3,-3 7-28,1-1 20,-5 6 22,0-1-30,0 1 1,-1-6-11,-4 1 0,2-7 1,-7 2 0,5 1-18,-5-1-2,1 0 10,-6-5 0,1 0 3,-1 0 0,6 0-56,-1 0 42,7 0 1,-8-6-98,6-4 55,0-3 0,5-1-6,0-1 0,0 1 31,0-1 0,0 6-5,0-1 0,0 5 105,0-4-100,6 5 0,3-2-3,5 6 1,-4 0 84,-1 0 107,1 0 1,4 5-110,1 0 1,-6 4 12,1-4 0,-5 5-77,5-6 1,-7 3 12,2-2-18,-4-4 30,-1 12 0,-1-11-4,-4 3 0,2 1-21,-7-1 0,0 0 20,-4-5 0,-1 0-6,1 0 0,4 0 25,1 0-45,-1 0 2,-4 0 1,1-2-224,3-3 0,4 2 74,6-7 1,0 1 114,0-6 0,1 1 15,4-1-667,3 1 0,7-7 0,-1-1 1</inkml:trace>
  <inkml:trace contextRef="#ctx0" brushRef="#br0" timeOffset="22358">1735 2256 6786,'0'-8'46,"0"1"1,0 6-30,0-4 16,0 3-17,0-10 0,-5 8 16,0-5-53,1 6 68,4-10-27,-7 5 1,6-2 8,-4 0 1,2 7 35,-2-2-33,3-3 5,-4 0 143,-1 0-153,6-5 1,-6 10-1,7-6 0,-5 4 16,1-5-13,-1 7-32,5-10 1,-2 7-6,-3-4-23,4-3 0,-6 10 45,7-7 0,0 5-22,0-4 0,0 4 12,0-5-5,0 7 1,-1-8-23,-4 6 56,3-6 1,-4 8-12,6-7 1,0 5 3,0-5 1,-5 6-29,0-6 12,0 7 1,4-8 3,-4 6 1,3-2 19,-2 3-103,2 2 67,2-11 0,-2 7-5,-2-4 1,2 2 1,-3 3 0,3 2 0,2-7 1,-4 5 16,-1-4-13,0-1 1,-1-4 0,4-1-1,-3 1 1,-1 4 23,1 1 0,0 4-22,5-5-2,0 7 0,-2-8 1,-2 6 1,2-2-1,-3 3 130,4 2-125,1-11 0,0 10 15,0-7-3,-7 7 56,6-10-70,-6 5 0,6-5-2,-4 4-27,3-4 8,-4 5 1,4-5-126,-3 3 141,4-3-14,-6 5 6,7-6 1,-1 4 5,-4 1 1,3 4 5,-3-5 0,4 5 17,1-4-3,-7 6-5,6-10 1,-7 6 2,3-2-7,3-4-20,-4 5 0,4-5 18,-3 3 0,4-3-8,-6 5 0,6-6-10,-4-1 13,3 7 0,-4-4 2,6 2 0,-2 2 19,-2-2 1,2 5-22,-3-4 1,2 4 16,-2-5 0,3 1-13,-2-6 1,0 6 26,0-1-23,2 0-5,-4-4 1,4 1 8,-3 3-3,4-2-4,-6 3 1,2 0-3,1-1 0,-1 5 61,5-4 1,-2 4-42,-3-5-35,4 1 0,-7-4 24,3 3 1,3-3 1,-3 4 1,2 1-25,-2-2 1,4 5-7,-4-4 1,3 4-12,2-5 27,-6 0 1,4 1 36,-3-1 0,2 2-35,-2-2 35,4-2-29,-12 4 29,11-7 1,-6 6-14,4-1 1,0 2 1,-5-2 0,5 2 0,0 3 0,0 2-6,0-6 0,2 4-41,-3-5 1,2 7 53,-2-2-56,4-3 1,-6 5 43,7-7-30,0 7 0,-2-4 11,-2 7 1,2-1-9,-3-4-10,4 3 16,1-4 0,0 4 162,0-2-148,0 2 99,0-4-81,0-1 0,-2 6 42,-3-4-23,4 3 12,-6 2-194,7-6 102,0 4-436,0-4 282,0 6-668,0 0 0,0 0 0</inkml:trace>
  <inkml:trace contextRef="#ctx0" brushRef="#br0" timeOffset="24728">824 2386 5949,'0'8'711,"-6"-1"-849,4-7 123,-4 0 8,6 0-41,-7 0 1,6-2 109,-4-3-29,3 3-76,2-4-45,0 6 94,0 0 9,0-6 83,0 4 204,0-4-26,0 6-206,0 0 23,-6 0 28,4 0-105,-4 0 58,6 0 838,0 0-862,6 0-7,-4 0 6,4 0 12,1 0 0,-4 0-14,7 0-13,-7 0-17,10 0 0,-10-5-5,6 0 0,-4 0 26,5 5 10,-7 0 138,10-6-161,-11 4 0,6-4 26,-4 6 0,-2 0 73,11 0 0,-10 0-63,7 0-43,-1-7 0,1 6-58,0-4 1,-6 3 95,6 2-44,-7 0 1,10 0 3,-3 0 1,-2 0 2,2 0 0,-6 0 27,6 0-12,-7 0-28,10 0 1,-10 0-1,7 0 0,-5 0 30,4 0 1,-5 0 18,8 0-24,-4 0 68,7 0 0,-5 0-55,-1 0 3,-6 0 141,10 0-61,-5 0-126,7 0 1,-1 0 44,1 0 0,-6 0-61,1 0 0,0 0 72,4 0-72,-6 0 1,5 0 0,-3 0 18,2 0-129,-4 0 134,5 0-20,-5 0-5,7 0 10,-1 0 110,1 0 1,-1 0-101,1 0 0,-6 0 44,1 0-37,0 0 0,-1 0-15,1 0 0,-5 0 0,4 0 18,2 0 0,-2 0-4,0 0 1,-4 0-47,5 0 1,-7-1 54,2-4-65,3 3 43,0-4 0,1 6 84,1 0 0,-5 0-78,4 0 77,-5 0 0,9 0-42,-4 0 7,4 0 31,1 0-14,1 0-81,-1 0 0,-4 0 45,0 0 1,-6 0 32,6 0-21,-7 0 1,5 0 27,-3 0-53,-3 0 1,6 0 18,-3 0-34,-4 0 52,12 0-202,-11 0 167,4-7 0,-4 6-123,3-4 125,-4 3 4,6 2 68,-7 0 19,0 0-55,0-6-24,0 4-72,0-4 83,0 6-682,0 0 0,-5-2 0,-2-1 387,-1-2-660,-1-6 1,-6 3-1,1-7 1</inkml:trace>
  <inkml:trace contextRef="#ctx0" brushRef="#br0" timeOffset="27546">2010 2140 8172,'0'15'209,"0"-1"1,0 1-1,0 1-219,0 3 0,5 0-41,-1 10 0,6-3 125,-5 8-20,6-4 0,-9 1 0,4 1-35,1 2 0,-6-1-68,4-4 0,1 0 130,-1 0 0,0-7-14,-5-2 0,0-4 65,0-2-391,0-6 216,0 5 1,0-13 62,0 0 1,0-6-38,0-9 1,0-6-2,0-3 1,0-5-61,0-4 0,0 1 82,0-7 0,0 5-51,0-4 1,-2 4 40,-2-5 1,2 7-7,-3-1 0,4 2 58,1 2 0,4 7 12,1 2 0,6 6 4,-1 4 1,-2-1 14,2 6 1,-1 0 91,6 5 1,-5 2-75,-1 3 1,1 3 39,4 6 1,1 7-66,-1 3 0,2 4-59,4 0 0,-9 6 21,3 0 0,-3 0-4,4-5 0,-1 0-47,1-1 0,-6 1-165,1 0 1,-5-5-161,5 0 1,-6-6 123,6 1 0,-7-3 145,2-1 0,-2-1-150,2 1-423,-3-7 0,4 0 230,-6-3 0,-6-4-15,-4 4 433,-3-3 0,-1-9 0,-1-1 0</inkml:trace>
  <inkml:trace contextRef="#ctx0" brushRef="#br0" timeOffset="27695">2140 2458 8355,'8'8'275,"5"-1"-466,-4-7 170,4-7 0,7-1 0,-1-8 342,-2-3-137,6 3 1,-5-10-1035,6 7 1,-2-7 440,2 2 1,4-3 0,-6-2 0</inkml:trace>
  <inkml:trace contextRef="#ctx0" brushRef="#br0" timeOffset="35420">1301 174 7735,'0'-8'-400,"0"0"249,0 3 205,0 3 1,2-4 11,3 6 0,-2 5 29,7 0 1,-1 6-6,6-1 1,-2 7-12,-4 3 1,4 4-12,-3-5 1,3 7-40,1-2 0,0-2-83,1 2 1,-2-6-82,-4 1 0,4 2 109,-3-2 1,-2 1-187,2-6 0,-7-4 125,2-1 0,-2-1 0,2 2-200,-4 3-163,6-11 308,-7 4 0,0-6 0,0 0 1</inkml:trace>
  <inkml:trace contextRef="#ctx0" brushRef="#br0" timeOffset="35987">1272 232 8355,'-14'8'-838,"6"-2"694,-5-6 0,11-6 147,-2-4 1,4 2 87,4-1 0,3-1-6,3-5 1,7 1 5,-2-1 0,2 1 0,-2 0 0,6-6-87,3 1 0,-2 0-193,2 4 1,-4 1 136,4-1 0,-7 6 90,3-1 0,-3 7-18,3-2 1,-9 3 8,3 2-130,-2 0 0,-3 2 117,1 3-2,-7 3 0,3 6 0,-7 1 15,-4-1 0,2 2-2,-7 4 0,1-4 7,-6 3 1,1-3 4,-1-2 1,1 3-19,-1 2 1,2-8 11,4 4 1,-4-6-29,3 1 1,2 1 4,-1-6-8,5 6-82,-2-9 31,6 4 0,6-6 75,4 0 1,8-6-34,1-4 1,2-1-1,-2 1 0,2-3-13,3 4 1,3-3 32,-2 3 0,-3 2-43,2 7 0,-6-4-4,1-1 1,-3 2 58,-1 7 0,-3 4 0,-2 7 0,1-1-36,-6 1 1,0 4-11,-5 0 1,0 7 93,0-2 1,-6 2-73,-4-2 0,-5 3 179,-4-3 1,1-1-55,-6 1 0,5-5-52,-5 5 1,2-6-72,-3 1 1,0-4-5,5-6 0,0 3-222,0-8 0,9 6 84,-3-5 1,7 0-303,-2-5 31,5 0 0,4-7 0,8-1 1</inkml:trace>
  <inkml:trace contextRef="#ctx0" brushRef="#br0" timeOffset="38512">275 2531 8355,'-10'0'-779,"1"0"579,5 0 0,-4 0 136,3 0 1,2 0 208,-6 0-80,5 0 1,-4 0 103,4 0 15,2 0-86,-11 0 0,10 0 17,-7 0 1,5 0-47,-4 0-32,6 0-32,-10 6 1,6 2-13,-2 7 0,1-6-13,3 1 0,2-1 3,-7 6 0,5 4 43,-5 0 1,6 1-22,-6-6 1,7 2-17,-2 4 0,-1-4 159,1 3 1,0-1-130,5 1 0,0-3 6,0 3 0,5-3-2,0-1 0,6-2-1,-2-4 1,4 2 17,2-6 1,-1 5-2,1-5 1,-1 0-60,1-5 1,1 0-8,3 0 0,-3-2-40,3-3 0,2 0 61,-2-9 1,1 3 1,-6-9 0,5 4-28,1 2 1,-1-1-2,-5 1 1,1-1-46,-1 1 1,-4-1 66,0 1 0,-6 1-10,6 4 0,-7-4-21,2 3-11,-3 4 114,4-1 33,-4 7-112,4 0 1,-7 0-5,-4 0 27,3 0 1,-6 0-7,3 0 0,2 5 9,-7 0-5,7 6 103,-10-3-24,5 7 12,-6-1-67,6 0 1,-3-4 50,6 0-62,0-7-14,5 3 56,0 1-61,0 1 1,0 2-76,0-1 65,0 1-3,-6 4 11,4 1 5,-11-1 56,12 1 1,-11-6-47,7 1-3,-6-7 1,8 4 1,-7-7 0,6 0-19,-6 0 0,5 0 1,-5 0 1,6 0-4,-6 0 0,5 0-13,-4 0 9,-1-7 0,-5 4-98,1-7 1,4 2 101,1-1 0,-1-3-8,-4 8 1,4-8-3,0 3 1,1-3-61,-6 3 1,6-4 64,-1 3 1,2 2 7,-2-1 1,-3-1-4,4-5 1,1 3 1,-2 2 1,7-3 46,-2 4-52,-3-4 1,5-2 5,-7 1 0,7 4 3,-2 0 71,4 1-57,1-6 0,0 1 4,0-1 0,0 1 17,0 0 0,4 4 6,1 0 0,2 1-36,-3-6 1,3 6 9,2-1 0,3 5 16,-7-5-25,6 7 1,-3-3 32,6 6 1,-4 0 39,0 0-37,-1 0 1,6 0 10,-1 0 0,-4 5 9,-1-1 1,-4 3-3,5-2 0,-5-4 15,4 4 24,-5 3-67,8-6-172,-10 11 204,11-12-22,-12 6 89,6-7 12,-7 0-43,0 0-19,-7 0-74,6 0-287,-12 0 302,5-7 1,-2 4-13,1-7 0,4 7-74,-5-2 0,5-1-16,-4 1 1,4 0 34,-5 5 1,5 0-4,-4 0 20,6 0 1,-10 0 7,3 0 1,2 0 8,-2 0 0,6 0-28,-6 0 13,7 0 0,-10 7 2,3 2 1,4-1 4,1 2 0,-1-5 43,1 4 1,-2 1-41,3 5 0,2-6-2,-3 1 0,-1-1 33,1 6 1,0-1 98,5 1 1,0-1-55,0 1 0,0-1 12,0 1 0,0-1-30,0 1 1,0-1 11,0 0 1,2-4 71,3 0-84,3-1 0,6 4 19,0-3 1,-4 1-19,0-6 0,-1 5-27,6-6 0,-1 1 15,1-5 0,-1 0-6,1 0 0,-1 5 10,1 0 1,-1 0-2,0-5 0,1-2 28,-1-3 0,1 2-26,-1-7 1,1 6 1,-1-6 1,1 0-21,-1-4 1,1-1-72,-1 1 0,-4-1 45,-1 1 0,-4 4-10,5 1 0,-5 1-20,4-2-10,-6-3 41,4 5 3,-1 0 1,-4 0-22,3 3 26,-4 4 199,-1-6-189,0 7-81,0 0 79,0 7-45,0-6 26,0 12 0,0-10 12,0 7 0,0-5 6,0 4 1,0-4-9,0 5 1,-1-7 2,-4 2 29,3 3-25,-4 0 1,1 2 1,0-1 1,-1-4-4,1 5 0,2-7 2,-7 2 1,5 1-3,-4-1 0,4 5 0,-5-5 0,5 1-47,-4-1 20,-1-4 1,-4 7-20,-1-3 1,6-3 36,-1 3 0,0-4-5,-4-1 0,4 0 3,1 0 0,-1-5 31,-5 1 0,6-8-64,-1 3 0,1-4 1,-6-2 1,5-4-48,1 0 1,4-2-12,-5 2 0,6 3 30,-6-4 0,5 4 33,-5 2 0,7 4-17,-2 1 0,2 4 15,-2-5 130,4 7-91,-12-4 1,11 6 39,-2-4-92,2 3 0,2-4-21,0 6 45,0 0-6,6 0-51,2 0 14,7 0 1,-6-5-84,1 0 78,0 1 1,-1 4-234,1 0-237,0 0 265,4 0 1,1 6-1,-1 2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46.672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13 0 7569,'-6'13'14,"5"0"113,-5 0 1,6-5-1,0 0 63,0 2 1,0 7-111,0 5 0,5-3-163,-1 3 1,0-1 184,-4 4 0,1-3 37,4-1 1,-4-4-119,3 4-382,-2-5 361,-2 2 0,-6-5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47.187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89 242 7569,'-1'7'-350,"-3"-2"1,1-4 132,-6-1 0,5 2 135,-4 2 1,1-1 4,-2 5 0,-1 1 534,6 3 0,-5 1-138,5 0 0,-4 4-210,3 0 1,1 5-49,4 0 0,0 3 48,0 5 1,2-3-57,2 3 0,3 1 16,6-1 0,1-2 18,3-7 0,-2-2-40,7-7 1,-5 0-59,4-4 0,-4-2-128,4-6 1,0 0-40,5 0 1,-5-10 132,0-3 0,-5-2-81,1 2 0,1-4-10,-1 0 1,-1-6-70,-8 2 1,2-3 88,-5-2 1,-1 1 10,-4-1 1,-2 1 15,-2-1 0,-3 2 157,-6 3 0,-5-3 209,-3 3 1,1 2-167,-1 2 1,-1 3 14,-3 1 1,4 2-73,-1 3 1,7 2-32,-2 6 0,3 0 55,1 0 1,6 1 27,3 4 1,2 2-685,2 5 578,0 1 0,6 0 0,1 0 0</inkml:trace>
  <inkml:trace contextRef="#ctx0" brushRef="#br0" timeOffset="333">523 0 7569,'-9'4'-505,"1"1"79,5-1 369,-8-4 24,9 6 1,-3 1 3,5 5 0,5 1 501,4 0 0,4 4-118,4 0 0,2 4-182,7-4 1,-1 6-66,1-2 0,1-3-46,3-1 0,-4 2-11,4-2 1,-4 6 8,-5-2 0,-3 3 37,-5 1 1,-2 6-26,-2 3 1,-3 3-205,-6 2 1,-2-1-21,-2 0 0,-3 0-206,-6 1 0,-4-5 171,0-1 1,-4 0-840,4 1 1027,-6 3 0,3-10 0,-5 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51.242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0 0 7569,'7'6'158,"-1"-5"1,-1 7 91,4-4 0,-2 4-147,2 9 1,-5-1-110,4 5 1,-3-2 128,3 6 0,-5-2 37,1 6 0,-2-6 120,-2-2-280,0-5 0,-6 8 0,-1-4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51.620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0 371 7569,'0'-8'0,"0"-3"0,2 8-11,2-5 97,-3 5 0,7-3 149,-4 6 1,-1 2-80,5 2 1,-4 3-1,5 6 0,-2 1 19,1 3 0,2 3-21,-5 5 0,3 2-158,-4 3 0,1-2 53,-5 6 1,0-1-28,0 1 0,0 1-103,0-5 0,0 0-193,0-5 1,-5-4 186,1 1 1,-2-7 72,2 2-1501,3-8 438,-5-4 1077,6-5 0,6-5 0,1-2 0</inkml:trace>
  <inkml:trace contextRef="#ctx0" brushRef="#br0" timeOffset="325">243 1 7569,'0'7'0,"0"0"0,0-3 114,0-2 1,-2 3 114,-2-5 1,3 2-78,-4 2 1,5-3-1,5 4 1,2 0 30,5 0 1,3 6 11,2 2 0,2-1-177,7 5 0,-1-1-36,1 1 0,1 3 14,2 5 1,-3 1 81,-1-1 1,1 2-37,-5 3 0,-1-2 33,1 6 0,-5-1-6,1 1 0,-4 7 14,-5-3 0,-1 3-2,-3-3 0,-2 4-192,2-4 0,-8 7-81,-5-7 1,2-1-301,-1-3 1,-1-5 260,-3 0 1,-3-2-1211,-2-1 1441,3-1 0,-4-5 0,5-2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0:50.678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51 39 6078,'-7'0'279,"1"0"1,2 1 193,0 3-429,0-2 1,4 9 56,0-3 1,0 0-79,0 0 0,-2 1 60,-2 3 1,2 1 6,-2 0 1,3 4-52,1 0 0,-2 4 2,-2-4 1,3 4-1,-4-4 0,4 4 23,1-4 0,0 0 39,0-4 0,6-1-32,2-4 0,-1 2 78,2-6 0,-1 5-40,5-5-106,5 0 1,-2-4 0,4 0 98,-2 0 0,5-4-19,-2 0 0,2-5-225,-2 5 1,2-6-148,-6 2 1,4 0-182,-4 0 1,1 1 217,-1-2 1,-2-2-174,2 3 1,-3 0 424,-2 0 0,1-1 0,0-3 0,0-1 0</inkml:trace>
  <inkml:trace contextRef="#ctx0" brushRef="#br0" timeOffset="253">459 0 5976,'-6'13'698,"5"0"1,-9 0 0,6-1-462,1 1 0,1 4-54,2 0 1,0 10-25,0-2 1,0 9 16,0 0 0,0 2-52,0-2 1,0 3 77,0-3 0,0 1-276,0-1 0,2 1-6,2-5-159,-3 0 1,5-6-1,-6-1 134,0-2 1,4-6 129,1 2 0,-1-7-25,-4-1 0,6-6 0,1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06.51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13 64 7569,'-7'-1'-79,"3"-4"120,3 4 0,2-6 92,3 3 1,-1 2-58,6-2 0,1 3-171,7 1 1,-2 0 64,6 0 0,1 0 96,3 0 0,1 0-161,-1 0 1,5 0-13,0 0 1,1 0-137,-1 0 1,-2-2 20,6-2 0,-6 2-338,2-2 560,-3-3 0,4 0 0,2-6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06.89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7528,'7'0'264,"6"5"1,-2 0-230,5 2 0,5-4-325,-4 1 1,5 2 109,0-2 1,0 2 109,0-2 1,0-2 1,-5 2 0,5-1-19,-5 1 1,0-1 21,-5 5 0,1-3 33,0 3 0,-6 1 5,-3 3 1,2 1 22,-2 0 1,-1 1 9,-7 3 0,-3-1 37,-6 5 0,-1-4-61,-3 4 1,-2-1 28,-2 1 1,-3 2 4,3-6 0,2 4 2,2-4 0,-1 0-92,1-4-178,0 0 241,4-1 11,6-5 0,1-1 0,6-6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07.54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51 70 7569,'0'-13'0,"0"0"-13,0 1 1,0 3 132,0 1 97,0 5-224,0-9 1,0 12-8,0 0 1,0 12 74,0 9 0,0 5-3,0 3 0,0 4 53,0 5 1,0 3-13,0 6 0,0 1-49,0 12 1,-4-5-2,0 4 1,-5-6 29,5-2 1,-5-3-11,5-10 0,-4-2-48,3-11 1,1-5 55,4-3 1,0-7-37,0-2-104,0-5 0,2-13 21,2-11 1,-1-6-92,5 2 0,1-7 24,3-2 0,-3-2-129,-1-3 0,1 0 30,4-4 1,4 2 92,0-6 1,1 2 121,-1-2 1,-1 3-95,5 6 179,0 0 1,9 1-1,0 3-66,-2 4 1,0 9 49,2 4 1,-3 9-40,3 3 1,-3 5 119,-2 5 0,-5 7-93,-3 10 1,1 3-22,-1 5 1,0 2 89,-4 7 1,0-1-61,0 0 1,-6 2-3,-3 2 1,2-4-32,-2 1 0,0-2 7,-4-8 1,0 5-86,0-4 0,0-2-146,0-6 0,0 0-174,0-5 0,0 0 169,0-4 0,0-4-696,0-1 446,-6-5 79,5 3 360,-10-6 0,4-6 0,-6-1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07.74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13 64 7111,'-7'7'160,"1"-1"0,8-6-27,2 0 0,0 0 24,9 0 0,-2-2 20,10-2 1,2 2-207,7-2 0,2 1-267,7-1 1,-5 1-147,0-5 0,-2 4 123,2-5 319,3 6 0,-4-14 0,5 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08.01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7476,'8'6'-93,"-3"-3"135,-5 5 0,0 1-90,0 4 1,4 4 67,1 0 1,-1 5-111,-4 0 1,0 2 34,0 1 1,4-4 123,0 1 0,1-7-164,-5 2 0,4-3-30,0-1 1,2-6-239,-2-3 55,-2-2 6,9-2 302,-10 0 0,11-6 0,-5-1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17:57.23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15 0 7105,'0'8'-34,"0"0"1,1-5 692,4 2-389,-3 6 0,4-2-163,-6 5 0,5 5 12,0 1 0,5 5 6,-6-1 1,8 4-44,-3 1 1,-1 6-76,2 3 0,-2 1 67,2 4 0,1-6-113,-6 12 1,0-9-263,-5 3 1,0-1 128,0-8 1,0 1 109,0-1 0,0-9-84,0 4 0,0-5-506,0 0 1,-2-4 105,-3-11 546,4 4 0,-6-11 0,7 4 0</inkml:trace>
  <inkml:trace contextRef="#ctx0" brushRef="#br0" timeOffset="549">0 174 7289,'0'8'-385,"0"0"223,0-3 488,0-4-254,7 6 0,1-7-57,6 0 1,1 0 78,-1 0 0,6 0 97,-1 0 1,7-2-168,-2-3 1,3 4-75,2-4 0,-2 3 62,-3 2 0,2 0-93,-7 0 1,1 0 51,-6 0 0,0 7 27,1 2 0,-7-1-24,-3 2 0,-4-1-6,-1 6 1,-1-1 56,-4 1 1,-3-1-26,-7 1 1,-1 4 3,-3 0 0,-2 2 9,-3-2 0,2-2 2,2 2 1,-1-3 6,-3-2 1,3 1-9,7-1-1,0 1-46,-1-1-42,7-6 0,8-1 116,10-7 0,3 0 2,1 0 1,2-2-16,3-3 0,-1 2 7,6-7 0,-1 7-32,1-2 0,1 4 11,-5 1 1,4 5 10,-5-1 1,0 9 5,-4 2 0,-2-1 95,-4 5 0,-1 4-61,-3 1 1,-3 3 4,3 2 0,-5-5 16,-5 0 1,-3 1 6,-7 3 0,1-3-32,-1-1 1,6-7 19,-1 3 1,0 0 23,-4 0 1,0-3-69,-1-7 0,1 1-426,-1-6 0,1 0 54,-1-5 1,6 0-126,-1 0 0,0-2 241,-4-2 0,1-9-123,3-7 342,4-5 0,0-4 0,-3-8 0</inkml:trace>
  <inkml:trace contextRef="#ctx0" brushRef="#br0" timeOffset="815">810 29 7569,'0'8'-1470,"-2"5"1131,-2-3 933,2-4 1,-11 5 0,4-4 15,-4 1 1,-2 3-276,1 8 0,-1-3-152,1 4 1,-1 2-40,1 2 0,-2 3-173,-3 2 0,3 2-11,-4 3 1,3 1-52,-3 4 1,6 2 121,-1-2 0,1 3-183,4 1 1,4 0 21,1 1 0,3-2 100,2-4 1,0 2 18,0-6 0,7-2-59,3-8 0,2 2-1101,3-7 1171,-1-6 0,7 6 0,2-3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08.17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7815,'0'13'-17,"5"-1"36,-1 1 0,4 6 35,-3 2 0,0 3-15,0 1 1,-3 2-159,7 3 1,-6-7-29,1 2 0,-1-4-530,1 1 677,-2 2 0,3-4 0,-5 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08.82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14 39 7569,'-7'0'-85,"1"0"958,6 0-804,6 6 1,1-5-172,5 3 0,7-2 103,2-2 0,3 0-90,2 0 1,1 0-78,2 0 0,2-2 76,3-2 0,3 1-242,-3-5 1,2 5 133,-2-1 1,3 1 49,-3-1 148,-3 2 0,6-9 0,-5 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09.22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59 1 7569,'-13'7'2,"0"-3"0,5 2 103,-1-2-131,7 0 119,-10-4-84,11 6 1,1-5 133,8 4-201,4 2 1,6-6-1,3 3 108,3-2 0,2 2-54,-1 0 1,5 1-5,0-5 1,4 0-146,-4 0 1,-1 4-59,-3 0 1,-1 0 77,1-4 0,-5 2 54,0 2 0,-5-1 7,1 5 103,-9-5 0,2 8-92,-5-2 0,-1 2 6,-4 2 1,-3 4 88,-6 0 0,1 4 138,-9-4 0,-1 6-21,1-2 0,-6-1-92,2 1 1,1-1-46,-1 1 1,1 3-23,-2-2 1,4-4-92,5-1 1,1-3 123,-1-1 0,4-5-2,1 1 0,5-5 4,-1 5-27,2-6 0,8 2 0,1-5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09.77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192 38 7569,'0'-12'-265,"-4"3"1,-1 1 0,-5 5 118,2-2 1,1 4 112,-2 1-319,1 6 235,-5 1 1,2 1 116,2 1-35,4-6-36,-1 2 147,5-5 0,-5-1 310,6-3 46,0 2-237,0-9 322,0 9-27,0-9-249,0 10-12,0-5-113,0 17 1,0-1 24,0 12 0,0-1-11,0 4 1,0 4 46,0 5 1,0-3-70,0 11 1,-2-1-45,-2 6 0,1 3 12,-5-4 0,-1 0-130,-3 0 0,0-6 163,4-2 0,-2-1 4,6-7 1,-5 0-423,5-5-626,0-5 622,4-2 202,5-5 0,2-7-1079,6-6 1190,0-12 0,5-7 0,2-7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0.34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26 51 7269,'-5'7'-601,"3"-1"544,-9-6 581,9 0-276,-3 0-139,16 0 0,-1 0-81,11 0 1,2 0-2,7 0 1,-2 0-30,6 0 0,1-6 46,8-2 0,-4 1-53,4-2 0,-1 2 28,-3-1 0,0-2-103,-9 6 1,-2-1 35,-6 5 0,-4 0-43,-5 0 76,0 6 0,-6 1-5,-3 6 1,-3 1 103,-1 3 1,-7-1-97,-6 5 0,-1-1 1,-7 1 1,-2 3 28,-6-3 0,2 3 115,-3 2 1,-1-1-87,1 1 1,0-1 4,5 1 0,-1-5-26,1 0 0,1-5-5,3 1 1,4-3-185,8-1 212,3-6-132,6 4 0,6-9 93,3 2 0,5-3-10,7-1-1,2-1-106,11-3 1,0 2-149,4-2 0,-3 2 168,4 2 0,-8 0 45,7 0 1,-8 6 163,-1 3 0,-2-1-62,-1 5 0,-6-3 86,-3 7 0,-7 1-44,-2-1 0,-5 6-96,1-2 1,-4 3 111,-4 2 1,-7-5-8,-6 0 0,-6-1-58,2 1 1,-3-1-6,-2-3 1,-4-4-137,1 0 0,-3-2 37,3-7 0,2 0-229,-3-4 0,5 0 92,3 0 1,0-1-35,5-3 1,-5-3 78,5-6 0,5 0-139,3 0 0,6 1 282,-1-1 0,3 0 0,6-5 0,2-2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0.59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6597,'8'12'-224,"-1"1"322,-1 0 1,-2 0-124,-4-1 0,0 7 41,0 2 1,0 2-105,0-2 1,0 3-69,0-3 0,0-2 55,0-2 1,0-3 100,0-2 0,0-4 0,0-3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0.77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7569,'1'8'205,"3"1"0,-2-1-184,2 5 0,-3 5 58,-1 3 0,0-1-284,0 2 0,5-1 109,-1 4-482,0 6 1,-4-5 577,0-1 0,0 1 0,0-6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1.33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39 0 7569,'-6'8'-100,"3"-3"-11,-5-5 405,5 0 96,-8 0-176,9 0-125,-3 0 67,16-5 0,2 3-119,8-2 0,3 2 1,-3 2 1,9 0-94,4 0 0,-1 0-31,1 0 1,0 5-114,4-1 1,0 0-55,0-4 1,1 0-169,-1 0 1,-1 0 141,-3 0 279,2 0 0,-3 0 0,5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1.70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90 1 7569,'-20'0'-138,"2"0"-204,5 0 780,0 0-38,1 0-230,4 0-15,3 0-86,16 0 1,2 1-26,8 4 1,3-4-123,-3 3 1,4-1 61,0 1 0,1-2-148,-1 2 0,-1 2-5,-3-2 0,8 4 116,-4-3 1,-1 0 7,-3 0 1,-5-4 25,1 3 0,-3 2-6,-1-2 18,-6 6 0,3-3 92,-6 6 0,-1-5-69,-7 1 1,-3 1 21,-6 7 0,-4-3-151,0 3 0,-6-3 75,2-1 1,-2 4 37,2 0 0,-1 0-28,5-4 0,-5-1-81,5 1 1,0-2 34,5-2 0,-1 2-7,0-2 1,5-2-29,-1 1 1,6-3-329,-1 3 437,3-5 0,12 3 0,3-6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2.04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395 0 7671,'-8'0'441,"-1"0"0,5 0-413,-4 0 0,-1 0 201,-4 0 1,1 4 11,-1 1 0,-4 5-167,0-2 1,-4 5 68,4 4 1,-6-2-125,2 7 0,-2-1 10,2 4 0,-3 7 41,2 2 1,0 5-19,1 8 0,-2-2-99,6 6 0,1 6 81,8-2 1,2-4-90,6 0 0,3-8-125,6-1 0,2-4 71,14-4 0,-1-4-315,10-9 0,2-8 164,6-9 0,-1-2 123,6-2 1,-2-6 136,2-2 0,3-15 0,-5-4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17:55.62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15 665 7569,'0'10'0,"0"0"172,0 1 1,0 2-142,0 1 0,0 6-47,0-1 1,0 7-1,0-4-3,0 1 0,0 4-187,0-3 0,0-2-37,0 3 1,0-8-4,0 2 246,0-2 0,-7-3 0,-1 0 0</inkml:trace>
  <inkml:trace contextRef="#ctx0" brushRef="#br0" timeOffset="547">202 275 7569,'-14'8'0,"6"0"0,3-3-64,-3-3-14,7 4 264,-6-6-124,7 0 1,2-5-90,3 0 1,3-6 133,6 1 0,0-1-12,1 2 0,-1-4-32,1 3 0,-1 2-107,1-2 1,-1 7 91,1-2-166,-1-3 119,1 7 0,-3-4-204,-2 10 128,-3 3 1,-7 8 47,0 3 1,0-3 13,0 3 0,-5 4-22,0 1 0,-6-1-46,1 1 0,-3-5 15,-1 5 1,-1 0 0,1 5 1,-5-2-22,-1-3 0,-1 4-99,2-4 1,3 2 153,-3-2 0,7-3-102,3-7-7,6 0 59,-4 1 212,7-7 0,7-3 7,2-10 0,9 2 68,1-7 0,5 2-140,-4-2 0,5-1-34,-1 6 0,-1 1-182,1 4 1,-5-5 77,5 0 0,-6 0 104,1 5 0,-3 0-92,-1 0 1,-1 0 59,1 0 0,-1 0 0,1 0 0</inkml:trace>
  <inkml:trace contextRef="#ctx0" brushRef="#br0" timeOffset="872">593 0 7569,'-8'0'-139,"1"0"496,7 0 1,12 2-258,2 3 0,4 3-97,-4 6 1,1 7 138,-1 3 0,5 4-19,1 1 0,-1 6-39,-5 3 1,1-1 37,-1 2 0,-1-2-7,-3 1 1,1 4-89,-6-3 0,0 3-266,-5 1 0,-2-5-27,-3 1 1,-3 0-103,-6 4 0,4-5 368,1 1 0,-8 0 0,-5 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2.3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12 6277,'11'-1'-532,"-3"-4"929,-2 4 0,-6-3 587,0 8 0,0 3-589,0 6 0,0 4-174,0 0 0,0 5-384,0 0 1,0-3 169,0 3-376,0-7 0,0 4 0,0-7 65,0 1 363,0-6-293,0-1 234,0-6 0,6 0 0,1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2.50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7569,'4'9'344,"1"-1"-222,-1 1 0,-4 3 1,0 3-49,0 2 0,0 2 113,0 7-414,0-1 1,-1 2 0,-2 2 92,-2 0 134,1-4 0,4-1 0,0-5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3.41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153 13 7296,'0'-7'205,"0"1"65,0 6-127,-6 0 1,1 6-59,-4 2 1,-1 4-21,6 0 1,-6 3 23,2 2 0,1-2-114,-2 6 0,1 2 46,-5 7 0,4 2-75,1 7 0,1-1 21,-2 0 1,-1 5 80,6-1 0,-4 6-82,3-1 0,1 1 39,4-1 0,0-3-13,0-6 1,6-1-136,2-3 1,5 0-201,4-9 1,-1 2 342,5-10 0,6 6 0,5-3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4.09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13 99 7509,'-6'7'-102,"5"-1"443,-5-6-161,6-6 0,6 4-93,2-7 1,5 5-143,4-5 1,-1 1-12,5-5 1,2 0 119,6 1 1,-2 3-50,3 1 1,-3 5 58,-2-1-154,1-4 0,-6 7 0,-3-2 109,-3 6 1,-7 6-5,-3 8 1,-2-2-65,-2 6 0,0-4 2,0 5 1,-6-1 24,-3 4 0,-8 5 16,-4 0 0,1 5-91,-1-1 1,0 2 77,-5-2 25,1 2 0,1-4 0,3 3-22,4-1 0,2-6 2,3 2 1,-1-4 72,0-5 64,6 3 1,1-10-56,6 3 0,2-8-54,2-5 0,7-3 69,6-1 1,6 0-41,-2 0-191,3 0 0,2 0 1,-1-1 87,1-3 0,-1 1 66,1-6 1,-1 5-1,1-4-6,-6 5 0,4-9 0,-4 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4.28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26 0 7569,'0'13'0,"0"0"0,0-1 0,0 1 0,0 0-29,0 0 151,0 5 0,0 2 1,-1 5-480,-3 1 0,2-5 34,-2 0 323,3-5 0,-5 8 0,-1-4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4.64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128 25 7569,'-8'4'186,"-1"0"0,1 2-26,-5-2 1,4 0-117,1 9 1,-4-2 33,0 11 1,-4 0-154,8 8 1,-2 4 18,1 9 0,4-4 129,5 4 0,1-8-126,3-1 1,5-6 27,8 2 1,0-9 38,8-4 1,-2-8-41,7-5 0,-2-2 38,2-2 0,-2-8-105,6-4 1,-4-2-140,4-8 0,-6 1 182,2-4 0,-5-5 36,-3 0 0,-4-4-436,-5 4 0,-6 1 226,-3 3 1,-4 1 210,-4-1 1,-10 5-3,-12 0 0,-2 4 230,-10-5 1,2 7-115,-6-2 1,2 4 31,2 5 1,5-2-57,3 5 1,5 3 27,4 6 1,2-1-106,7 5 0,4 1 0,3 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4.90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7569,'0'12'-45,"2"1"57,2 0 0,-1 0 177,5-1 0,5 7 11,4 2 0,6 3-56,-2 2 1,7 3-63,2 1 1,5 6 59,-1-2 1,-1 2 15,1 3 1,-7 0-153,-2 4 1,-1-2-178,-7 6 0,-4-1-237,-4 5 0,-7 0 34,3 0 0,-11 0 374,-7 0 0,-5 6 0,-8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5.62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166 0 7497,'-4'9'278,"0"-1"1,-6-3-318,1 3 1,-2 1-46,-2 3 0,0 5 134,1 0 0,3 5-64,1-5 1,-1 7 62,-4 1-63,1 1 1,3 10 0,1-2 76,-2 3 0,4 7-30,2 3 0,2-3-36,2-2 1,0-2-49,0-2 0,6-5-263,3-3 1,2-8 139,2-1 0,5-9 174,3 0 0,3-7 0,2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5.99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51 51 7569,'0'-12'156,"0"-1"321,0 0 71,0 6-365,0 1 1,0 8-81,0 2 0,-1 9 8,-3 8 1,1 3-43,-6 2 1,2-1 46,-1 1 1,2-1-169,6 1 1,-4-2 128,0-3 0,0 2 34,4-6 1,0 0-303,0-5 0,1-3 86,3-1 1,-1-4 12,6 5 1,-1-6 25,5 1 0,-1-3-46,1-1 0,1 0-3,3 0 0,2 0-158,2 0 1,3-4 26,-3 0 1,2-5-175,-2 5 1,2-1 25,-6 0 0,4 3 394,-4-7 0,0 1 0,-4-5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9T17:31:16.21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103 0 7569,'0'13'153,"0"0"84,0 0 1,-5 1 101,1 3 0,-4 3-104,3 5 1,-4 5-122,0 0 0,2 5-43,-2-1 0,5 3-92,-4 1 1,3 0-20,-3 0 0,4-4-269,-5 0 0,6-5 26,-1 1 1,3-5-843,1-4 781,0-2 344,5-7 0,2-4 0,6-3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B08-17B5-4692-A97F-351C632AF66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57A3-0DD9-4CF4-8FF9-100FEE6A5B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8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B08-17B5-4692-A97F-351C632AF66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57A3-0DD9-4CF4-8FF9-100FEE6A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9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B08-17B5-4692-A97F-351C632AF66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57A3-0DD9-4CF4-8FF9-100FEE6A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B08-17B5-4692-A97F-351C632AF66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57A3-0DD9-4CF4-8FF9-100FEE6A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B08-17B5-4692-A97F-351C632AF66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57A3-0DD9-4CF4-8FF9-100FEE6A5B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54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B08-17B5-4692-A97F-351C632AF66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57A3-0DD9-4CF4-8FF9-100FEE6A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B08-17B5-4692-A97F-351C632AF66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57A3-0DD9-4CF4-8FF9-100FEE6A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4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B08-17B5-4692-A97F-351C632AF66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57A3-0DD9-4CF4-8FF9-100FEE6A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B08-17B5-4692-A97F-351C632AF66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57A3-0DD9-4CF4-8FF9-100FEE6A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5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1E0DB08-17B5-4692-A97F-351C632AF66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1357A3-0DD9-4CF4-8FF9-100FEE6A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4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B08-17B5-4692-A97F-351C632AF66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57A3-0DD9-4CF4-8FF9-100FEE6A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8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E0DB08-17B5-4692-A97F-351C632AF66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1357A3-0DD9-4CF4-8FF9-100FEE6A5B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1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4.png"/><Relationship Id="rId14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21" Type="http://schemas.openxmlformats.org/officeDocument/2006/relationships/customXml" Target="../ink/ink16.xml"/><Relationship Id="rId42" Type="http://schemas.openxmlformats.org/officeDocument/2006/relationships/image" Target="../media/image39.png"/><Relationship Id="rId47" Type="http://schemas.openxmlformats.org/officeDocument/2006/relationships/customXml" Target="../ink/ink29.xml"/><Relationship Id="rId63" Type="http://schemas.openxmlformats.org/officeDocument/2006/relationships/customXml" Target="../ink/ink36.xml"/><Relationship Id="rId68" Type="http://schemas.openxmlformats.org/officeDocument/2006/relationships/image" Target="../media/image52.png"/><Relationship Id="rId84" Type="http://schemas.openxmlformats.org/officeDocument/2006/relationships/image" Target="../media/image60.png"/><Relationship Id="rId89" Type="http://schemas.openxmlformats.org/officeDocument/2006/relationships/customXml" Target="../ink/ink50.xml"/><Relationship Id="rId7" Type="http://schemas.openxmlformats.org/officeDocument/2006/relationships/customXml" Target="../ink/ink9.xml"/><Relationship Id="rId71" Type="http://schemas.openxmlformats.org/officeDocument/2006/relationships/customXml" Target="../ink/ink41.xml"/><Relationship Id="rId92" Type="http://schemas.openxmlformats.org/officeDocument/2006/relationships/image" Target="../media/image64.png"/><Relationship Id="rId2" Type="http://schemas.openxmlformats.org/officeDocument/2006/relationships/image" Target="../media/image7.png"/><Relationship Id="rId16" Type="http://schemas.openxmlformats.org/officeDocument/2006/relationships/image" Target="../media/image26.png"/><Relationship Id="rId29" Type="http://schemas.openxmlformats.org/officeDocument/2006/relationships/customXml" Target="../ink/ink20.xml"/><Relationship Id="rId11" Type="http://schemas.openxmlformats.org/officeDocument/2006/relationships/customXml" Target="../ink/ink11.xml"/><Relationship Id="rId24" Type="http://schemas.openxmlformats.org/officeDocument/2006/relationships/image" Target="../media/image30.png"/><Relationship Id="rId32" Type="http://schemas.openxmlformats.org/officeDocument/2006/relationships/image" Target="../media/image34.png"/><Relationship Id="rId37" Type="http://schemas.openxmlformats.org/officeDocument/2006/relationships/customXml" Target="../ink/ink24.xml"/><Relationship Id="rId40" Type="http://schemas.openxmlformats.org/officeDocument/2006/relationships/image" Target="../media/image38.png"/><Relationship Id="rId45" Type="http://schemas.openxmlformats.org/officeDocument/2006/relationships/customXml" Target="../ink/ink28.xml"/><Relationship Id="rId53" Type="http://schemas.openxmlformats.org/officeDocument/2006/relationships/customXml" Target="../ink/ink37.xml"/><Relationship Id="rId58" Type="http://schemas.openxmlformats.org/officeDocument/2006/relationships/image" Target="../media/image47.png"/><Relationship Id="rId66" Type="http://schemas.openxmlformats.org/officeDocument/2006/relationships/image" Target="../media/image51.png"/><Relationship Id="rId74" Type="http://schemas.openxmlformats.org/officeDocument/2006/relationships/image" Target="../media/image55.png"/><Relationship Id="rId79" Type="http://schemas.openxmlformats.org/officeDocument/2006/relationships/customXml" Target="../ink/ink45.xml"/><Relationship Id="rId87" Type="http://schemas.openxmlformats.org/officeDocument/2006/relationships/customXml" Target="../ink/ink49.xml"/><Relationship Id="rId102" Type="http://schemas.openxmlformats.org/officeDocument/2006/relationships/image" Target="../media/image69.png"/><Relationship Id="rId5" Type="http://schemas.openxmlformats.org/officeDocument/2006/relationships/customXml" Target="../ink/ink8.xml"/><Relationship Id="rId61" Type="http://schemas.openxmlformats.org/officeDocument/2006/relationships/customXml" Target="../ink/ink35.xml"/><Relationship Id="rId82" Type="http://schemas.openxmlformats.org/officeDocument/2006/relationships/image" Target="../media/image59.png"/><Relationship Id="rId90" Type="http://schemas.openxmlformats.org/officeDocument/2006/relationships/image" Target="../media/image63.png"/><Relationship Id="rId95" Type="http://schemas.openxmlformats.org/officeDocument/2006/relationships/customXml" Target="../ink/ink53.xml"/><Relationship Id="rId19" Type="http://schemas.openxmlformats.org/officeDocument/2006/relationships/customXml" Target="../ink/ink15.xml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customXml" Target="../ink/ink19.xml"/><Relationship Id="rId30" Type="http://schemas.openxmlformats.org/officeDocument/2006/relationships/image" Target="../media/image33.png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42.png"/><Relationship Id="rId56" Type="http://schemas.openxmlformats.org/officeDocument/2006/relationships/image" Target="../media/image46.png"/><Relationship Id="rId64" Type="http://schemas.openxmlformats.org/officeDocument/2006/relationships/image" Target="../media/image50.png"/><Relationship Id="rId69" Type="http://schemas.openxmlformats.org/officeDocument/2006/relationships/customXml" Target="../ink/ink40.xml"/><Relationship Id="rId77" Type="http://schemas.openxmlformats.org/officeDocument/2006/relationships/customXml" Target="../ink/ink44.xml"/><Relationship Id="rId100" Type="http://schemas.openxmlformats.org/officeDocument/2006/relationships/image" Target="../media/image68.png"/><Relationship Id="rId105" Type="http://schemas.openxmlformats.org/officeDocument/2006/relationships/customXml" Target="../ink/ink58.xml"/><Relationship Id="rId8" Type="http://schemas.openxmlformats.org/officeDocument/2006/relationships/image" Target="../media/image22.png"/><Relationship Id="rId51" Type="http://schemas.openxmlformats.org/officeDocument/2006/relationships/customXml" Target="../ink/ink31.xml"/><Relationship Id="rId72" Type="http://schemas.openxmlformats.org/officeDocument/2006/relationships/image" Target="../media/image54.png"/><Relationship Id="rId80" Type="http://schemas.openxmlformats.org/officeDocument/2006/relationships/image" Target="../media/image58.png"/><Relationship Id="rId85" Type="http://schemas.openxmlformats.org/officeDocument/2006/relationships/customXml" Target="../ink/ink48.xml"/><Relationship Id="rId93" Type="http://schemas.openxmlformats.org/officeDocument/2006/relationships/customXml" Target="../ink/ink52.xml"/><Relationship Id="rId98" Type="http://schemas.openxmlformats.org/officeDocument/2006/relationships/image" Target="../media/image67.png"/><Relationship Id="rId3" Type="http://schemas.openxmlformats.org/officeDocument/2006/relationships/customXml" Target="../ink/ink7.xml"/><Relationship Id="rId12" Type="http://schemas.openxmlformats.org/officeDocument/2006/relationships/image" Target="../media/image24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37.png"/><Relationship Id="rId46" Type="http://schemas.openxmlformats.org/officeDocument/2006/relationships/image" Target="../media/image41.png"/><Relationship Id="rId59" Type="http://schemas.openxmlformats.org/officeDocument/2006/relationships/customXml" Target="../ink/ink34.xml"/><Relationship Id="rId67" Type="http://schemas.openxmlformats.org/officeDocument/2006/relationships/customXml" Target="../ink/ink39.xml"/><Relationship Id="rId103" Type="http://schemas.openxmlformats.org/officeDocument/2006/relationships/customXml" Target="../ink/ink57.xml"/><Relationship Id="rId20" Type="http://schemas.openxmlformats.org/officeDocument/2006/relationships/image" Target="../media/image28.png"/><Relationship Id="rId41" Type="http://schemas.openxmlformats.org/officeDocument/2006/relationships/customXml" Target="../ink/ink26.xml"/><Relationship Id="rId54" Type="http://schemas.openxmlformats.org/officeDocument/2006/relationships/image" Target="../media/image8.png"/><Relationship Id="rId62" Type="http://schemas.openxmlformats.org/officeDocument/2006/relationships/image" Target="../media/image49.png"/><Relationship Id="rId70" Type="http://schemas.openxmlformats.org/officeDocument/2006/relationships/image" Target="../media/image53.png"/><Relationship Id="rId75" Type="http://schemas.openxmlformats.org/officeDocument/2006/relationships/customXml" Target="../ink/ink43.xml"/><Relationship Id="rId83" Type="http://schemas.openxmlformats.org/officeDocument/2006/relationships/customXml" Target="../ink/ink47.xml"/><Relationship Id="rId88" Type="http://schemas.openxmlformats.org/officeDocument/2006/relationships/image" Target="../media/image62.png"/><Relationship Id="rId91" Type="http://schemas.openxmlformats.org/officeDocument/2006/relationships/customXml" Target="../ink/ink51.xml"/><Relationship Id="rId9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32.png"/><Relationship Id="rId36" Type="http://schemas.openxmlformats.org/officeDocument/2006/relationships/image" Target="../media/image36.png"/><Relationship Id="rId49" Type="http://schemas.openxmlformats.org/officeDocument/2006/relationships/customXml" Target="../ink/ink30.xml"/><Relationship Id="rId57" Type="http://schemas.openxmlformats.org/officeDocument/2006/relationships/customXml" Target="../ink/ink33.xml"/><Relationship Id="rId106" Type="http://schemas.openxmlformats.org/officeDocument/2006/relationships/image" Target="../media/image71.png"/><Relationship Id="rId10" Type="http://schemas.openxmlformats.org/officeDocument/2006/relationships/image" Target="../media/image23.png"/><Relationship Id="rId31" Type="http://schemas.openxmlformats.org/officeDocument/2006/relationships/customXml" Target="../ink/ink21.xml"/><Relationship Id="rId44" Type="http://schemas.openxmlformats.org/officeDocument/2006/relationships/image" Target="../media/image40.png"/><Relationship Id="rId52" Type="http://schemas.openxmlformats.org/officeDocument/2006/relationships/image" Target="../media/image44.png"/><Relationship Id="rId60" Type="http://schemas.openxmlformats.org/officeDocument/2006/relationships/image" Target="../media/image48.png"/><Relationship Id="rId65" Type="http://schemas.openxmlformats.org/officeDocument/2006/relationships/customXml" Target="../ink/ink38.xml"/><Relationship Id="rId73" Type="http://schemas.openxmlformats.org/officeDocument/2006/relationships/customXml" Target="../ink/ink42.xml"/><Relationship Id="rId78" Type="http://schemas.openxmlformats.org/officeDocument/2006/relationships/image" Target="../media/image57.png"/><Relationship Id="rId81" Type="http://schemas.openxmlformats.org/officeDocument/2006/relationships/customXml" Target="../ink/ink46.xml"/><Relationship Id="rId86" Type="http://schemas.openxmlformats.org/officeDocument/2006/relationships/image" Target="../media/image61.png"/><Relationship Id="rId94" Type="http://schemas.openxmlformats.org/officeDocument/2006/relationships/image" Target="../media/image65.png"/><Relationship Id="rId99" Type="http://schemas.openxmlformats.org/officeDocument/2006/relationships/customXml" Target="../ink/ink55.xml"/><Relationship Id="rId101" Type="http://schemas.openxmlformats.org/officeDocument/2006/relationships/customXml" Target="../ink/ink56.xml"/><Relationship Id="rId4" Type="http://schemas.openxmlformats.org/officeDocument/2006/relationships/image" Target="../media/image20.png"/><Relationship Id="rId9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27.png"/><Relationship Id="rId39" Type="http://schemas.openxmlformats.org/officeDocument/2006/relationships/customXml" Target="../ink/ink25.xml"/><Relationship Id="rId34" Type="http://schemas.openxmlformats.org/officeDocument/2006/relationships/image" Target="../media/image35.png"/><Relationship Id="rId50" Type="http://schemas.openxmlformats.org/officeDocument/2006/relationships/image" Target="../media/image43.png"/><Relationship Id="rId55" Type="http://schemas.openxmlformats.org/officeDocument/2006/relationships/customXml" Target="../ink/ink32.xml"/><Relationship Id="rId76" Type="http://schemas.openxmlformats.org/officeDocument/2006/relationships/image" Target="../media/image56.png"/><Relationship Id="rId97" Type="http://schemas.openxmlformats.org/officeDocument/2006/relationships/customXml" Target="../ink/ink54.xml"/><Relationship Id="rId10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1.xml"/><Relationship Id="rId21" Type="http://schemas.openxmlformats.org/officeDocument/2006/relationships/image" Target="../media/image82.png"/><Relationship Id="rId34" Type="http://schemas.openxmlformats.org/officeDocument/2006/relationships/customXml" Target="../ink/ink75.xml"/><Relationship Id="rId42" Type="http://schemas.openxmlformats.org/officeDocument/2006/relationships/customXml" Target="../ink/ink79.xml"/><Relationship Id="rId47" Type="http://schemas.openxmlformats.org/officeDocument/2006/relationships/image" Target="../media/image95.png"/><Relationship Id="rId50" Type="http://schemas.openxmlformats.org/officeDocument/2006/relationships/customXml" Target="../ink/ink83.xml"/><Relationship Id="rId55" Type="http://schemas.openxmlformats.org/officeDocument/2006/relationships/image" Target="../media/image99.png"/><Relationship Id="rId63" Type="http://schemas.openxmlformats.org/officeDocument/2006/relationships/image" Target="../media/image103.png"/><Relationship Id="rId68" Type="http://schemas.openxmlformats.org/officeDocument/2006/relationships/customXml" Target="../ink/ink92.xml"/><Relationship Id="rId76" Type="http://schemas.openxmlformats.org/officeDocument/2006/relationships/customXml" Target="../ink/ink96.xml"/><Relationship Id="rId84" Type="http://schemas.openxmlformats.org/officeDocument/2006/relationships/customXml" Target="../ink/ink100.xml"/><Relationship Id="rId89" Type="http://schemas.openxmlformats.org/officeDocument/2006/relationships/image" Target="../media/image116.png"/><Relationship Id="rId97" Type="http://schemas.openxmlformats.org/officeDocument/2006/relationships/image" Target="../media/image12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04.xml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29" Type="http://schemas.openxmlformats.org/officeDocument/2006/relationships/image" Target="../media/image86.png"/><Relationship Id="rId11" Type="http://schemas.openxmlformats.org/officeDocument/2006/relationships/image" Target="../media/image77.png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37" Type="http://schemas.openxmlformats.org/officeDocument/2006/relationships/image" Target="../media/image90.png"/><Relationship Id="rId40" Type="http://schemas.openxmlformats.org/officeDocument/2006/relationships/customXml" Target="../ink/ink78.xml"/><Relationship Id="rId45" Type="http://schemas.openxmlformats.org/officeDocument/2006/relationships/image" Target="../media/image94.png"/><Relationship Id="rId53" Type="http://schemas.openxmlformats.org/officeDocument/2006/relationships/image" Target="../media/image98.png"/><Relationship Id="rId58" Type="http://schemas.openxmlformats.org/officeDocument/2006/relationships/customXml" Target="../ink/ink87.xml"/><Relationship Id="rId66" Type="http://schemas.openxmlformats.org/officeDocument/2006/relationships/customXml" Target="../ink/ink91.xml"/><Relationship Id="rId74" Type="http://schemas.openxmlformats.org/officeDocument/2006/relationships/customXml" Target="../ink/ink95.xml"/><Relationship Id="rId79" Type="http://schemas.openxmlformats.org/officeDocument/2006/relationships/image" Target="../media/image111.png"/><Relationship Id="rId87" Type="http://schemas.openxmlformats.org/officeDocument/2006/relationships/image" Target="../media/image115.png"/><Relationship Id="rId5" Type="http://schemas.openxmlformats.org/officeDocument/2006/relationships/image" Target="../media/image74.png"/><Relationship Id="rId61" Type="http://schemas.openxmlformats.org/officeDocument/2006/relationships/image" Target="../media/image102.png"/><Relationship Id="rId82" Type="http://schemas.openxmlformats.org/officeDocument/2006/relationships/customXml" Target="../ink/ink99.xml"/><Relationship Id="rId90" Type="http://schemas.openxmlformats.org/officeDocument/2006/relationships/customXml" Target="../ink/ink103.xml"/><Relationship Id="rId95" Type="http://schemas.openxmlformats.org/officeDocument/2006/relationships/image" Target="../media/image119.png"/><Relationship Id="rId19" Type="http://schemas.openxmlformats.org/officeDocument/2006/relationships/image" Target="../media/image81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85.png"/><Relationship Id="rId30" Type="http://schemas.openxmlformats.org/officeDocument/2006/relationships/customXml" Target="../ink/ink73.xml"/><Relationship Id="rId35" Type="http://schemas.openxmlformats.org/officeDocument/2006/relationships/image" Target="../media/image89.png"/><Relationship Id="rId43" Type="http://schemas.openxmlformats.org/officeDocument/2006/relationships/image" Target="../media/image93.png"/><Relationship Id="rId48" Type="http://schemas.openxmlformats.org/officeDocument/2006/relationships/customXml" Target="../ink/ink82.xml"/><Relationship Id="rId56" Type="http://schemas.openxmlformats.org/officeDocument/2006/relationships/customXml" Target="../ink/ink86.xml"/><Relationship Id="rId64" Type="http://schemas.openxmlformats.org/officeDocument/2006/relationships/customXml" Target="../ink/ink90.xml"/><Relationship Id="rId69" Type="http://schemas.openxmlformats.org/officeDocument/2006/relationships/image" Target="../media/image106.png"/><Relationship Id="rId77" Type="http://schemas.openxmlformats.org/officeDocument/2006/relationships/image" Target="../media/image110.png"/><Relationship Id="rId8" Type="http://schemas.openxmlformats.org/officeDocument/2006/relationships/customXml" Target="../ink/ink62.xml"/><Relationship Id="rId51" Type="http://schemas.openxmlformats.org/officeDocument/2006/relationships/image" Target="../media/image97.png"/><Relationship Id="rId72" Type="http://schemas.openxmlformats.org/officeDocument/2006/relationships/customXml" Target="../ink/ink94.xml"/><Relationship Id="rId80" Type="http://schemas.openxmlformats.org/officeDocument/2006/relationships/customXml" Target="../ink/ink98.xml"/><Relationship Id="rId85" Type="http://schemas.openxmlformats.org/officeDocument/2006/relationships/image" Target="../media/image114.png"/><Relationship Id="rId93" Type="http://schemas.openxmlformats.org/officeDocument/2006/relationships/image" Target="../media/image118.png"/><Relationship Id="rId98" Type="http://schemas.openxmlformats.org/officeDocument/2006/relationships/customXml" Target="../ink/ink107.xml"/><Relationship Id="rId3" Type="http://schemas.openxmlformats.org/officeDocument/2006/relationships/image" Target="../media/image73.png"/><Relationship Id="rId12" Type="http://schemas.openxmlformats.org/officeDocument/2006/relationships/customXml" Target="../ink/ink64.xml"/><Relationship Id="rId17" Type="http://schemas.openxmlformats.org/officeDocument/2006/relationships/image" Target="../media/image80.png"/><Relationship Id="rId25" Type="http://schemas.openxmlformats.org/officeDocument/2006/relationships/image" Target="../media/image84.png"/><Relationship Id="rId33" Type="http://schemas.openxmlformats.org/officeDocument/2006/relationships/image" Target="../media/image88.png"/><Relationship Id="rId38" Type="http://schemas.openxmlformats.org/officeDocument/2006/relationships/customXml" Target="../ink/ink77.xml"/><Relationship Id="rId46" Type="http://schemas.openxmlformats.org/officeDocument/2006/relationships/customXml" Target="../ink/ink81.xml"/><Relationship Id="rId59" Type="http://schemas.openxmlformats.org/officeDocument/2006/relationships/image" Target="../media/image101.png"/><Relationship Id="rId67" Type="http://schemas.openxmlformats.org/officeDocument/2006/relationships/image" Target="../media/image105.png"/><Relationship Id="rId20" Type="http://schemas.openxmlformats.org/officeDocument/2006/relationships/customXml" Target="../ink/ink68.xml"/><Relationship Id="rId41" Type="http://schemas.openxmlformats.org/officeDocument/2006/relationships/image" Target="../media/image92.png"/><Relationship Id="rId54" Type="http://schemas.openxmlformats.org/officeDocument/2006/relationships/customXml" Target="../ink/ink85.xml"/><Relationship Id="rId62" Type="http://schemas.openxmlformats.org/officeDocument/2006/relationships/customXml" Target="../ink/ink89.xml"/><Relationship Id="rId70" Type="http://schemas.openxmlformats.org/officeDocument/2006/relationships/customXml" Target="../ink/ink93.xml"/><Relationship Id="rId75" Type="http://schemas.openxmlformats.org/officeDocument/2006/relationships/image" Target="../media/image109.png"/><Relationship Id="rId83" Type="http://schemas.openxmlformats.org/officeDocument/2006/relationships/image" Target="../media/image113.png"/><Relationship Id="rId88" Type="http://schemas.openxmlformats.org/officeDocument/2006/relationships/customXml" Target="../ink/ink102.xml"/><Relationship Id="rId91" Type="http://schemas.openxmlformats.org/officeDocument/2006/relationships/image" Target="../media/image117.png"/><Relationship Id="rId96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5" Type="http://schemas.openxmlformats.org/officeDocument/2006/relationships/image" Target="../media/image79.png"/><Relationship Id="rId23" Type="http://schemas.openxmlformats.org/officeDocument/2006/relationships/image" Target="../media/image83.png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49" Type="http://schemas.openxmlformats.org/officeDocument/2006/relationships/image" Target="../media/image96.png"/><Relationship Id="rId57" Type="http://schemas.openxmlformats.org/officeDocument/2006/relationships/image" Target="../media/image100.png"/><Relationship Id="rId10" Type="http://schemas.openxmlformats.org/officeDocument/2006/relationships/customXml" Target="../ink/ink63.xml"/><Relationship Id="rId31" Type="http://schemas.openxmlformats.org/officeDocument/2006/relationships/image" Target="../media/image87.png"/><Relationship Id="rId44" Type="http://schemas.openxmlformats.org/officeDocument/2006/relationships/customXml" Target="../ink/ink80.xml"/><Relationship Id="rId52" Type="http://schemas.openxmlformats.org/officeDocument/2006/relationships/customXml" Target="../ink/ink84.xml"/><Relationship Id="rId60" Type="http://schemas.openxmlformats.org/officeDocument/2006/relationships/customXml" Target="../ink/ink88.xml"/><Relationship Id="rId65" Type="http://schemas.openxmlformats.org/officeDocument/2006/relationships/image" Target="../media/image104.png"/><Relationship Id="rId73" Type="http://schemas.openxmlformats.org/officeDocument/2006/relationships/image" Target="../media/image108.png"/><Relationship Id="rId78" Type="http://schemas.openxmlformats.org/officeDocument/2006/relationships/customXml" Target="../ink/ink97.xml"/><Relationship Id="rId81" Type="http://schemas.openxmlformats.org/officeDocument/2006/relationships/image" Target="../media/image112.png"/><Relationship Id="rId86" Type="http://schemas.openxmlformats.org/officeDocument/2006/relationships/customXml" Target="../ink/ink101.xml"/><Relationship Id="rId94" Type="http://schemas.openxmlformats.org/officeDocument/2006/relationships/customXml" Target="../ink/ink105.xml"/><Relationship Id="rId99" Type="http://schemas.openxmlformats.org/officeDocument/2006/relationships/image" Target="../media/image121.png"/><Relationship Id="rId4" Type="http://schemas.openxmlformats.org/officeDocument/2006/relationships/customXml" Target="../ink/ink60.xml"/><Relationship Id="rId9" Type="http://schemas.openxmlformats.org/officeDocument/2006/relationships/image" Target="../media/image76.png"/><Relationship Id="rId13" Type="http://schemas.openxmlformats.org/officeDocument/2006/relationships/image" Target="../media/image78.png"/><Relationship Id="rId18" Type="http://schemas.openxmlformats.org/officeDocument/2006/relationships/customXml" Target="../ink/ink67.xml"/><Relationship Id="rId39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3.png"/><Relationship Id="rId117" Type="http://schemas.openxmlformats.org/officeDocument/2006/relationships/customXml" Target="../ink/ink165.xml"/><Relationship Id="rId21" Type="http://schemas.openxmlformats.org/officeDocument/2006/relationships/customXml" Target="../ink/ink117.xml"/><Relationship Id="rId42" Type="http://schemas.openxmlformats.org/officeDocument/2006/relationships/image" Target="../media/image141.png"/><Relationship Id="rId47" Type="http://schemas.openxmlformats.org/officeDocument/2006/relationships/customXml" Target="../ink/ink130.xml"/><Relationship Id="rId63" Type="http://schemas.openxmlformats.org/officeDocument/2006/relationships/customXml" Target="../ink/ink138.xml"/><Relationship Id="rId68" Type="http://schemas.openxmlformats.org/officeDocument/2006/relationships/image" Target="../media/image154.png"/><Relationship Id="rId84" Type="http://schemas.openxmlformats.org/officeDocument/2006/relationships/image" Target="../media/image162.png"/><Relationship Id="rId89" Type="http://schemas.openxmlformats.org/officeDocument/2006/relationships/customXml" Target="../ink/ink151.xml"/><Relationship Id="rId112" Type="http://schemas.openxmlformats.org/officeDocument/2006/relationships/image" Target="../media/image176.png"/><Relationship Id="rId16" Type="http://schemas.openxmlformats.org/officeDocument/2006/relationships/image" Target="../media/image128.png"/><Relationship Id="rId107" Type="http://schemas.openxmlformats.org/officeDocument/2006/relationships/customXml" Target="../ink/ink160.xml"/><Relationship Id="rId11" Type="http://schemas.openxmlformats.org/officeDocument/2006/relationships/customXml" Target="../ink/ink112.xml"/><Relationship Id="rId24" Type="http://schemas.openxmlformats.org/officeDocument/2006/relationships/image" Target="../media/image132.png"/><Relationship Id="rId32" Type="http://schemas.openxmlformats.org/officeDocument/2006/relationships/image" Target="../media/image136.png"/><Relationship Id="rId37" Type="http://schemas.openxmlformats.org/officeDocument/2006/relationships/customXml" Target="../ink/ink125.xml"/><Relationship Id="rId40" Type="http://schemas.openxmlformats.org/officeDocument/2006/relationships/image" Target="../media/image140.png"/><Relationship Id="rId45" Type="http://schemas.openxmlformats.org/officeDocument/2006/relationships/customXml" Target="../ink/ink129.xml"/><Relationship Id="rId53" Type="http://schemas.openxmlformats.org/officeDocument/2006/relationships/customXml" Target="../ink/ink133.xml"/><Relationship Id="rId58" Type="http://schemas.openxmlformats.org/officeDocument/2006/relationships/image" Target="../media/image149.png"/><Relationship Id="rId66" Type="http://schemas.openxmlformats.org/officeDocument/2006/relationships/image" Target="../media/image153.png"/><Relationship Id="rId74" Type="http://schemas.openxmlformats.org/officeDocument/2006/relationships/image" Target="../media/image157.png"/><Relationship Id="rId79" Type="http://schemas.openxmlformats.org/officeDocument/2006/relationships/customXml" Target="../ink/ink146.xml"/><Relationship Id="rId87" Type="http://schemas.openxmlformats.org/officeDocument/2006/relationships/customXml" Target="../ink/ink150.xml"/><Relationship Id="rId102" Type="http://schemas.openxmlformats.org/officeDocument/2006/relationships/image" Target="../media/image171.png"/><Relationship Id="rId110" Type="http://schemas.openxmlformats.org/officeDocument/2006/relationships/image" Target="../media/image175.png"/><Relationship Id="rId115" Type="http://schemas.openxmlformats.org/officeDocument/2006/relationships/customXml" Target="../ink/ink164.xml"/><Relationship Id="rId5" Type="http://schemas.openxmlformats.org/officeDocument/2006/relationships/customXml" Target="../ink/ink109.xml"/><Relationship Id="rId61" Type="http://schemas.openxmlformats.org/officeDocument/2006/relationships/customXml" Target="../ink/ink137.xml"/><Relationship Id="rId82" Type="http://schemas.openxmlformats.org/officeDocument/2006/relationships/image" Target="../media/image161.png"/><Relationship Id="rId90" Type="http://schemas.openxmlformats.org/officeDocument/2006/relationships/image" Target="../media/image165.png"/><Relationship Id="rId95" Type="http://schemas.openxmlformats.org/officeDocument/2006/relationships/customXml" Target="../ink/ink154.xml"/><Relationship Id="rId19" Type="http://schemas.openxmlformats.org/officeDocument/2006/relationships/customXml" Target="../ink/ink116.xml"/><Relationship Id="rId14" Type="http://schemas.openxmlformats.org/officeDocument/2006/relationships/image" Target="../media/image127.png"/><Relationship Id="rId22" Type="http://schemas.openxmlformats.org/officeDocument/2006/relationships/image" Target="../media/image131.png"/><Relationship Id="rId27" Type="http://schemas.openxmlformats.org/officeDocument/2006/relationships/customXml" Target="../ink/ink120.xml"/><Relationship Id="rId30" Type="http://schemas.openxmlformats.org/officeDocument/2006/relationships/image" Target="../media/image135.png"/><Relationship Id="rId35" Type="http://schemas.openxmlformats.org/officeDocument/2006/relationships/customXml" Target="../ink/ink124.xml"/><Relationship Id="rId43" Type="http://schemas.openxmlformats.org/officeDocument/2006/relationships/customXml" Target="../ink/ink128.xml"/><Relationship Id="rId48" Type="http://schemas.openxmlformats.org/officeDocument/2006/relationships/image" Target="../media/image144.png"/><Relationship Id="rId56" Type="http://schemas.openxmlformats.org/officeDocument/2006/relationships/image" Target="../media/image148.png"/><Relationship Id="rId64" Type="http://schemas.openxmlformats.org/officeDocument/2006/relationships/image" Target="../media/image152.png"/><Relationship Id="rId69" Type="http://schemas.openxmlformats.org/officeDocument/2006/relationships/customXml" Target="../ink/ink141.xml"/><Relationship Id="rId77" Type="http://schemas.openxmlformats.org/officeDocument/2006/relationships/customXml" Target="../ink/ink145.xml"/><Relationship Id="rId100" Type="http://schemas.openxmlformats.org/officeDocument/2006/relationships/image" Target="../media/image170.png"/><Relationship Id="rId105" Type="http://schemas.openxmlformats.org/officeDocument/2006/relationships/customXml" Target="../ink/ink159.xml"/><Relationship Id="rId113" Type="http://schemas.openxmlformats.org/officeDocument/2006/relationships/customXml" Target="../ink/ink163.xml"/><Relationship Id="rId118" Type="http://schemas.openxmlformats.org/officeDocument/2006/relationships/image" Target="../media/image179.png"/><Relationship Id="rId8" Type="http://schemas.openxmlformats.org/officeDocument/2006/relationships/image" Target="../media/image124.png"/><Relationship Id="rId51" Type="http://schemas.openxmlformats.org/officeDocument/2006/relationships/customXml" Target="../ink/ink132.xml"/><Relationship Id="rId72" Type="http://schemas.openxmlformats.org/officeDocument/2006/relationships/image" Target="../media/image156.png"/><Relationship Id="rId80" Type="http://schemas.openxmlformats.org/officeDocument/2006/relationships/image" Target="../media/image160.png"/><Relationship Id="rId85" Type="http://schemas.openxmlformats.org/officeDocument/2006/relationships/customXml" Target="../ink/ink149.xml"/><Relationship Id="rId93" Type="http://schemas.openxmlformats.org/officeDocument/2006/relationships/customXml" Target="../ink/ink153.xml"/><Relationship Id="rId98" Type="http://schemas.openxmlformats.org/officeDocument/2006/relationships/image" Target="../media/image169.png"/><Relationship Id="rId3" Type="http://schemas.openxmlformats.org/officeDocument/2006/relationships/customXml" Target="../ink/ink108.xml"/><Relationship Id="rId12" Type="http://schemas.openxmlformats.org/officeDocument/2006/relationships/image" Target="../media/image126.png"/><Relationship Id="rId17" Type="http://schemas.openxmlformats.org/officeDocument/2006/relationships/customXml" Target="../ink/ink115.xml"/><Relationship Id="rId25" Type="http://schemas.openxmlformats.org/officeDocument/2006/relationships/customXml" Target="../ink/ink119.xml"/><Relationship Id="rId33" Type="http://schemas.openxmlformats.org/officeDocument/2006/relationships/customXml" Target="../ink/ink123.xml"/><Relationship Id="rId38" Type="http://schemas.openxmlformats.org/officeDocument/2006/relationships/image" Target="../media/image139.png"/><Relationship Id="rId46" Type="http://schemas.openxmlformats.org/officeDocument/2006/relationships/image" Target="../media/image143.png"/><Relationship Id="rId59" Type="http://schemas.openxmlformats.org/officeDocument/2006/relationships/customXml" Target="../ink/ink136.xml"/><Relationship Id="rId67" Type="http://schemas.openxmlformats.org/officeDocument/2006/relationships/customXml" Target="../ink/ink140.xml"/><Relationship Id="rId103" Type="http://schemas.openxmlformats.org/officeDocument/2006/relationships/customXml" Target="../ink/ink158.xml"/><Relationship Id="rId108" Type="http://schemas.openxmlformats.org/officeDocument/2006/relationships/image" Target="../media/image174.png"/><Relationship Id="rId116" Type="http://schemas.openxmlformats.org/officeDocument/2006/relationships/image" Target="../media/image178.png"/><Relationship Id="rId20" Type="http://schemas.openxmlformats.org/officeDocument/2006/relationships/image" Target="../media/image130.png"/><Relationship Id="rId41" Type="http://schemas.openxmlformats.org/officeDocument/2006/relationships/customXml" Target="../ink/ink127.xml"/><Relationship Id="rId54" Type="http://schemas.openxmlformats.org/officeDocument/2006/relationships/image" Target="../media/image147.png"/><Relationship Id="rId62" Type="http://schemas.openxmlformats.org/officeDocument/2006/relationships/image" Target="../media/image151.png"/><Relationship Id="rId70" Type="http://schemas.openxmlformats.org/officeDocument/2006/relationships/image" Target="../media/image155.png"/><Relationship Id="rId75" Type="http://schemas.openxmlformats.org/officeDocument/2006/relationships/customXml" Target="../ink/ink144.xml"/><Relationship Id="rId83" Type="http://schemas.openxmlformats.org/officeDocument/2006/relationships/customXml" Target="../ink/ink148.xml"/><Relationship Id="rId88" Type="http://schemas.openxmlformats.org/officeDocument/2006/relationships/image" Target="../media/image164.png"/><Relationship Id="rId91" Type="http://schemas.openxmlformats.org/officeDocument/2006/relationships/customXml" Target="../ink/ink152.xml"/><Relationship Id="rId96" Type="http://schemas.openxmlformats.org/officeDocument/2006/relationships/image" Target="../media/image168.png"/><Relationship Id="rId111" Type="http://schemas.openxmlformats.org/officeDocument/2006/relationships/customXml" Target="../ink/ink1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5" Type="http://schemas.openxmlformats.org/officeDocument/2006/relationships/customXml" Target="../ink/ink114.xml"/><Relationship Id="rId23" Type="http://schemas.openxmlformats.org/officeDocument/2006/relationships/customXml" Target="../ink/ink118.xml"/><Relationship Id="rId28" Type="http://schemas.openxmlformats.org/officeDocument/2006/relationships/image" Target="../media/image134.png"/><Relationship Id="rId36" Type="http://schemas.openxmlformats.org/officeDocument/2006/relationships/image" Target="../media/image138.png"/><Relationship Id="rId49" Type="http://schemas.openxmlformats.org/officeDocument/2006/relationships/customXml" Target="../ink/ink131.xml"/><Relationship Id="rId57" Type="http://schemas.openxmlformats.org/officeDocument/2006/relationships/customXml" Target="../ink/ink135.xml"/><Relationship Id="rId106" Type="http://schemas.openxmlformats.org/officeDocument/2006/relationships/image" Target="../media/image173.png"/><Relationship Id="rId114" Type="http://schemas.openxmlformats.org/officeDocument/2006/relationships/image" Target="../media/image177.png"/><Relationship Id="rId10" Type="http://schemas.openxmlformats.org/officeDocument/2006/relationships/image" Target="../media/image125.png"/><Relationship Id="rId31" Type="http://schemas.openxmlformats.org/officeDocument/2006/relationships/customXml" Target="../ink/ink122.xml"/><Relationship Id="rId44" Type="http://schemas.openxmlformats.org/officeDocument/2006/relationships/image" Target="../media/image142.png"/><Relationship Id="rId52" Type="http://schemas.openxmlformats.org/officeDocument/2006/relationships/image" Target="../media/image146.png"/><Relationship Id="rId60" Type="http://schemas.openxmlformats.org/officeDocument/2006/relationships/image" Target="../media/image150.png"/><Relationship Id="rId65" Type="http://schemas.openxmlformats.org/officeDocument/2006/relationships/customXml" Target="../ink/ink139.xml"/><Relationship Id="rId73" Type="http://schemas.openxmlformats.org/officeDocument/2006/relationships/customXml" Target="../ink/ink143.xml"/><Relationship Id="rId78" Type="http://schemas.openxmlformats.org/officeDocument/2006/relationships/image" Target="../media/image159.png"/><Relationship Id="rId81" Type="http://schemas.openxmlformats.org/officeDocument/2006/relationships/customXml" Target="../ink/ink147.xml"/><Relationship Id="rId86" Type="http://schemas.openxmlformats.org/officeDocument/2006/relationships/image" Target="../media/image163.png"/><Relationship Id="rId94" Type="http://schemas.openxmlformats.org/officeDocument/2006/relationships/image" Target="../media/image167.png"/><Relationship Id="rId99" Type="http://schemas.openxmlformats.org/officeDocument/2006/relationships/customXml" Target="../ink/ink156.xml"/><Relationship Id="rId101" Type="http://schemas.openxmlformats.org/officeDocument/2006/relationships/customXml" Target="../ink/ink157.xml"/><Relationship Id="rId4" Type="http://schemas.openxmlformats.org/officeDocument/2006/relationships/image" Target="../media/image122.png"/><Relationship Id="rId9" Type="http://schemas.openxmlformats.org/officeDocument/2006/relationships/customXml" Target="../ink/ink111.xml"/><Relationship Id="rId13" Type="http://schemas.openxmlformats.org/officeDocument/2006/relationships/customXml" Target="../ink/ink113.xml"/><Relationship Id="rId18" Type="http://schemas.openxmlformats.org/officeDocument/2006/relationships/image" Target="../media/image129.png"/><Relationship Id="rId39" Type="http://schemas.openxmlformats.org/officeDocument/2006/relationships/customXml" Target="../ink/ink126.xml"/><Relationship Id="rId109" Type="http://schemas.openxmlformats.org/officeDocument/2006/relationships/customXml" Target="../ink/ink161.xml"/><Relationship Id="rId34" Type="http://schemas.openxmlformats.org/officeDocument/2006/relationships/image" Target="../media/image137.png"/><Relationship Id="rId50" Type="http://schemas.openxmlformats.org/officeDocument/2006/relationships/image" Target="../media/image145.png"/><Relationship Id="rId55" Type="http://schemas.openxmlformats.org/officeDocument/2006/relationships/customXml" Target="../ink/ink134.xml"/><Relationship Id="rId76" Type="http://schemas.openxmlformats.org/officeDocument/2006/relationships/image" Target="../media/image158.png"/><Relationship Id="rId97" Type="http://schemas.openxmlformats.org/officeDocument/2006/relationships/customXml" Target="../ink/ink155.xml"/><Relationship Id="rId104" Type="http://schemas.openxmlformats.org/officeDocument/2006/relationships/image" Target="../media/image172.png"/><Relationship Id="rId7" Type="http://schemas.openxmlformats.org/officeDocument/2006/relationships/customXml" Target="../ink/ink110.xml"/><Relationship Id="rId71" Type="http://schemas.openxmlformats.org/officeDocument/2006/relationships/customXml" Target="../ink/ink142.xml"/><Relationship Id="rId92" Type="http://schemas.openxmlformats.org/officeDocument/2006/relationships/image" Target="../media/image166.png"/><Relationship Id="rId2" Type="http://schemas.openxmlformats.org/officeDocument/2006/relationships/image" Target="../media/image1510.png"/><Relationship Id="rId29" Type="http://schemas.openxmlformats.org/officeDocument/2006/relationships/customXml" Target="../ink/ink121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1.png"/><Relationship Id="rId21" Type="http://schemas.openxmlformats.org/officeDocument/2006/relationships/customXml" Target="../ink/ink175.xml"/><Relationship Id="rId34" Type="http://schemas.openxmlformats.org/officeDocument/2006/relationships/image" Target="../media/image195.png"/><Relationship Id="rId42" Type="http://schemas.openxmlformats.org/officeDocument/2006/relationships/image" Target="../media/image199.png"/><Relationship Id="rId47" Type="http://schemas.openxmlformats.org/officeDocument/2006/relationships/customXml" Target="../ink/ink188.xml"/><Relationship Id="rId50" Type="http://schemas.openxmlformats.org/officeDocument/2006/relationships/image" Target="../media/image203.png"/><Relationship Id="rId55" Type="http://schemas.openxmlformats.org/officeDocument/2006/relationships/customXml" Target="../ink/ink192.xml"/><Relationship Id="rId63" Type="http://schemas.openxmlformats.org/officeDocument/2006/relationships/customXml" Target="../ink/ink196.xml"/><Relationship Id="rId68" Type="http://schemas.openxmlformats.org/officeDocument/2006/relationships/image" Target="../media/image212.png"/><Relationship Id="rId76" Type="http://schemas.openxmlformats.org/officeDocument/2006/relationships/image" Target="../media/image216.png"/><Relationship Id="rId84" Type="http://schemas.openxmlformats.org/officeDocument/2006/relationships/image" Target="../media/image220.png"/><Relationship Id="rId89" Type="http://schemas.openxmlformats.org/officeDocument/2006/relationships/customXml" Target="../ink/ink209.xml"/><Relationship Id="rId97" Type="http://schemas.openxmlformats.org/officeDocument/2006/relationships/customXml" Target="../ink/ink213.xml"/><Relationship Id="rId7" Type="http://schemas.openxmlformats.org/officeDocument/2006/relationships/customXml" Target="../ink/ink168.xml"/><Relationship Id="rId71" Type="http://schemas.openxmlformats.org/officeDocument/2006/relationships/customXml" Target="../ink/ink200.xml"/><Relationship Id="rId92" Type="http://schemas.openxmlformats.org/officeDocument/2006/relationships/image" Target="../media/image224.png"/><Relationship Id="rId2" Type="http://schemas.openxmlformats.org/officeDocument/2006/relationships/image" Target="../media/image1610.png"/><Relationship Id="rId16" Type="http://schemas.openxmlformats.org/officeDocument/2006/relationships/image" Target="../media/image186.png"/><Relationship Id="rId29" Type="http://schemas.openxmlformats.org/officeDocument/2006/relationships/customXml" Target="../ink/ink179.xml"/><Relationship Id="rId11" Type="http://schemas.openxmlformats.org/officeDocument/2006/relationships/customXml" Target="../ink/ink170.xml"/><Relationship Id="rId24" Type="http://schemas.openxmlformats.org/officeDocument/2006/relationships/image" Target="../media/image190.png"/><Relationship Id="rId32" Type="http://schemas.openxmlformats.org/officeDocument/2006/relationships/image" Target="../media/image194.png"/><Relationship Id="rId37" Type="http://schemas.openxmlformats.org/officeDocument/2006/relationships/customXml" Target="../ink/ink183.xml"/><Relationship Id="rId40" Type="http://schemas.openxmlformats.org/officeDocument/2006/relationships/image" Target="../media/image198.png"/><Relationship Id="rId45" Type="http://schemas.openxmlformats.org/officeDocument/2006/relationships/customXml" Target="../ink/ink187.xml"/><Relationship Id="rId53" Type="http://schemas.openxmlformats.org/officeDocument/2006/relationships/customXml" Target="../ink/ink191.xml"/><Relationship Id="rId58" Type="http://schemas.openxmlformats.org/officeDocument/2006/relationships/image" Target="../media/image207.png"/><Relationship Id="rId66" Type="http://schemas.openxmlformats.org/officeDocument/2006/relationships/image" Target="../media/image211.png"/><Relationship Id="rId74" Type="http://schemas.openxmlformats.org/officeDocument/2006/relationships/image" Target="../media/image215.png"/><Relationship Id="rId79" Type="http://schemas.openxmlformats.org/officeDocument/2006/relationships/customXml" Target="../ink/ink204.xml"/><Relationship Id="rId87" Type="http://schemas.openxmlformats.org/officeDocument/2006/relationships/customXml" Target="../ink/ink208.xml"/><Relationship Id="rId5" Type="http://schemas.openxmlformats.org/officeDocument/2006/relationships/customXml" Target="../ink/ink167.xml"/><Relationship Id="rId61" Type="http://schemas.openxmlformats.org/officeDocument/2006/relationships/customXml" Target="../ink/ink195.xml"/><Relationship Id="rId82" Type="http://schemas.openxmlformats.org/officeDocument/2006/relationships/image" Target="../media/image219.png"/><Relationship Id="rId90" Type="http://schemas.openxmlformats.org/officeDocument/2006/relationships/image" Target="../media/image223.png"/><Relationship Id="rId95" Type="http://schemas.openxmlformats.org/officeDocument/2006/relationships/customXml" Target="../ink/ink212.xml"/><Relationship Id="rId19" Type="http://schemas.openxmlformats.org/officeDocument/2006/relationships/customXml" Target="../ink/ink174.xml"/><Relationship Id="rId14" Type="http://schemas.openxmlformats.org/officeDocument/2006/relationships/image" Target="../media/image185.png"/><Relationship Id="rId22" Type="http://schemas.openxmlformats.org/officeDocument/2006/relationships/image" Target="../media/image189.png"/><Relationship Id="rId27" Type="http://schemas.openxmlformats.org/officeDocument/2006/relationships/customXml" Target="../ink/ink178.xml"/><Relationship Id="rId30" Type="http://schemas.openxmlformats.org/officeDocument/2006/relationships/image" Target="../media/image193.png"/><Relationship Id="rId35" Type="http://schemas.openxmlformats.org/officeDocument/2006/relationships/customXml" Target="../ink/ink182.xml"/><Relationship Id="rId43" Type="http://schemas.openxmlformats.org/officeDocument/2006/relationships/customXml" Target="../ink/ink186.xml"/><Relationship Id="rId48" Type="http://schemas.openxmlformats.org/officeDocument/2006/relationships/image" Target="../media/image202.png"/><Relationship Id="rId56" Type="http://schemas.openxmlformats.org/officeDocument/2006/relationships/image" Target="../media/image206.png"/><Relationship Id="rId64" Type="http://schemas.openxmlformats.org/officeDocument/2006/relationships/image" Target="../media/image210.png"/><Relationship Id="rId69" Type="http://schemas.openxmlformats.org/officeDocument/2006/relationships/customXml" Target="../ink/ink199.xml"/><Relationship Id="rId77" Type="http://schemas.openxmlformats.org/officeDocument/2006/relationships/customXml" Target="../ink/ink203.xml"/><Relationship Id="rId8" Type="http://schemas.openxmlformats.org/officeDocument/2006/relationships/image" Target="../media/image182.png"/><Relationship Id="rId51" Type="http://schemas.openxmlformats.org/officeDocument/2006/relationships/customXml" Target="../ink/ink190.xml"/><Relationship Id="rId72" Type="http://schemas.openxmlformats.org/officeDocument/2006/relationships/image" Target="../media/image214.png"/><Relationship Id="rId80" Type="http://schemas.openxmlformats.org/officeDocument/2006/relationships/image" Target="../media/image218.png"/><Relationship Id="rId85" Type="http://schemas.openxmlformats.org/officeDocument/2006/relationships/customXml" Target="../ink/ink207.xml"/><Relationship Id="rId93" Type="http://schemas.openxmlformats.org/officeDocument/2006/relationships/customXml" Target="../ink/ink211.xml"/><Relationship Id="rId98" Type="http://schemas.openxmlformats.org/officeDocument/2006/relationships/image" Target="../media/image227.png"/><Relationship Id="rId3" Type="http://schemas.openxmlformats.org/officeDocument/2006/relationships/customXml" Target="../ink/ink166.xml"/><Relationship Id="rId12" Type="http://schemas.openxmlformats.org/officeDocument/2006/relationships/image" Target="../media/image184.png"/><Relationship Id="rId17" Type="http://schemas.openxmlformats.org/officeDocument/2006/relationships/customXml" Target="../ink/ink173.xml"/><Relationship Id="rId25" Type="http://schemas.openxmlformats.org/officeDocument/2006/relationships/customXml" Target="../ink/ink177.xml"/><Relationship Id="rId33" Type="http://schemas.openxmlformats.org/officeDocument/2006/relationships/customXml" Target="../ink/ink181.xml"/><Relationship Id="rId38" Type="http://schemas.openxmlformats.org/officeDocument/2006/relationships/image" Target="../media/image197.png"/><Relationship Id="rId46" Type="http://schemas.openxmlformats.org/officeDocument/2006/relationships/image" Target="../media/image201.png"/><Relationship Id="rId59" Type="http://schemas.openxmlformats.org/officeDocument/2006/relationships/customXml" Target="../ink/ink194.xml"/><Relationship Id="rId67" Type="http://schemas.openxmlformats.org/officeDocument/2006/relationships/customXml" Target="../ink/ink198.xml"/><Relationship Id="rId20" Type="http://schemas.openxmlformats.org/officeDocument/2006/relationships/image" Target="../media/image188.png"/><Relationship Id="rId41" Type="http://schemas.openxmlformats.org/officeDocument/2006/relationships/customXml" Target="../ink/ink185.xml"/><Relationship Id="rId54" Type="http://schemas.openxmlformats.org/officeDocument/2006/relationships/image" Target="../media/image205.png"/><Relationship Id="rId62" Type="http://schemas.openxmlformats.org/officeDocument/2006/relationships/image" Target="../media/image209.png"/><Relationship Id="rId70" Type="http://schemas.openxmlformats.org/officeDocument/2006/relationships/image" Target="../media/image213.png"/><Relationship Id="rId75" Type="http://schemas.openxmlformats.org/officeDocument/2006/relationships/customXml" Target="../ink/ink202.xml"/><Relationship Id="rId83" Type="http://schemas.openxmlformats.org/officeDocument/2006/relationships/customXml" Target="../ink/ink206.xml"/><Relationship Id="rId88" Type="http://schemas.openxmlformats.org/officeDocument/2006/relationships/image" Target="../media/image222.png"/><Relationship Id="rId91" Type="http://schemas.openxmlformats.org/officeDocument/2006/relationships/customXml" Target="../ink/ink210.xml"/><Relationship Id="rId96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5" Type="http://schemas.openxmlformats.org/officeDocument/2006/relationships/customXml" Target="../ink/ink172.xml"/><Relationship Id="rId23" Type="http://schemas.openxmlformats.org/officeDocument/2006/relationships/customXml" Target="../ink/ink176.xml"/><Relationship Id="rId28" Type="http://schemas.openxmlformats.org/officeDocument/2006/relationships/image" Target="../media/image192.png"/><Relationship Id="rId36" Type="http://schemas.openxmlformats.org/officeDocument/2006/relationships/image" Target="../media/image196.png"/><Relationship Id="rId49" Type="http://schemas.openxmlformats.org/officeDocument/2006/relationships/customXml" Target="../ink/ink189.xml"/><Relationship Id="rId57" Type="http://schemas.openxmlformats.org/officeDocument/2006/relationships/customXml" Target="../ink/ink193.xml"/><Relationship Id="rId10" Type="http://schemas.openxmlformats.org/officeDocument/2006/relationships/image" Target="../media/image183.png"/><Relationship Id="rId31" Type="http://schemas.openxmlformats.org/officeDocument/2006/relationships/customXml" Target="../ink/ink180.xml"/><Relationship Id="rId44" Type="http://schemas.openxmlformats.org/officeDocument/2006/relationships/image" Target="../media/image200.png"/><Relationship Id="rId52" Type="http://schemas.openxmlformats.org/officeDocument/2006/relationships/image" Target="../media/image204.png"/><Relationship Id="rId60" Type="http://schemas.openxmlformats.org/officeDocument/2006/relationships/image" Target="../media/image208.png"/><Relationship Id="rId65" Type="http://schemas.openxmlformats.org/officeDocument/2006/relationships/customXml" Target="../ink/ink197.xml"/><Relationship Id="rId73" Type="http://schemas.openxmlformats.org/officeDocument/2006/relationships/customXml" Target="../ink/ink201.xml"/><Relationship Id="rId78" Type="http://schemas.openxmlformats.org/officeDocument/2006/relationships/image" Target="../media/image217.png"/><Relationship Id="rId81" Type="http://schemas.openxmlformats.org/officeDocument/2006/relationships/customXml" Target="../ink/ink205.xml"/><Relationship Id="rId86" Type="http://schemas.openxmlformats.org/officeDocument/2006/relationships/image" Target="../media/image221.png"/><Relationship Id="rId94" Type="http://schemas.openxmlformats.org/officeDocument/2006/relationships/image" Target="../media/image225.png"/><Relationship Id="rId4" Type="http://schemas.openxmlformats.org/officeDocument/2006/relationships/image" Target="../media/image180.png"/><Relationship Id="rId9" Type="http://schemas.openxmlformats.org/officeDocument/2006/relationships/customXml" Target="../ink/ink169.xml"/><Relationship Id="rId13" Type="http://schemas.openxmlformats.org/officeDocument/2006/relationships/customXml" Target="../ink/ink171.xml"/><Relationship Id="rId18" Type="http://schemas.openxmlformats.org/officeDocument/2006/relationships/image" Target="../media/image187.png"/><Relationship Id="rId39" Type="http://schemas.openxmlformats.org/officeDocument/2006/relationships/customXml" Target="../ink/ink1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4.xml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5" Type="http://schemas.openxmlformats.org/officeDocument/2006/relationships/customXml" Target="../ink/ink215.xml"/><Relationship Id="rId4" Type="http://schemas.openxmlformats.org/officeDocument/2006/relationships/image" Target="../media/image2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2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Friday- Quiz</a:t>
            </a:r>
          </a:p>
        </p:txBody>
      </p:sp>
    </p:spTree>
    <p:extLst>
      <p:ext uri="{BB962C8B-B14F-4D97-AF65-F5344CB8AC3E}">
        <p14:creationId xmlns:p14="http://schemas.microsoft.com/office/powerpoint/2010/main" val="349167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720" t="33513" r="19344" b="48814"/>
          <a:stretch/>
        </p:blipFill>
        <p:spPr>
          <a:xfrm>
            <a:off x="2293882" y="662151"/>
            <a:ext cx="5178973" cy="51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8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on sequence of transformation WS with a partner. </a:t>
            </a:r>
          </a:p>
          <a:p>
            <a:r>
              <a:rPr lang="en-US" dirty="0"/>
              <a:t>You will need </a:t>
            </a:r>
            <a:r>
              <a:rPr lang="en-US"/>
              <a:t>a iPad </a:t>
            </a:r>
            <a:r>
              <a:rPr lang="en-US" dirty="0"/>
              <a:t>for this activity!</a:t>
            </a:r>
          </a:p>
          <a:p>
            <a:r>
              <a:rPr lang="en-US" dirty="0"/>
              <a:t>All the instructions are on the Worksheet!</a:t>
            </a:r>
          </a:p>
        </p:txBody>
      </p:sp>
    </p:spTree>
    <p:extLst>
      <p:ext uri="{BB962C8B-B14F-4D97-AF65-F5344CB8AC3E}">
        <p14:creationId xmlns:p14="http://schemas.microsoft.com/office/powerpoint/2010/main" val="338191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Worksheet!</a:t>
            </a:r>
          </a:p>
        </p:txBody>
      </p:sp>
    </p:spTree>
    <p:extLst>
      <p:ext uri="{BB962C8B-B14F-4D97-AF65-F5344CB8AC3E}">
        <p14:creationId xmlns:p14="http://schemas.microsoft.com/office/powerpoint/2010/main" val="408924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on your warm up!</a:t>
            </a:r>
          </a:p>
        </p:txBody>
      </p:sp>
    </p:spTree>
    <p:extLst>
      <p:ext uri="{BB962C8B-B14F-4D97-AF65-F5344CB8AC3E}">
        <p14:creationId xmlns:p14="http://schemas.microsoft.com/office/powerpoint/2010/main" val="164335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0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with sequence of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3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Instead of a description, we are given rules of the transformations!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You go through the same process as when you only had one rule!</a:t>
            </a:r>
          </a:p>
        </p:txBody>
      </p:sp>
    </p:spTree>
    <p:extLst>
      <p:ext uri="{BB962C8B-B14F-4D97-AF65-F5344CB8AC3E}">
        <p14:creationId xmlns:p14="http://schemas.microsoft.com/office/powerpoint/2010/main" val="902157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</a:t>
                </a:r>
                <a:r>
                  <a:rPr lang="en-US" dirty="0" err="1"/>
                  <a:t>x,y</a:t>
                </a:r>
                <a:r>
                  <a:rPr lang="en-US" dirty="0"/>
                  <a:t>)</a:t>
                </a:r>
                <a:r>
                  <a:rPr lang="en-US" dirty="0">
                    <a:sym typeface="Wingdings" panose="05000000000000000000" pitchFamily="2" charset="2"/>
                  </a:rPr>
                  <a:t>(3x,y)(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907" t="45325" r="28120" b="21598"/>
          <a:stretch/>
        </p:blipFill>
        <p:spPr>
          <a:xfrm>
            <a:off x="1324302" y="1791263"/>
            <a:ext cx="6258912" cy="50667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383E07-3341-EE41-A7FF-9E325B1B31FE}"/>
                  </a:ext>
                </a:extLst>
              </p14:cNvPr>
              <p14:cNvContentPartPr/>
              <p14:nvPr/>
            </p14:nvContentPartPr>
            <p14:xfrm>
              <a:off x="4124345" y="5739663"/>
              <a:ext cx="26280" cy="93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383E07-3341-EE41-A7FF-9E325B1B31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3385" y="5709063"/>
                <a:ext cx="878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id="{0FD4D330-02C5-6C44-8A65-4D0F23998E91}"/>
                  </a:ext>
                </a:extLst>
              </p14:cNvPr>
              <p14:cNvContentPartPr/>
              <p14:nvPr/>
            </p14:nvContentPartPr>
            <p14:xfrm>
              <a:off x="3869825" y="5776383"/>
              <a:ext cx="150840" cy="26064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0FD4D330-02C5-6C44-8A65-4D0F23998E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9225" y="5745423"/>
                <a:ext cx="212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F01457A-2E5F-CF42-8371-E6766CDC51BF}"/>
                  </a:ext>
                </a:extLst>
              </p14:cNvPr>
              <p14:cNvContentPartPr/>
              <p14:nvPr/>
            </p14:nvContentPartPr>
            <p14:xfrm>
              <a:off x="1901705" y="5823183"/>
              <a:ext cx="167040" cy="19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F01457A-2E5F-CF42-8371-E6766CDC51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1105" y="5792583"/>
                <a:ext cx="2282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DAE5483-F988-8A4F-B01B-27139276835B}"/>
                  </a:ext>
                </a:extLst>
              </p14:cNvPr>
              <p14:cNvContentPartPr/>
              <p14:nvPr/>
            </p14:nvContentPartPr>
            <p14:xfrm>
              <a:off x="2141105" y="5719143"/>
              <a:ext cx="62640" cy="109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DAE5483-F988-8A4F-B01B-2713927683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10505" y="5688183"/>
                <a:ext cx="1242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19F74D3B-0113-1F43-BCCC-577D8D6A6ACB}"/>
                  </a:ext>
                </a:extLst>
              </p14:cNvPr>
              <p14:cNvContentPartPr/>
              <p14:nvPr/>
            </p14:nvContentPartPr>
            <p14:xfrm>
              <a:off x="2057945" y="4730223"/>
              <a:ext cx="4195440" cy="87444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19F74D3B-0113-1F43-BCCC-577D8D6A6AC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27345" y="4699276"/>
                <a:ext cx="4257000" cy="935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Ink 54">
                <a:extLst>
                  <a:ext uri="{FF2B5EF4-FFF2-40B4-BE49-F238E27FC236}">
                    <a16:creationId xmlns:a16="http://schemas.microsoft.com/office/drawing/2014/main" id="{F71B4523-F31D-E340-A3CA-9BE00D8C93A2}"/>
                  </a:ext>
                </a:extLst>
              </p14:cNvPr>
              <p14:cNvContentPartPr/>
              <p14:nvPr/>
            </p14:nvContentPartPr>
            <p14:xfrm>
              <a:off x="3968105" y="3189423"/>
              <a:ext cx="2342520" cy="765720"/>
            </p14:xfrm>
          </p:contentPart>
        </mc:Choice>
        <mc:Fallback xmlns="">
          <p:pic>
            <p:nvPicPr>
              <p:cNvPr id="54" name="Ink 54">
                <a:extLst>
                  <a:ext uri="{FF2B5EF4-FFF2-40B4-BE49-F238E27FC236}">
                    <a16:creationId xmlns:a16="http://schemas.microsoft.com/office/drawing/2014/main" id="{F71B4523-F31D-E340-A3CA-9BE00D8C93A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37505" y="3158809"/>
                <a:ext cx="2404080" cy="8273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266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035" t="24677" r="47455" b="52909"/>
          <a:stretch/>
        </p:blipFill>
        <p:spPr>
          <a:xfrm>
            <a:off x="1387366" y="914399"/>
            <a:ext cx="6684579" cy="5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dirty="0">
                <a:sym typeface="Wingdings" panose="05000000000000000000" pitchFamily="2" charset="2"/>
              </a:rPr>
              <a:t>(x-1,y-1)(3x,y)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(-x,-y)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9" y="2055429"/>
            <a:ext cx="4802571" cy="4802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3">
                <a:extLst>
                  <a:ext uri="{FF2B5EF4-FFF2-40B4-BE49-F238E27FC236}">
                    <a16:creationId xmlns:a16="http://schemas.microsoft.com/office/drawing/2014/main" id="{7FC5EC8A-C986-674E-B624-76ED47049EA6}"/>
                  </a:ext>
                </a:extLst>
              </p14:cNvPr>
              <p14:cNvContentPartPr/>
              <p14:nvPr/>
            </p14:nvContentPartPr>
            <p14:xfrm>
              <a:off x="5296411" y="3220054"/>
              <a:ext cx="864360" cy="1046880"/>
            </p14:xfrm>
          </p:contentPart>
        </mc:Choice>
        <mc:Fallback xmlns="">
          <p:pic>
            <p:nvPicPr>
              <p:cNvPr id="33" name="Ink 33">
                <a:extLst>
                  <a:ext uri="{FF2B5EF4-FFF2-40B4-BE49-F238E27FC236}">
                    <a16:creationId xmlns:a16="http://schemas.microsoft.com/office/drawing/2014/main" id="{7FC5EC8A-C986-674E-B624-76ED47049E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0931" y="3204574"/>
                <a:ext cx="89496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8">
                <a:extLst>
                  <a:ext uri="{FF2B5EF4-FFF2-40B4-BE49-F238E27FC236}">
                    <a16:creationId xmlns:a16="http://schemas.microsoft.com/office/drawing/2014/main" id="{DD0F5A73-2E8A-2A44-8571-C90EFFAE126F}"/>
                  </a:ext>
                </a:extLst>
              </p14:cNvPr>
              <p14:cNvContentPartPr/>
              <p14:nvPr/>
            </p14:nvContentPartPr>
            <p14:xfrm>
              <a:off x="106025" y="2538903"/>
              <a:ext cx="291960" cy="343800"/>
            </p14:xfrm>
          </p:contentPart>
        </mc:Choice>
        <mc:Fallback xmlns="">
          <p:pic>
            <p:nvPicPr>
              <p:cNvPr id="16" name="Ink 18">
                <a:extLst>
                  <a:ext uri="{FF2B5EF4-FFF2-40B4-BE49-F238E27FC236}">
                    <a16:creationId xmlns:a16="http://schemas.microsoft.com/office/drawing/2014/main" id="{DD0F5A73-2E8A-2A44-8571-C90EFFAE12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25" y="2507943"/>
                <a:ext cx="35316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9">
                <a:extLst>
                  <a:ext uri="{FF2B5EF4-FFF2-40B4-BE49-F238E27FC236}">
                    <a16:creationId xmlns:a16="http://schemas.microsoft.com/office/drawing/2014/main" id="{962AA836-0842-A249-B352-8BE77F7B8BB9}"/>
                  </a:ext>
                </a:extLst>
              </p14:cNvPr>
              <p14:cNvContentPartPr/>
              <p14:nvPr/>
            </p14:nvContentPartPr>
            <p14:xfrm>
              <a:off x="647465" y="1950663"/>
              <a:ext cx="291600" cy="364680"/>
            </p14:xfrm>
          </p:contentPart>
        </mc:Choice>
        <mc:Fallback xmlns="">
          <p:pic>
            <p:nvPicPr>
              <p:cNvPr id="17" name="Ink 19">
                <a:extLst>
                  <a:ext uri="{FF2B5EF4-FFF2-40B4-BE49-F238E27FC236}">
                    <a16:creationId xmlns:a16="http://schemas.microsoft.com/office/drawing/2014/main" id="{962AA836-0842-A249-B352-8BE77F7B8B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6543" y="1920063"/>
                <a:ext cx="352725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20">
                <a:extLst>
                  <a:ext uri="{FF2B5EF4-FFF2-40B4-BE49-F238E27FC236}">
                    <a16:creationId xmlns:a16="http://schemas.microsoft.com/office/drawing/2014/main" id="{31A9D673-1E9E-844B-A620-E37B74DCB110}"/>
                  </a:ext>
                </a:extLst>
              </p14:cNvPr>
              <p14:cNvContentPartPr/>
              <p14:nvPr/>
            </p14:nvContentPartPr>
            <p14:xfrm>
              <a:off x="90545" y="1981983"/>
              <a:ext cx="463320" cy="286560"/>
            </p14:xfrm>
          </p:contentPart>
        </mc:Choice>
        <mc:Fallback xmlns="">
          <p:pic>
            <p:nvPicPr>
              <p:cNvPr id="18" name="Ink 20">
                <a:extLst>
                  <a:ext uri="{FF2B5EF4-FFF2-40B4-BE49-F238E27FC236}">
                    <a16:creationId xmlns:a16="http://schemas.microsoft.com/office/drawing/2014/main" id="{31A9D673-1E9E-844B-A620-E37B74DCB1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609" y="1951023"/>
                <a:ext cx="524472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CD35993-9F69-2149-8FBF-90C4197510F3}"/>
                  </a:ext>
                </a:extLst>
              </p14:cNvPr>
              <p14:cNvContentPartPr/>
              <p14:nvPr/>
            </p14:nvContentPartPr>
            <p14:xfrm>
              <a:off x="48785" y="3361143"/>
              <a:ext cx="109800" cy="234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CD35993-9F69-2149-8FBF-90C4197510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185" y="3330543"/>
                <a:ext cx="1710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" name="Ink 54">
                <a:extLst>
                  <a:ext uri="{FF2B5EF4-FFF2-40B4-BE49-F238E27FC236}">
                    <a16:creationId xmlns:a16="http://schemas.microsoft.com/office/drawing/2014/main" id="{AB93362F-DA22-B947-8D6D-A597B731F8BE}"/>
                  </a:ext>
                </a:extLst>
              </p14:cNvPr>
              <p14:cNvContentPartPr/>
              <p14:nvPr/>
            </p14:nvContentPartPr>
            <p14:xfrm>
              <a:off x="1249745" y="3231183"/>
              <a:ext cx="239040" cy="286560"/>
            </p14:xfrm>
          </p:contentPart>
        </mc:Choice>
        <mc:Fallback xmlns="">
          <p:pic>
            <p:nvPicPr>
              <p:cNvPr id="51" name="Ink 54">
                <a:extLst>
                  <a:ext uri="{FF2B5EF4-FFF2-40B4-BE49-F238E27FC236}">
                    <a16:creationId xmlns:a16="http://schemas.microsoft.com/office/drawing/2014/main" id="{AB93362F-DA22-B947-8D6D-A597B731F8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19145" y="3200223"/>
                <a:ext cx="3006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5">
                <a:extLst>
                  <a:ext uri="{FF2B5EF4-FFF2-40B4-BE49-F238E27FC236}">
                    <a16:creationId xmlns:a16="http://schemas.microsoft.com/office/drawing/2014/main" id="{6E28056A-32EF-DB48-B3CB-35BB33BC9E97}"/>
                  </a:ext>
                </a:extLst>
              </p14:cNvPr>
              <p14:cNvContentPartPr/>
              <p14:nvPr/>
            </p14:nvContentPartPr>
            <p14:xfrm>
              <a:off x="517145" y="2533503"/>
              <a:ext cx="977040" cy="448200"/>
            </p14:xfrm>
          </p:contentPart>
        </mc:Choice>
        <mc:Fallback xmlns="">
          <p:pic>
            <p:nvPicPr>
              <p:cNvPr id="52" name="Ink 55">
                <a:extLst>
                  <a:ext uri="{FF2B5EF4-FFF2-40B4-BE49-F238E27FC236}">
                    <a16:creationId xmlns:a16="http://schemas.microsoft.com/office/drawing/2014/main" id="{6E28056A-32EF-DB48-B3CB-35BB33BC9E9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6545" y="2502878"/>
                <a:ext cx="1038600" cy="509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4" name="Ink 57">
                <a:extLst>
                  <a:ext uri="{FF2B5EF4-FFF2-40B4-BE49-F238E27FC236}">
                    <a16:creationId xmlns:a16="http://schemas.microsoft.com/office/drawing/2014/main" id="{B96A3309-2013-6E46-B4A5-0614D86A1215}"/>
                  </a:ext>
                </a:extLst>
              </p14:cNvPr>
              <p14:cNvContentPartPr/>
              <p14:nvPr/>
            </p14:nvContentPartPr>
            <p14:xfrm>
              <a:off x="244625" y="3262143"/>
              <a:ext cx="916560" cy="401400"/>
            </p14:xfrm>
          </p:contentPart>
        </mc:Choice>
        <mc:Fallback xmlns="">
          <p:pic>
            <p:nvPicPr>
              <p:cNvPr id="54" name="Ink 57">
                <a:extLst>
                  <a:ext uri="{FF2B5EF4-FFF2-40B4-BE49-F238E27FC236}">
                    <a16:creationId xmlns:a16="http://schemas.microsoft.com/office/drawing/2014/main" id="{B96A3309-2013-6E46-B4A5-0614D86A121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4025" y="3231516"/>
                <a:ext cx="977760" cy="463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5F73FF6E-0C50-6D44-8074-F2CBB6FDC302}"/>
                  </a:ext>
                </a:extLst>
              </p14:cNvPr>
              <p14:cNvContentPartPr/>
              <p14:nvPr/>
            </p14:nvContentPartPr>
            <p14:xfrm>
              <a:off x="1035905" y="1924743"/>
              <a:ext cx="723960" cy="32292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5F73FF6E-0C50-6D44-8074-F2CBB6FDC30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5305" y="1893783"/>
                <a:ext cx="7851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1B1AD63-5C22-D843-8A71-09D4EABE1B00}"/>
                  </a:ext>
                </a:extLst>
              </p14:cNvPr>
              <p14:cNvContentPartPr/>
              <p14:nvPr/>
            </p14:nvContentPartPr>
            <p14:xfrm>
              <a:off x="1842665" y="1955703"/>
              <a:ext cx="10800" cy="229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1B1AD63-5C22-D843-8A71-09D4EABE1B0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12065" y="1925103"/>
                <a:ext cx="720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DE33498-64DE-F547-AB92-13A1AC955520}"/>
                  </a:ext>
                </a:extLst>
              </p14:cNvPr>
              <p14:cNvContentPartPr/>
              <p14:nvPr/>
            </p14:nvContentPartPr>
            <p14:xfrm>
              <a:off x="1952105" y="2195103"/>
              <a:ext cx="21240" cy="130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DE33498-64DE-F547-AB92-13A1AC95552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21145" y="2164503"/>
                <a:ext cx="824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812612-447F-CF4E-B93A-0B72E3163A47}"/>
                  </a:ext>
                </a:extLst>
              </p14:cNvPr>
              <p14:cNvContentPartPr/>
              <p14:nvPr/>
            </p14:nvContentPartPr>
            <p14:xfrm>
              <a:off x="2066585" y="1997463"/>
              <a:ext cx="15840" cy="192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812612-447F-CF4E-B93A-0B72E3163A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35985" y="1966863"/>
                <a:ext cx="774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9EB3D04-3D0A-AC40-8B2F-D09F0754BE62}"/>
                  </a:ext>
                </a:extLst>
              </p14:cNvPr>
              <p14:cNvContentPartPr/>
              <p14:nvPr/>
            </p14:nvContentPartPr>
            <p14:xfrm>
              <a:off x="2165225" y="1935183"/>
              <a:ext cx="83520" cy="322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9EB3D04-3D0A-AC40-8B2F-D09F0754BE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34625" y="1904223"/>
                <a:ext cx="1450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BA07F1A-E816-ED40-8476-1AB1DD7B9092}"/>
                  </a:ext>
                </a:extLst>
              </p14:cNvPr>
              <p14:cNvContentPartPr/>
              <p14:nvPr/>
            </p14:nvContentPartPr>
            <p14:xfrm>
              <a:off x="1613705" y="2564823"/>
              <a:ext cx="62640" cy="276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BA07F1A-E816-ED40-8476-1AB1DD7B909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83105" y="2534223"/>
                <a:ext cx="1242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CDE8DBB-60B5-D74E-B936-34AA0F567F53}"/>
                  </a:ext>
                </a:extLst>
              </p14:cNvPr>
              <p14:cNvContentPartPr/>
              <p14:nvPr/>
            </p14:nvContentPartPr>
            <p14:xfrm>
              <a:off x="1800905" y="2575263"/>
              <a:ext cx="129960" cy="218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CDE8DBB-60B5-D74E-B936-34AA0F567F5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70305" y="2544663"/>
                <a:ext cx="1911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F0DE700-0A13-8047-AD06-FF7B5F10002A}"/>
                  </a:ext>
                </a:extLst>
              </p14:cNvPr>
              <p14:cNvContentPartPr/>
              <p14:nvPr/>
            </p14:nvContentPartPr>
            <p14:xfrm>
              <a:off x="1571945" y="3267543"/>
              <a:ext cx="47160" cy="271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F0DE700-0A13-8047-AD06-FF7B5F1000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41345" y="3236943"/>
                <a:ext cx="1087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8122802-7217-DE48-AF20-1189C428AAFF}"/>
                  </a:ext>
                </a:extLst>
              </p14:cNvPr>
              <p14:cNvContentPartPr/>
              <p14:nvPr/>
            </p14:nvContentPartPr>
            <p14:xfrm>
              <a:off x="1936265" y="3407943"/>
              <a:ext cx="31680" cy="161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8122802-7217-DE48-AF20-1189C428AAF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05665" y="3377343"/>
                <a:ext cx="928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1" name="Ink 103">
                <a:extLst>
                  <a:ext uri="{FF2B5EF4-FFF2-40B4-BE49-F238E27FC236}">
                    <a16:creationId xmlns:a16="http://schemas.microsoft.com/office/drawing/2014/main" id="{48876682-DE83-1C42-AE81-6CC30394703B}"/>
                  </a:ext>
                </a:extLst>
              </p14:cNvPr>
              <p14:cNvContentPartPr/>
              <p14:nvPr/>
            </p14:nvContentPartPr>
            <p14:xfrm>
              <a:off x="2102945" y="3178983"/>
              <a:ext cx="171360" cy="338760"/>
            </p14:xfrm>
          </p:contentPart>
        </mc:Choice>
        <mc:Fallback xmlns="">
          <p:pic>
            <p:nvPicPr>
              <p:cNvPr id="101" name="Ink 103">
                <a:extLst>
                  <a:ext uri="{FF2B5EF4-FFF2-40B4-BE49-F238E27FC236}">
                    <a16:creationId xmlns:a16="http://schemas.microsoft.com/office/drawing/2014/main" id="{48876682-DE83-1C42-AE81-6CC30394703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72409" y="3148383"/>
                <a:ext cx="232432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" name="Ink 104">
                <a:extLst>
                  <a:ext uri="{FF2B5EF4-FFF2-40B4-BE49-F238E27FC236}">
                    <a16:creationId xmlns:a16="http://schemas.microsoft.com/office/drawing/2014/main" id="{06782AE8-9190-0240-A947-E976C1E65FFD}"/>
                  </a:ext>
                </a:extLst>
              </p14:cNvPr>
              <p14:cNvContentPartPr/>
              <p14:nvPr/>
            </p14:nvContentPartPr>
            <p14:xfrm>
              <a:off x="1696865" y="3241623"/>
              <a:ext cx="166680" cy="245160"/>
            </p14:xfrm>
          </p:contentPart>
        </mc:Choice>
        <mc:Fallback xmlns="">
          <p:pic>
            <p:nvPicPr>
              <p:cNvPr id="102" name="Ink 104">
                <a:extLst>
                  <a:ext uri="{FF2B5EF4-FFF2-40B4-BE49-F238E27FC236}">
                    <a16:creationId xmlns:a16="http://schemas.microsoft.com/office/drawing/2014/main" id="{06782AE8-9190-0240-A947-E976C1E65FF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66331" y="3210663"/>
                <a:ext cx="227748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2" name="Ink 137">
                <a:extLst>
                  <a:ext uri="{FF2B5EF4-FFF2-40B4-BE49-F238E27FC236}">
                    <a16:creationId xmlns:a16="http://schemas.microsoft.com/office/drawing/2014/main" id="{D06455A4-AF58-E74D-939A-7AACC8C028FE}"/>
                  </a:ext>
                </a:extLst>
              </p14:cNvPr>
              <p14:cNvContentPartPr/>
              <p14:nvPr/>
            </p14:nvContentPartPr>
            <p14:xfrm>
              <a:off x="2659865" y="3043623"/>
              <a:ext cx="229320" cy="255600"/>
            </p14:xfrm>
          </p:contentPart>
        </mc:Choice>
        <mc:Fallback xmlns="">
          <p:pic>
            <p:nvPicPr>
              <p:cNvPr id="132" name="Ink 137">
                <a:extLst>
                  <a:ext uri="{FF2B5EF4-FFF2-40B4-BE49-F238E27FC236}">
                    <a16:creationId xmlns:a16="http://schemas.microsoft.com/office/drawing/2014/main" id="{D06455A4-AF58-E74D-939A-7AACC8C028F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29265" y="3012980"/>
                <a:ext cx="290880" cy="317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3" name="Ink 138">
                <a:extLst>
                  <a:ext uri="{FF2B5EF4-FFF2-40B4-BE49-F238E27FC236}">
                    <a16:creationId xmlns:a16="http://schemas.microsoft.com/office/drawing/2014/main" id="{1A7236D4-7248-A241-AAD3-F195C5B1F9F2}"/>
                  </a:ext>
                </a:extLst>
              </p14:cNvPr>
              <p14:cNvContentPartPr/>
              <p14:nvPr/>
            </p14:nvContentPartPr>
            <p14:xfrm>
              <a:off x="2680745" y="2512623"/>
              <a:ext cx="244800" cy="261000"/>
            </p14:xfrm>
          </p:contentPart>
        </mc:Choice>
        <mc:Fallback xmlns="">
          <p:pic>
            <p:nvPicPr>
              <p:cNvPr id="133" name="Ink 138">
                <a:extLst>
                  <a:ext uri="{FF2B5EF4-FFF2-40B4-BE49-F238E27FC236}">
                    <a16:creationId xmlns:a16="http://schemas.microsoft.com/office/drawing/2014/main" id="{1A7236D4-7248-A241-AAD3-F195C5B1F9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50190" y="2481981"/>
                <a:ext cx="305910" cy="322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4" name="Ink 139">
                <a:extLst>
                  <a:ext uri="{FF2B5EF4-FFF2-40B4-BE49-F238E27FC236}">
                    <a16:creationId xmlns:a16="http://schemas.microsoft.com/office/drawing/2014/main" id="{C41EAF2B-4D25-7D41-9B5D-A89B112310F7}"/>
                  </a:ext>
                </a:extLst>
              </p14:cNvPr>
              <p14:cNvContentPartPr/>
              <p14:nvPr/>
            </p14:nvContentPartPr>
            <p14:xfrm>
              <a:off x="2774345" y="1846623"/>
              <a:ext cx="317880" cy="317160"/>
            </p14:xfrm>
          </p:contentPart>
        </mc:Choice>
        <mc:Fallback xmlns="">
          <p:pic>
            <p:nvPicPr>
              <p:cNvPr id="134" name="Ink 139">
                <a:extLst>
                  <a:ext uri="{FF2B5EF4-FFF2-40B4-BE49-F238E27FC236}">
                    <a16:creationId xmlns:a16="http://schemas.microsoft.com/office/drawing/2014/main" id="{C41EAF2B-4D25-7D41-9B5D-A89B112310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43745" y="1816023"/>
                <a:ext cx="37908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5" name="Ink 140">
                <a:extLst>
                  <a:ext uri="{FF2B5EF4-FFF2-40B4-BE49-F238E27FC236}">
                    <a16:creationId xmlns:a16="http://schemas.microsoft.com/office/drawing/2014/main" id="{FFAF5AF2-3070-7D44-ABF4-FCA47C6E0D51}"/>
                  </a:ext>
                </a:extLst>
              </p14:cNvPr>
              <p14:cNvContentPartPr/>
              <p14:nvPr/>
            </p14:nvContentPartPr>
            <p14:xfrm>
              <a:off x="2368265" y="3132183"/>
              <a:ext cx="193320" cy="120240"/>
            </p14:xfrm>
          </p:contentPart>
        </mc:Choice>
        <mc:Fallback xmlns="">
          <p:pic>
            <p:nvPicPr>
              <p:cNvPr id="135" name="Ink 140">
                <a:extLst>
                  <a:ext uri="{FF2B5EF4-FFF2-40B4-BE49-F238E27FC236}">
                    <a16:creationId xmlns:a16="http://schemas.microsoft.com/office/drawing/2014/main" id="{FFAF5AF2-3070-7D44-ABF4-FCA47C6E0D5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37608" y="3101583"/>
                <a:ext cx="254634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6" name="Ink 141">
                <a:extLst>
                  <a:ext uri="{FF2B5EF4-FFF2-40B4-BE49-F238E27FC236}">
                    <a16:creationId xmlns:a16="http://schemas.microsoft.com/office/drawing/2014/main" id="{9794EF44-E273-3746-AE8D-CF1CEED2FF5A}"/>
                  </a:ext>
                </a:extLst>
              </p14:cNvPr>
              <p14:cNvContentPartPr/>
              <p14:nvPr/>
            </p14:nvContentPartPr>
            <p14:xfrm>
              <a:off x="2024825" y="2554383"/>
              <a:ext cx="525960" cy="369720"/>
            </p14:xfrm>
          </p:contentPart>
        </mc:Choice>
        <mc:Fallback xmlns="">
          <p:pic>
            <p:nvPicPr>
              <p:cNvPr id="136" name="Ink 141">
                <a:extLst>
                  <a:ext uri="{FF2B5EF4-FFF2-40B4-BE49-F238E27FC236}">
                    <a16:creationId xmlns:a16="http://schemas.microsoft.com/office/drawing/2014/main" id="{9794EF44-E273-3746-AE8D-CF1CEED2FF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94225" y="2523813"/>
                <a:ext cx="587520" cy="430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7" name="Ink 142">
                <a:extLst>
                  <a:ext uri="{FF2B5EF4-FFF2-40B4-BE49-F238E27FC236}">
                    <a16:creationId xmlns:a16="http://schemas.microsoft.com/office/drawing/2014/main" id="{9762CF1A-9576-6A45-8847-C06454785C1F}"/>
                  </a:ext>
                </a:extLst>
              </p14:cNvPr>
              <p14:cNvContentPartPr/>
              <p14:nvPr/>
            </p14:nvContentPartPr>
            <p14:xfrm>
              <a:off x="2373665" y="1981983"/>
              <a:ext cx="286560" cy="167040"/>
            </p14:xfrm>
          </p:contentPart>
        </mc:Choice>
        <mc:Fallback xmlns="">
          <p:pic>
            <p:nvPicPr>
              <p:cNvPr id="137" name="Ink 142">
                <a:extLst>
                  <a:ext uri="{FF2B5EF4-FFF2-40B4-BE49-F238E27FC236}">
                    <a16:creationId xmlns:a16="http://schemas.microsoft.com/office/drawing/2014/main" id="{9762CF1A-9576-6A45-8847-C06454785C1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43065" y="1951023"/>
                <a:ext cx="3481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5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0DD994C-6C70-D443-91A6-4CCEEEF47341}"/>
                  </a:ext>
                </a:extLst>
              </p14:cNvPr>
              <p14:cNvContentPartPr/>
              <p14:nvPr/>
            </p14:nvContentPartPr>
            <p14:xfrm>
              <a:off x="5574425" y="3506943"/>
              <a:ext cx="177480" cy="60408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0DD994C-6C70-D443-91A6-4CCEEEF4734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65785" y="3497943"/>
                <a:ext cx="19512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59285B2C-1553-0646-AB49-5C16D18812A2}"/>
                  </a:ext>
                </a:extLst>
              </p14:cNvPr>
              <p14:cNvContentPartPr/>
              <p14:nvPr/>
            </p14:nvContentPartPr>
            <p14:xfrm>
              <a:off x="3024185" y="2523063"/>
              <a:ext cx="52560" cy="2865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59285B2C-1553-0646-AB49-5C16D18812A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93585" y="2492463"/>
                <a:ext cx="1137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2FF041CA-EDDE-D841-8926-19ABF4C6201C}"/>
                  </a:ext>
                </a:extLst>
              </p14:cNvPr>
              <p14:cNvContentPartPr/>
              <p14:nvPr/>
            </p14:nvContentPartPr>
            <p14:xfrm>
              <a:off x="3159545" y="2549343"/>
              <a:ext cx="114840" cy="203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2FF041CA-EDDE-D841-8926-19ABF4C6201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28945" y="2518383"/>
                <a:ext cx="176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4" name="Ink 155">
                <a:extLst>
                  <a:ext uri="{FF2B5EF4-FFF2-40B4-BE49-F238E27FC236}">
                    <a16:creationId xmlns:a16="http://schemas.microsoft.com/office/drawing/2014/main" id="{746AE5E6-360A-B94E-AA2D-2FCC193CBA7C}"/>
                  </a:ext>
                </a:extLst>
              </p14:cNvPr>
              <p14:cNvContentPartPr/>
              <p14:nvPr/>
            </p14:nvContentPartPr>
            <p14:xfrm>
              <a:off x="2998265" y="3033183"/>
              <a:ext cx="343800" cy="312840"/>
            </p14:xfrm>
          </p:contentPart>
        </mc:Choice>
        <mc:Fallback xmlns="">
          <p:pic>
            <p:nvPicPr>
              <p:cNvPr id="154" name="Ink 155">
                <a:extLst>
                  <a:ext uri="{FF2B5EF4-FFF2-40B4-BE49-F238E27FC236}">
                    <a16:creationId xmlns:a16="http://schemas.microsoft.com/office/drawing/2014/main" id="{746AE5E6-360A-B94E-AA2D-2FCC193CBA7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67665" y="3002548"/>
                <a:ext cx="405360" cy="374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5" name="Ink 156">
                <a:extLst>
                  <a:ext uri="{FF2B5EF4-FFF2-40B4-BE49-F238E27FC236}">
                    <a16:creationId xmlns:a16="http://schemas.microsoft.com/office/drawing/2014/main" id="{6AAB4CA5-E60E-6449-9337-7B0433A1A07D}"/>
                  </a:ext>
                </a:extLst>
              </p14:cNvPr>
              <p14:cNvContentPartPr/>
              <p14:nvPr/>
            </p14:nvContentPartPr>
            <p14:xfrm>
              <a:off x="3357185" y="2455383"/>
              <a:ext cx="323280" cy="349200"/>
            </p14:xfrm>
          </p:contentPart>
        </mc:Choice>
        <mc:Fallback xmlns="">
          <p:pic>
            <p:nvPicPr>
              <p:cNvPr id="155" name="Ink 156">
                <a:extLst>
                  <a:ext uri="{FF2B5EF4-FFF2-40B4-BE49-F238E27FC236}">
                    <a16:creationId xmlns:a16="http://schemas.microsoft.com/office/drawing/2014/main" id="{6AAB4CA5-E60E-6449-9337-7B0433A1A07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26551" y="2424783"/>
                <a:ext cx="384909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62" name="Ink 162">
                <a:extLst>
                  <a:ext uri="{FF2B5EF4-FFF2-40B4-BE49-F238E27FC236}">
                    <a16:creationId xmlns:a16="http://schemas.microsoft.com/office/drawing/2014/main" id="{2818B44F-1D8A-F843-A511-A84DC7708A26}"/>
                  </a:ext>
                </a:extLst>
              </p14:cNvPr>
              <p14:cNvContentPartPr/>
              <p14:nvPr/>
            </p14:nvContentPartPr>
            <p14:xfrm>
              <a:off x="3461225" y="2960463"/>
              <a:ext cx="255600" cy="447840"/>
            </p14:xfrm>
          </p:contentPart>
        </mc:Choice>
        <mc:Fallback xmlns="">
          <p:pic>
            <p:nvPicPr>
              <p:cNvPr id="162" name="Ink 162">
                <a:extLst>
                  <a:ext uri="{FF2B5EF4-FFF2-40B4-BE49-F238E27FC236}">
                    <a16:creationId xmlns:a16="http://schemas.microsoft.com/office/drawing/2014/main" id="{2818B44F-1D8A-F843-A511-A84DC7708A2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30582" y="2929863"/>
                <a:ext cx="317247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D14A6ACD-E5C4-6145-B394-0CDC81640077}"/>
                  </a:ext>
                </a:extLst>
              </p14:cNvPr>
              <p14:cNvContentPartPr/>
              <p14:nvPr/>
            </p14:nvContentPartPr>
            <p14:xfrm>
              <a:off x="3555185" y="2060103"/>
              <a:ext cx="15840" cy="1252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D14A6ACD-E5C4-6145-B394-0CDC8164007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24585" y="2029143"/>
                <a:ext cx="774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68" name="Ink 169">
                <a:extLst>
                  <a:ext uri="{FF2B5EF4-FFF2-40B4-BE49-F238E27FC236}">
                    <a16:creationId xmlns:a16="http://schemas.microsoft.com/office/drawing/2014/main" id="{5C4CA526-78C9-F344-BFCE-DA1B20AFD395}"/>
                  </a:ext>
                </a:extLst>
              </p14:cNvPr>
              <p14:cNvContentPartPr/>
              <p14:nvPr/>
            </p14:nvContentPartPr>
            <p14:xfrm>
              <a:off x="3648785" y="1773543"/>
              <a:ext cx="198000" cy="338760"/>
            </p14:xfrm>
          </p:contentPart>
        </mc:Choice>
        <mc:Fallback xmlns="">
          <p:pic>
            <p:nvPicPr>
              <p:cNvPr id="168" name="Ink 169">
                <a:extLst>
                  <a:ext uri="{FF2B5EF4-FFF2-40B4-BE49-F238E27FC236}">
                    <a16:creationId xmlns:a16="http://schemas.microsoft.com/office/drawing/2014/main" id="{5C4CA526-78C9-F344-BFCE-DA1B20AFD39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18185" y="1742943"/>
                <a:ext cx="2595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69" name="Ink 170">
                <a:extLst>
                  <a:ext uri="{FF2B5EF4-FFF2-40B4-BE49-F238E27FC236}">
                    <a16:creationId xmlns:a16="http://schemas.microsoft.com/office/drawing/2014/main" id="{F3C7A8CD-C446-3441-A30F-40FF3D0149E0}"/>
                  </a:ext>
                </a:extLst>
              </p14:cNvPr>
              <p14:cNvContentPartPr/>
              <p14:nvPr/>
            </p14:nvContentPartPr>
            <p14:xfrm>
              <a:off x="3216785" y="1789383"/>
              <a:ext cx="250200" cy="390600"/>
            </p14:xfrm>
          </p:contentPart>
        </mc:Choice>
        <mc:Fallback xmlns="">
          <p:pic>
            <p:nvPicPr>
              <p:cNvPr id="169" name="Ink 170">
                <a:extLst>
                  <a:ext uri="{FF2B5EF4-FFF2-40B4-BE49-F238E27FC236}">
                    <a16:creationId xmlns:a16="http://schemas.microsoft.com/office/drawing/2014/main" id="{F3C7A8CD-C446-3441-A30F-40FF3D0149E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186185" y="1758423"/>
                <a:ext cx="31140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77" name="Ink 177">
                <a:extLst>
                  <a:ext uri="{FF2B5EF4-FFF2-40B4-BE49-F238E27FC236}">
                    <a16:creationId xmlns:a16="http://schemas.microsoft.com/office/drawing/2014/main" id="{7490ED94-6C5F-4A4B-B78F-BD9C8970DDC5}"/>
                  </a:ext>
                </a:extLst>
              </p14:cNvPr>
              <p14:cNvContentPartPr/>
              <p14:nvPr/>
            </p14:nvContentPartPr>
            <p14:xfrm>
              <a:off x="6230345" y="4079343"/>
              <a:ext cx="260640" cy="255600"/>
            </p14:xfrm>
          </p:contentPart>
        </mc:Choice>
        <mc:Fallback xmlns="">
          <p:pic>
            <p:nvPicPr>
              <p:cNvPr id="177" name="Ink 177">
                <a:extLst>
                  <a:ext uri="{FF2B5EF4-FFF2-40B4-BE49-F238E27FC236}">
                    <a16:creationId xmlns:a16="http://schemas.microsoft.com/office/drawing/2014/main" id="{7490ED94-6C5F-4A4B-B78F-BD9C8970DDC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199745" y="4048700"/>
                <a:ext cx="321840" cy="317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5" name="Ink 206">
                <a:extLst>
                  <a:ext uri="{FF2B5EF4-FFF2-40B4-BE49-F238E27FC236}">
                    <a16:creationId xmlns:a16="http://schemas.microsoft.com/office/drawing/2014/main" id="{A2E7E113-20B7-F146-8178-FD40BF6759A9}"/>
                  </a:ext>
                </a:extLst>
              </p14:cNvPr>
              <p14:cNvContentPartPr/>
              <p14:nvPr/>
            </p14:nvContentPartPr>
            <p14:xfrm>
              <a:off x="4091225" y="1836183"/>
              <a:ext cx="177120" cy="213840"/>
            </p14:xfrm>
          </p:contentPart>
        </mc:Choice>
        <mc:Fallback xmlns="">
          <p:pic>
            <p:nvPicPr>
              <p:cNvPr id="205" name="Ink 206">
                <a:extLst>
                  <a:ext uri="{FF2B5EF4-FFF2-40B4-BE49-F238E27FC236}">
                    <a16:creationId xmlns:a16="http://schemas.microsoft.com/office/drawing/2014/main" id="{A2E7E113-20B7-F146-8178-FD40BF6759A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60687" y="1805583"/>
                <a:ext cx="238196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10" name="Ink 210">
                <a:extLst>
                  <a:ext uri="{FF2B5EF4-FFF2-40B4-BE49-F238E27FC236}">
                    <a16:creationId xmlns:a16="http://schemas.microsoft.com/office/drawing/2014/main" id="{BE7092AF-AE63-874A-AD08-19C41AE08275}"/>
                  </a:ext>
                </a:extLst>
              </p14:cNvPr>
              <p14:cNvContentPartPr/>
              <p14:nvPr/>
            </p14:nvContentPartPr>
            <p14:xfrm>
              <a:off x="3851825" y="2564823"/>
              <a:ext cx="312840" cy="187560"/>
            </p14:xfrm>
          </p:contentPart>
        </mc:Choice>
        <mc:Fallback xmlns="">
          <p:pic>
            <p:nvPicPr>
              <p:cNvPr id="210" name="Ink 210">
                <a:extLst>
                  <a:ext uri="{FF2B5EF4-FFF2-40B4-BE49-F238E27FC236}">
                    <a16:creationId xmlns:a16="http://schemas.microsoft.com/office/drawing/2014/main" id="{BE7092AF-AE63-874A-AD08-19C41AE0827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21190" y="2534223"/>
                <a:ext cx="374471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C6E9B744-4702-5A43-B3DB-888A1C1F0A6A}"/>
                  </a:ext>
                </a:extLst>
              </p14:cNvPr>
              <p14:cNvContentPartPr/>
              <p14:nvPr/>
            </p14:nvContentPartPr>
            <p14:xfrm>
              <a:off x="4804385" y="2382663"/>
              <a:ext cx="73080" cy="4273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C6E9B744-4702-5A43-B3DB-888A1C1F0A6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773425" y="2352063"/>
                <a:ext cx="13464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19" name="Ink 220">
                <a:extLst>
                  <a:ext uri="{FF2B5EF4-FFF2-40B4-BE49-F238E27FC236}">
                    <a16:creationId xmlns:a16="http://schemas.microsoft.com/office/drawing/2014/main" id="{32498E46-40B1-2E4A-B592-BB4500D88A29}"/>
                  </a:ext>
                </a:extLst>
              </p14:cNvPr>
              <p14:cNvContentPartPr/>
              <p14:nvPr/>
            </p14:nvContentPartPr>
            <p14:xfrm>
              <a:off x="4257905" y="2382663"/>
              <a:ext cx="364320" cy="395640"/>
            </p14:xfrm>
          </p:contentPart>
        </mc:Choice>
        <mc:Fallback xmlns="">
          <p:pic>
            <p:nvPicPr>
              <p:cNvPr id="219" name="Ink 220">
                <a:extLst>
                  <a:ext uri="{FF2B5EF4-FFF2-40B4-BE49-F238E27FC236}">
                    <a16:creationId xmlns:a16="http://schemas.microsoft.com/office/drawing/2014/main" id="{32498E46-40B1-2E4A-B592-BB4500D88A2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226976" y="2352091"/>
                <a:ext cx="425460" cy="456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20" name="Ink 221">
                <a:extLst>
                  <a:ext uri="{FF2B5EF4-FFF2-40B4-BE49-F238E27FC236}">
                    <a16:creationId xmlns:a16="http://schemas.microsoft.com/office/drawing/2014/main" id="{460F05C7-D860-704D-AC2C-C9B593D9A1AE}"/>
                  </a:ext>
                </a:extLst>
              </p14:cNvPr>
              <p14:cNvContentPartPr/>
              <p14:nvPr/>
            </p14:nvContentPartPr>
            <p14:xfrm>
              <a:off x="4424225" y="1664463"/>
              <a:ext cx="526320" cy="458280"/>
            </p14:xfrm>
          </p:contentPart>
        </mc:Choice>
        <mc:Fallback xmlns="">
          <p:pic>
            <p:nvPicPr>
              <p:cNvPr id="220" name="Ink 221">
                <a:extLst>
                  <a:ext uri="{FF2B5EF4-FFF2-40B4-BE49-F238E27FC236}">
                    <a16:creationId xmlns:a16="http://schemas.microsoft.com/office/drawing/2014/main" id="{460F05C7-D860-704D-AC2C-C9B593D9A1A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393604" y="1633503"/>
                <a:ext cx="587922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25" name="Ink 225">
                <a:extLst>
                  <a:ext uri="{FF2B5EF4-FFF2-40B4-BE49-F238E27FC236}">
                    <a16:creationId xmlns:a16="http://schemas.microsoft.com/office/drawing/2014/main" id="{08BFE462-FB81-6545-9066-509BCEC505C1}"/>
                  </a:ext>
                </a:extLst>
              </p14:cNvPr>
              <p14:cNvContentPartPr/>
              <p14:nvPr/>
            </p14:nvContentPartPr>
            <p14:xfrm>
              <a:off x="3893585" y="3106263"/>
              <a:ext cx="177120" cy="182520"/>
            </p14:xfrm>
          </p:contentPart>
        </mc:Choice>
        <mc:Fallback xmlns="">
          <p:pic>
            <p:nvPicPr>
              <p:cNvPr id="225" name="Ink 225">
                <a:extLst>
                  <a:ext uri="{FF2B5EF4-FFF2-40B4-BE49-F238E27FC236}">
                    <a16:creationId xmlns:a16="http://schemas.microsoft.com/office/drawing/2014/main" id="{08BFE462-FB81-6545-9066-509BCEC505C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62688" y="3075303"/>
                <a:ext cx="238196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D1EA35B5-18C9-3141-B765-BE3C3FA57754}"/>
                  </a:ext>
                </a:extLst>
              </p14:cNvPr>
              <p14:cNvContentPartPr/>
              <p14:nvPr/>
            </p14:nvContentPartPr>
            <p14:xfrm>
              <a:off x="4294265" y="3022743"/>
              <a:ext cx="135720" cy="2451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D1EA35B5-18C9-3141-B765-BE3C3FA5775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263665" y="2992143"/>
                <a:ext cx="1969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7F5372C2-A6E2-9C4A-A256-283999F47014}"/>
                  </a:ext>
                </a:extLst>
              </p14:cNvPr>
              <p14:cNvContentPartPr/>
              <p14:nvPr/>
            </p14:nvContentPartPr>
            <p14:xfrm>
              <a:off x="5340425" y="1778943"/>
              <a:ext cx="151200" cy="2397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7F5372C2-A6E2-9C4A-A256-283999F4701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309825" y="1748343"/>
                <a:ext cx="2127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E4B9F0B4-0942-2549-B005-D32A36FB1909}"/>
                  </a:ext>
                </a:extLst>
              </p14:cNvPr>
              <p14:cNvContentPartPr/>
              <p14:nvPr/>
            </p14:nvContentPartPr>
            <p14:xfrm>
              <a:off x="5574425" y="1940223"/>
              <a:ext cx="21240" cy="1303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E4B9F0B4-0942-2549-B005-D32A36FB190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543825" y="1909623"/>
                <a:ext cx="824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9809E65B-2ACE-F549-B8FA-AB4BDC643CC9}"/>
                  </a:ext>
                </a:extLst>
              </p14:cNvPr>
              <p14:cNvContentPartPr/>
              <p14:nvPr/>
            </p14:nvContentPartPr>
            <p14:xfrm>
              <a:off x="5663705" y="1846623"/>
              <a:ext cx="98640" cy="262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9809E65B-2ACE-F549-B8FA-AB4BDC643CC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633105" y="1816023"/>
                <a:ext cx="1602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41" name="Ink 242">
                <a:extLst>
                  <a:ext uri="{FF2B5EF4-FFF2-40B4-BE49-F238E27FC236}">
                    <a16:creationId xmlns:a16="http://schemas.microsoft.com/office/drawing/2014/main" id="{DC50F494-828F-834D-8E2F-BBA9DB99F5D5}"/>
                  </a:ext>
                </a:extLst>
              </p14:cNvPr>
              <p14:cNvContentPartPr/>
              <p14:nvPr/>
            </p14:nvContentPartPr>
            <p14:xfrm>
              <a:off x="5860985" y="1643583"/>
              <a:ext cx="198000" cy="396000"/>
            </p14:xfrm>
          </p:contentPart>
        </mc:Choice>
        <mc:Fallback xmlns="">
          <p:pic>
            <p:nvPicPr>
              <p:cNvPr id="241" name="Ink 242">
                <a:extLst>
                  <a:ext uri="{FF2B5EF4-FFF2-40B4-BE49-F238E27FC236}">
                    <a16:creationId xmlns:a16="http://schemas.microsoft.com/office/drawing/2014/main" id="{DC50F494-828F-834D-8E2F-BBA9DB99F5D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30025" y="1612983"/>
                <a:ext cx="25956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42" name="Ink 243">
                <a:extLst>
                  <a:ext uri="{FF2B5EF4-FFF2-40B4-BE49-F238E27FC236}">
                    <a16:creationId xmlns:a16="http://schemas.microsoft.com/office/drawing/2014/main" id="{8A1A1498-42E7-5949-86A6-6C8CAB669193}"/>
                  </a:ext>
                </a:extLst>
              </p14:cNvPr>
              <p14:cNvContentPartPr/>
              <p14:nvPr/>
            </p14:nvContentPartPr>
            <p14:xfrm>
              <a:off x="5064665" y="1659063"/>
              <a:ext cx="182160" cy="401040"/>
            </p14:xfrm>
          </p:contentPart>
        </mc:Choice>
        <mc:Fallback xmlns="">
          <p:pic>
            <p:nvPicPr>
              <p:cNvPr id="242" name="Ink 243">
                <a:extLst>
                  <a:ext uri="{FF2B5EF4-FFF2-40B4-BE49-F238E27FC236}">
                    <a16:creationId xmlns:a16="http://schemas.microsoft.com/office/drawing/2014/main" id="{8A1A1498-42E7-5949-86A6-6C8CAB66919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033766" y="1628463"/>
                <a:ext cx="243239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7D8856CD-D2DA-9F46-BE44-4B192E8952D4}"/>
                  </a:ext>
                </a:extLst>
              </p14:cNvPr>
              <p14:cNvContentPartPr/>
              <p14:nvPr/>
            </p14:nvContentPartPr>
            <p14:xfrm>
              <a:off x="4976105" y="2455383"/>
              <a:ext cx="198000" cy="23472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7D8856CD-D2DA-9F46-BE44-4B192E8952D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945505" y="2424783"/>
                <a:ext cx="2595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76094ED6-04FB-EF4D-BBDB-59FCFC66995A}"/>
                  </a:ext>
                </a:extLst>
              </p14:cNvPr>
              <p14:cNvContentPartPr/>
              <p14:nvPr/>
            </p14:nvContentPartPr>
            <p14:xfrm>
              <a:off x="5288225" y="2611623"/>
              <a:ext cx="31680" cy="1875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76094ED6-04FB-EF4D-BBDB-59FCFC66995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257625" y="2581023"/>
                <a:ext cx="928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51" name="Ink 251">
                <a:extLst>
                  <a:ext uri="{FF2B5EF4-FFF2-40B4-BE49-F238E27FC236}">
                    <a16:creationId xmlns:a16="http://schemas.microsoft.com/office/drawing/2014/main" id="{1CE486A8-5D0F-534B-80BA-CA72316EB2F1}"/>
                  </a:ext>
                </a:extLst>
              </p14:cNvPr>
              <p14:cNvContentPartPr/>
              <p14:nvPr/>
            </p14:nvContentPartPr>
            <p14:xfrm>
              <a:off x="5480825" y="2338743"/>
              <a:ext cx="432720" cy="372240"/>
            </p14:xfrm>
          </p:contentPart>
        </mc:Choice>
        <mc:Fallback xmlns="">
          <p:pic>
            <p:nvPicPr>
              <p:cNvPr id="251" name="Ink 251">
                <a:extLst>
                  <a:ext uri="{FF2B5EF4-FFF2-40B4-BE49-F238E27FC236}">
                    <a16:creationId xmlns:a16="http://schemas.microsoft.com/office/drawing/2014/main" id="{1CE486A8-5D0F-534B-80BA-CA72316EB2F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450200" y="2308143"/>
                <a:ext cx="49397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75" name="Ink 276">
                <a:extLst>
                  <a:ext uri="{FF2B5EF4-FFF2-40B4-BE49-F238E27FC236}">
                    <a16:creationId xmlns:a16="http://schemas.microsoft.com/office/drawing/2014/main" id="{FBE44D1F-E0D2-DD40-8344-C07A45FAEC2D}"/>
                  </a:ext>
                </a:extLst>
              </p14:cNvPr>
              <p14:cNvContentPartPr/>
              <p14:nvPr/>
            </p14:nvContentPartPr>
            <p14:xfrm>
              <a:off x="6246185" y="4698903"/>
              <a:ext cx="375120" cy="167040"/>
            </p14:xfrm>
          </p:contentPart>
        </mc:Choice>
        <mc:Fallback xmlns="">
          <p:pic>
            <p:nvPicPr>
              <p:cNvPr id="275" name="Ink 276">
                <a:extLst>
                  <a:ext uri="{FF2B5EF4-FFF2-40B4-BE49-F238E27FC236}">
                    <a16:creationId xmlns:a16="http://schemas.microsoft.com/office/drawing/2014/main" id="{FBE44D1F-E0D2-DD40-8344-C07A45FAEC2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215225" y="4668303"/>
                <a:ext cx="4363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88" name="Ink 288">
                <a:extLst>
                  <a:ext uri="{FF2B5EF4-FFF2-40B4-BE49-F238E27FC236}">
                    <a16:creationId xmlns:a16="http://schemas.microsoft.com/office/drawing/2014/main" id="{47A05541-D615-7744-A69E-61479770822D}"/>
                  </a:ext>
                </a:extLst>
              </p14:cNvPr>
              <p14:cNvContentPartPr/>
              <p14:nvPr/>
            </p14:nvContentPartPr>
            <p14:xfrm>
              <a:off x="4512785" y="2903223"/>
              <a:ext cx="1634760" cy="2644560"/>
            </p14:xfrm>
          </p:contentPart>
        </mc:Choice>
        <mc:Fallback xmlns="">
          <p:pic>
            <p:nvPicPr>
              <p:cNvPr id="288" name="Ink 288">
                <a:extLst>
                  <a:ext uri="{FF2B5EF4-FFF2-40B4-BE49-F238E27FC236}">
                    <a16:creationId xmlns:a16="http://schemas.microsoft.com/office/drawing/2014/main" id="{47A05541-D615-7744-A69E-61479770822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482185" y="2872623"/>
                <a:ext cx="1695960" cy="27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208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Composition of Transformations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08" t="50970" r="48061" b="25970"/>
          <a:stretch/>
        </p:blipFill>
        <p:spPr>
          <a:xfrm>
            <a:off x="129665" y="2333769"/>
            <a:ext cx="9014335" cy="36260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22A6A0-8578-1D4E-A438-5B38357AAA37}"/>
              </a:ext>
            </a:extLst>
          </p:cNvPr>
          <p:cNvSpPr/>
          <p:nvPr/>
        </p:nvSpPr>
        <p:spPr>
          <a:xfrm>
            <a:off x="208196" y="3164590"/>
            <a:ext cx="8379917" cy="791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22C71DA-9F26-A64D-B67A-C9517957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95" y="4913443"/>
            <a:ext cx="8806139" cy="1346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 the combination of transformations to see what the end image should look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dirty="0">
                <a:sym typeface="Wingdings" panose="05000000000000000000" pitchFamily="2" charset="2"/>
              </a:rPr>
              <a:t>(x+1, y-3)(x,-y)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 (1,3)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B(3,4)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C(-2,3)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10">
                <a:extLst>
                  <a:ext uri="{FF2B5EF4-FFF2-40B4-BE49-F238E27FC236}">
                    <a16:creationId xmlns:a16="http://schemas.microsoft.com/office/drawing/2014/main" id="{10D903FC-4281-8D48-9128-BEE7A1CBDCF3}"/>
                  </a:ext>
                </a:extLst>
              </p14:cNvPr>
              <p14:cNvContentPartPr/>
              <p14:nvPr/>
            </p14:nvContentPartPr>
            <p14:xfrm>
              <a:off x="2073886" y="2757696"/>
              <a:ext cx="339840" cy="321840"/>
            </p14:xfrm>
          </p:contentPart>
        </mc:Choice>
        <mc:Fallback xmlns="">
          <p:pic>
            <p:nvPicPr>
              <p:cNvPr id="9" name="Ink 10">
                <a:extLst>
                  <a:ext uri="{FF2B5EF4-FFF2-40B4-BE49-F238E27FC236}">
                    <a16:creationId xmlns:a16="http://schemas.microsoft.com/office/drawing/2014/main" id="{10D903FC-4281-8D48-9128-BEE7A1CBDC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3286" y="2727062"/>
                <a:ext cx="401400" cy="383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11">
                <a:extLst>
                  <a:ext uri="{FF2B5EF4-FFF2-40B4-BE49-F238E27FC236}">
                    <a16:creationId xmlns:a16="http://schemas.microsoft.com/office/drawing/2014/main" id="{DC232E59-41F0-B647-AC1E-9AF23D79B721}"/>
                  </a:ext>
                </a:extLst>
              </p14:cNvPr>
              <p14:cNvContentPartPr/>
              <p14:nvPr/>
            </p14:nvContentPartPr>
            <p14:xfrm>
              <a:off x="1601206" y="2872536"/>
              <a:ext cx="285120" cy="133560"/>
            </p14:xfrm>
          </p:contentPart>
        </mc:Choice>
        <mc:Fallback xmlns="">
          <p:pic>
            <p:nvPicPr>
              <p:cNvPr id="10" name="Ink 11">
                <a:extLst>
                  <a:ext uri="{FF2B5EF4-FFF2-40B4-BE49-F238E27FC236}">
                    <a16:creationId xmlns:a16="http://schemas.microsoft.com/office/drawing/2014/main" id="{DC232E59-41F0-B647-AC1E-9AF23D79B7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0567" y="2841936"/>
                <a:ext cx="346758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5">
                <a:extLst>
                  <a:ext uri="{FF2B5EF4-FFF2-40B4-BE49-F238E27FC236}">
                    <a16:creationId xmlns:a16="http://schemas.microsoft.com/office/drawing/2014/main" id="{ABB2262F-51BF-7E4A-A3E2-B9A263CB232E}"/>
                  </a:ext>
                </a:extLst>
              </p14:cNvPr>
              <p14:cNvContentPartPr/>
              <p14:nvPr/>
            </p14:nvContentPartPr>
            <p14:xfrm>
              <a:off x="2046526" y="3258096"/>
              <a:ext cx="298440" cy="289440"/>
            </p14:xfrm>
          </p:contentPart>
        </mc:Choice>
        <mc:Fallback xmlns="">
          <p:pic>
            <p:nvPicPr>
              <p:cNvPr id="23" name="Ink 25">
                <a:extLst>
                  <a:ext uri="{FF2B5EF4-FFF2-40B4-BE49-F238E27FC236}">
                    <a16:creationId xmlns:a16="http://schemas.microsoft.com/office/drawing/2014/main" id="{ABB2262F-51BF-7E4A-A3E2-B9A263CB23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5963" y="3227496"/>
                <a:ext cx="359566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6">
                <a:extLst>
                  <a:ext uri="{FF2B5EF4-FFF2-40B4-BE49-F238E27FC236}">
                    <a16:creationId xmlns:a16="http://schemas.microsoft.com/office/drawing/2014/main" id="{426DAC0C-AFF9-CF4C-B833-76B9DBA0679D}"/>
                  </a:ext>
                </a:extLst>
              </p14:cNvPr>
              <p14:cNvContentPartPr/>
              <p14:nvPr/>
            </p14:nvContentPartPr>
            <p14:xfrm>
              <a:off x="1573846" y="3326856"/>
              <a:ext cx="307800" cy="192960"/>
            </p14:xfrm>
          </p:contentPart>
        </mc:Choice>
        <mc:Fallback xmlns="">
          <p:pic>
            <p:nvPicPr>
              <p:cNvPr id="24" name="Ink 26">
                <a:extLst>
                  <a:ext uri="{FF2B5EF4-FFF2-40B4-BE49-F238E27FC236}">
                    <a16:creationId xmlns:a16="http://schemas.microsoft.com/office/drawing/2014/main" id="{426DAC0C-AFF9-CF4C-B833-76B9DBA067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3246" y="3296256"/>
                <a:ext cx="3690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0A8373-FCEA-9D41-BBE6-BB57D02321FC}"/>
                  </a:ext>
                </a:extLst>
              </p14:cNvPr>
              <p14:cNvContentPartPr/>
              <p14:nvPr/>
            </p14:nvContentPartPr>
            <p14:xfrm>
              <a:off x="2542246" y="2790096"/>
              <a:ext cx="92160" cy="284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0A8373-FCEA-9D41-BBE6-BB57D02321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1286" y="2759136"/>
                <a:ext cx="15336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30">
                <a:extLst>
                  <a:ext uri="{FF2B5EF4-FFF2-40B4-BE49-F238E27FC236}">
                    <a16:creationId xmlns:a16="http://schemas.microsoft.com/office/drawing/2014/main" id="{D21642FF-93C9-F043-A859-EB7E647594AC}"/>
                  </a:ext>
                </a:extLst>
              </p14:cNvPr>
              <p14:cNvContentPartPr/>
              <p14:nvPr/>
            </p14:nvContentPartPr>
            <p14:xfrm>
              <a:off x="1569166" y="3762816"/>
              <a:ext cx="1046520" cy="289440"/>
            </p14:xfrm>
          </p:contentPart>
        </mc:Choice>
        <mc:Fallback xmlns="">
          <p:pic>
            <p:nvPicPr>
              <p:cNvPr id="30" name="Ink 30">
                <a:extLst>
                  <a:ext uri="{FF2B5EF4-FFF2-40B4-BE49-F238E27FC236}">
                    <a16:creationId xmlns:a16="http://schemas.microsoft.com/office/drawing/2014/main" id="{D21642FF-93C9-F043-A859-EB7E647594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38566" y="3732216"/>
                <a:ext cx="11080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F21CF2B-1349-EB40-8B80-51FE47235CFB}"/>
                  </a:ext>
                </a:extLst>
              </p14:cNvPr>
              <p14:cNvContentPartPr/>
              <p14:nvPr/>
            </p14:nvContentPartPr>
            <p14:xfrm>
              <a:off x="3134086" y="3973776"/>
              <a:ext cx="18720" cy="15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F21CF2B-1349-EB40-8B80-51FE47235CF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03486" y="3943176"/>
                <a:ext cx="79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8">
                <a:extLst>
                  <a:ext uri="{FF2B5EF4-FFF2-40B4-BE49-F238E27FC236}">
                    <a16:creationId xmlns:a16="http://schemas.microsoft.com/office/drawing/2014/main" id="{1892CF39-F80E-B74A-A953-A55020C72DC1}"/>
                  </a:ext>
                </a:extLst>
              </p14:cNvPr>
              <p14:cNvContentPartPr/>
              <p14:nvPr/>
            </p14:nvContentPartPr>
            <p14:xfrm>
              <a:off x="3271606" y="3758136"/>
              <a:ext cx="317160" cy="303120"/>
            </p14:xfrm>
          </p:contentPart>
        </mc:Choice>
        <mc:Fallback xmlns="">
          <p:pic>
            <p:nvPicPr>
              <p:cNvPr id="37" name="Ink 38">
                <a:extLst>
                  <a:ext uri="{FF2B5EF4-FFF2-40B4-BE49-F238E27FC236}">
                    <a16:creationId xmlns:a16="http://schemas.microsoft.com/office/drawing/2014/main" id="{1892CF39-F80E-B74A-A953-A55020C72DC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41006" y="3727536"/>
                <a:ext cx="3783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9">
                <a:extLst>
                  <a:ext uri="{FF2B5EF4-FFF2-40B4-BE49-F238E27FC236}">
                    <a16:creationId xmlns:a16="http://schemas.microsoft.com/office/drawing/2014/main" id="{824BA7E0-DBCF-3B40-AD77-3570FED4633A}"/>
                  </a:ext>
                </a:extLst>
              </p14:cNvPr>
              <p14:cNvContentPartPr/>
              <p14:nvPr/>
            </p14:nvContentPartPr>
            <p14:xfrm>
              <a:off x="2725846" y="3804216"/>
              <a:ext cx="238680" cy="188640"/>
            </p14:xfrm>
          </p:contentPart>
        </mc:Choice>
        <mc:Fallback xmlns="">
          <p:pic>
            <p:nvPicPr>
              <p:cNvPr id="38" name="Ink 39">
                <a:extLst>
                  <a:ext uri="{FF2B5EF4-FFF2-40B4-BE49-F238E27FC236}">
                    <a16:creationId xmlns:a16="http://schemas.microsoft.com/office/drawing/2014/main" id="{824BA7E0-DBCF-3B40-AD77-3570FED4633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94933" y="3773616"/>
                <a:ext cx="299788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ACF347B-CDD2-2C4E-9977-3824ECB5F24E}"/>
                  </a:ext>
                </a:extLst>
              </p14:cNvPr>
              <p14:cNvContentPartPr/>
              <p14:nvPr/>
            </p14:nvContentPartPr>
            <p14:xfrm>
              <a:off x="2487166" y="3290136"/>
              <a:ext cx="82800" cy="28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ACF347B-CDD2-2C4E-9977-3824ECB5F2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56206" y="3259536"/>
                <a:ext cx="1443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4194A5-673D-DB46-801E-5DF1C5F0162C}"/>
                  </a:ext>
                </a:extLst>
              </p14:cNvPr>
              <p14:cNvContentPartPr/>
              <p14:nvPr/>
            </p14:nvContentPartPr>
            <p14:xfrm>
              <a:off x="2739526" y="2785416"/>
              <a:ext cx="174600" cy="239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4194A5-673D-DB46-801E-5DF1C5F016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08926" y="2754816"/>
                <a:ext cx="2361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1DC8F03-F518-964F-8130-5AD36AE597AC}"/>
                  </a:ext>
                </a:extLst>
              </p14:cNvPr>
              <p14:cNvContentPartPr/>
              <p14:nvPr/>
            </p14:nvContentPartPr>
            <p14:xfrm>
              <a:off x="3010246" y="2950656"/>
              <a:ext cx="9360" cy="119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1DC8F03-F518-964F-8130-5AD36AE597A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79646" y="2920056"/>
                <a:ext cx="709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6">
                <a:extLst>
                  <a:ext uri="{FF2B5EF4-FFF2-40B4-BE49-F238E27FC236}">
                    <a16:creationId xmlns:a16="http://schemas.microsoft.com/office/drawing/2014/main" id="{06D9D260-E356-CC46-BF42-36BE53F3E5EB}"/>
                  </a:ext>
                </a:extLst>
              </p14:cNvPr>
              <p14:cNvContentPartPr/>
              <p14:nvPr/>
            </p14:nvContentPartPr>
            <p14:xfrm>
              <a:off x="3157126" y="2716656"/>
              <a:ext cx="303120" cy="312480"/>
            </p14:xfrm>
          </p:contentPart>
        </mc:Choice>
        <mc:Fallback xmlns="">
          <p:pic>
            <p:nvPicPr>
              <p:cNvPr id="46" name="Ink 46">
                <a:extLst>
                  <a:ext uri="{FF2B5EF4-FFF2-40B4-BE49-F238E27FC236}">
                    <a16:creationId xmlns:a16="http://schemas.microsoft.com/office/drawing/2014/main" id="{06D9D260-E356-CC46-BF42-36BE53F3E5E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26526" y="2685696"/>
                <a:ext cx="3646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FD9EB9B-6A2B-2E47-9566-5EAA83E24E63}"/>
                  </a:ext>
                </a:extLst>
              </p14:cNvPr>
              <p14:cNvContentPartPr/>
              <p14:nvPr/>
            </p14:nvContentPartPr>
            <p14:xfrm>
              <a:off x="3088366" y="3510456"/>
              <a:ext cx="27720" cy="101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FD9EB9B-6A2B-2E47-9566-5EAA83E24E6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57406" y="3479856"/>
                <a:ext cx="892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Ink 54">
                <a:extLst>
                  <a:ext uri="{FF2B5EF4-FFF2-40B4-BE49-F238E27FC236}">
                    <a16:creationId xmlns:a16="http://schemas.microsoft.com/office/drawing/2014/main" id="{D0AA3A4C-A2D5-554D-8BFB-470F6B26645D}"/>
                  </a:ext>
                </a:extLst>
              </p14:cNvPr>
              <p14:cNvContentPartPr/>
              <p14:nvPr/>
            </p14:nvContentPartPr>
            <p14:xfrm>
              <a:off x="3299326" y="3175296"/>
              <a:ext cx="234000" cy="353880"/>
            </p14:xfrm>
          </p:contentPart>
        </mc:Choice>
        <mc:Fallback xmlns="">
          <p:pic>
            <p:nvPicPr>
              <p:cNvPr id="53" name="Ink 54">
                <a:extLst>
                  <a:ext uri="{FF2B5EF4-FFF2-40B4-BE49-F238E27FC236}">
                    <a16:creationId xmlns:a16="http://schemas.microsoft.com/office/drawing/2014/main" id="{D0AA3A4C-A2D5-554D-8BFB-470F6B26645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68726" y="3144696"/>
                <a:ext cx="2952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4" name="Ink 55">
                <a:extLst>
                  <a:ext uri="{FF2B5EF4-FFF2-40B4-BE49-F238E27FC236}">
                    <a16:creationId xmlns:a16="http://schemas.microsoft.com/office/drawing/2014/main" id="{CE948F8A-3593-B14A-B9C2-D37A73282081}"/>
                  </a:ext>
                </a:extLst>
              </p14:cNvPr>
              <p14:cNvContentPartPr/>
              <p14:nvPr/>
            </p14:nvContentPartPr>
            <p14:xfrm>
              <a:off x="2725846" y="3331536"/>
              <a:ext cx="169920" cy="234360"/>
            </p14:xfrm>
          </p:contentPart>
        </mc:Choice>
        <mc:Fallback xmlns="">
          <p:pic>
            <p:nvPicPr>
              <p:cNvPr id="54" name="Ink 55">
                <a:extLst>
                  <a:ext uri="{FF2B5EF4-FFF2-40B4-BE49-F238E27FC236}">
                    <a16:creationId xmlns:a16="http://schemas.microsoft.com/office/drawing/2014/main" id="{CE948F8A-3593-B14A-B9C2-D37A73282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94951" y="3300936"/>
                <a:ext cx="230991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CC7139-491B-6146-A70F-EF57C6C48C86}"/>
                  </a:ext>
                </a:extLst>
              </p14:cNvPr>
              <p14:cNvContentPartPr/>
              <p14:nvPr/>
            </p14:nvContentPartPr>
            <p14:xfrm>
              <a:off x="3638806" y="2840496"/>
              <a:ext cx="183960" cy="23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CC7139-491B-6146-A70F-EF57C6C48C8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08206" y="2809896"/>
                <a:ext cx="2451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DC6CE0C-600A-E349-9FF5-325894D3A0EA}"/>
                  </a:ext>
                </a:extLst>
              </p14:cNvPr>
              <p14:cNvContentPartPr/>
              <p14:nvPr/>
            </p14:nvContentPartPr>
            <p14:xfrm>
              <a:off x="3781006" y="2767056"/>
              <a:ext cx="119160" cy="151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DC6CE0C-600A-E349-9FF5-325894D3A0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50406" y="2736456"/>
                <a:ext cx="1803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2B723B5-D03F-E74C-A733-18B318E0FAED}"/>
                  </a:ext>
                </a:extLst>
              </p14:cNvPr>
              <p14:cNvContentPartPr/>
              <p14:nvPr/>
            </p14:nvContentPartPr>
            <p14:xfrm>
              <a:off x="4047406" y="2714496"/>
              <a:ext cx="220680" cy="280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2B723B5-D03F-E74C-A733-18B318E0FA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6446" y="2683896"/>
                <a:ext cx="2818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9D674B1-D1D4-5F49-BDE0-CEE11075AD5F}"/>
                  </a:ext>
                </a:extLst>
              </p14:cNvPr>
              <p14:cNvContentPartPr/>
              <p14:nvPr/>
            </p14:nvContentPartPr>
            <p14:xfrm>
              <a:off x="4084126" y="2845176"/>
              <a:ext cx="151920" cy="27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9D674B1-D1D4-5F49-BDE0-CEE11075AD5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53166" y="2814216"/>
                <a:ext cx="213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A105011-B865-974A-8AFC-D5BC9F744484}"/>
                  </a:ext>
                </a:extLst>
              </p14:cNvPr>
              <p14:cNvContentPartPr/>
              <p14:nvPr/>
            </p14:nvContentPartPr>
            <p14:xfrm>
              <a:off x="4350166" y="2675256"/>
              <a:ext cx="32400" cy="101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A105011-B865-974A-8AFC-D5BC9F74448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19566" y="2644656"/>
                <a:ext cx="93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329B557-452F-1544-BD73-6B6A62429817}"/>
                  </a:ext>
                </a:extLst>
              </p14:cNvPr>
              <p14:cNvContentPartPr/>
              <p14:nvPr/>
            </p14:nvContentPartPr>
            <p14:xfrm>
              <a:off x="4423606" y="2665896"/>
              <a:ext cx="23400" cy="124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329B557-452F-1544-BD73-6B6A6242981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93006" y="2635296"/>
                <a:ext cx="846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1C805F9-B6F0-944E-A28D-D4CC1D4E5E77}"/>
                  </a:ext>
                </a:extLst>
              </p14:cNvPr>
              <p14:cNvContentPartPr/>
              <p14:nvPr/>
            </p14:nvContentPartPr>
            <p14:xfrm>
              <a:off x="3615766" y="3395616"/>
              <a:ext cx="197640" cy="18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1C805F9-B6F0-944E-A28D-D4CC1D4E5E7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85166" y="3365016"/>
                <a:ext cx="2592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FFCC27-3950-C54D-9CE8-B90B90AE7200}"/>
                  </a:ext>
                </a:extLst>
              </p14:cNvPr>
              <p14:cNvContentPartPr/>
              <p14:nvPr/>
            </p14:nvContentPartPr>
            <p14:xfrm>
              <a:off x="3741766" y="3303816"/>
              <a:ext cx="168120" cy="174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FFCC27-3950-C54D-9CE8-B90B90AE720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11166" y="3273216"/>
                <a:ext cx="2293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6B4C033-86CE-5C45-882F-E92A291B1176}"/>
                  </a:ext>
                </a:extLst>
              </p14:cNvPr>
              <p14:cNvContentPartPr/>
              <p14:nvPr/>
            </p14:nvContentPartPr>
            <p14:xfrm>
              <a:off x="4074766" y="3281136"/>
              <a:ext cx="69120" cy="273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6B4C033-86CE-5C45-882F-E92A291B117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44166" y="3250176"/>
                <a:ext cx="13068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D3D6F32-6B94-CE49-BD0D-EC439C6F914D}"/>
                  </a:ext>
                </a:extLst>
              </p14:cNvPr>
              <p14:cNvContentPartPr/>
              <p14:nvPr/>
            </p14:nvContentPartPr>
            <p14:xfrm>
              <a:off x="4038046" y="3294816"/>
              <a:ext cx="238320" cy="28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D3D6F32-6B94-CE49-BD0D-EC439C6F91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07446" y="3264216"/>
                <a:ext cx="2998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2AA8900-974F-564C-9898-8AF402B2981B}"/>
                  </a:ext>
                </a:extLst>
              </p14:cNvPr>
              <p14:cNvContentPartPr/>
              <p14:nvPr/>
            </p14:nvContentPartPr>
            <p14:xfrm>
              <a:off x="4308766" y="3290136"/>
              <a:ext cx="9360" cy="96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2AA8900-974F-564C-9898-8AF402B2981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78166" y="3259536"/>
                <a:ext cx="709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6FB9985-DE44-024C-9706-3070A0ED9B0F}"/>
                  </a:ext>
                </a:extLst>
              </p14:cNvPr>
              <p14:cNvContentPartPr/>
              <p14:nvPr/>
            </p14:nvContentPartPr>
            <p14:xfrm>
              <a:off x="4363846" y="3271776"/>
              <a:ext cx="9360" cy="105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6FB9985-DE44-024C-9706-3070A0ED9B0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33246" y="3241176"/>
                <a:ext cx="709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A9E4A00-9F09-4F4E-93F8-DCEF97CF62CB}"/>
                  </a:ext>
                </a:extLst>
              </p14:cNvPr>
              <p14:cNvContentPartPr/>
              <p14:nvPr/>
            </p14:nvContentPartPr>
            <p14:xfrm>
              <a:off x="3675526" y="3891336"/>
              <a:ext cx="225360" cy="50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A9E4A00-9F09-4F4E-93F8-DCEF97CF62C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44926" y="3860736"/>
                <a:ext cx="2865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F78633F-FE63-F042-A5AF-346410E0E54A}"/>
                  </a:ext>
                </a:extLst>
              </p14:cNvPr>
              <p14:cNvContentPartPr/>
              <p14:nvPr/>
            </p14:nvContentPartPr>
            <p14:xfrm>
              <a:off x="3836086" y="3863616"/>
              <a:ext cx="151200" cy="133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F78633F-FE63-F042-A5AF-346410E0E54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05486" y="3833016"/>
                <a:ext cx="2127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88EC75C-A633-DE48-892E-B382B8F9F9F6}"/>
                  </a:ext>
                </a:extLst>
              </p14:cNvPr>
              <p14:cNvContentPartPr/>
              <p14:nvPr/>
            </p14:nvContentPartPr>
            <p14:xfrm>
              <a:off x="4047406" y="3840936"/>
              <a:ext cx="165600" cy="298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88EC75C-A633-DE48-892E-B382B8F9F9F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16446" y="3809976"/>
                <a:ext cx="2268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B08DCDF-05C1-BD47-BA73-30E3B00F0B34}"/>
                  </a:ext>
                </a:extLst>
              </p14:cNvPr>
              <p14:cNvContentPartPr/>
              <p14:nvPr/>
            </p14:nvContentPartPr>
            <p14:xfrm>
              <a:off x="4331806" y="3804576"/>
              <a:ext cx="14040" cy="77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B08DCDF-05C1-BD47-BA73-30E3B00F0B3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01206" y="3773976"/>
                <a:ext cx="756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A55828C-EF65-644E-AD88-FD86EACA7EDE}"/>
                  </a:ext>
                </a:extLst>
              </p14:cNvPr>
              <p14:cNvContentPartPr/>
              <p14:nvPr/>
            </p14:nvContentPartPr>
            <p14:xfrm>
              <a:off x="4391566" y="3785856"/>
              <a:ext cx="5040" cy="1058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A55828C-EF65-644E-AD88-FD86EACA7E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60966" y="3755256"/>
                <a:ext cx="662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F193DE3-4F2E-E743-A154-0B0D23492323}"/>
                  </a:ext>
                </a:extLst>
              </p14:cNvPr>
              <p14:cNvContentPartPr/>
              <p14:nvPr/>
            </p14:nvContentPartPr>
            <p14:xfrm>
              <a:off x="4575166" y="2698296"/>
              <a:ext cx="55440" cy="317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F193DE3-4F2E-E743-A154-0B0D2349232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44206" y="2667336"/>
                <a:ext cx="11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45B4E57-9C13-514A-B129-14DB206E27CB}"/>
                  </a:ext>
                </a:extLst>
              </p14:cNvPr>
              <p14:cNvContentPartPr/>
              <p14:nvPr/>
            </p14:nvContentPartPr>
            <p14:xfrm>
              <a:off x="4772446" y="2713056"/>
              <a:ext cx="137880" cy="237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45B4E57-9C13-514A-B129-14DB206E27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41846" y="2682456"/>
                <a:ext cx="1994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F66473B-EEA3-AD4D-81B1-6248EC8AB567}"/>
                  </a:ext>
                </a:extLst>
              </p14:cNvPr>
              <p14:cNvContentPartPr/>
              <p14:nvPr/>
            </p14:nvContentPartPr>
            <p14:xfrm>
              <a:off x="4997086" y="2900256"/>
              <a:ext cx="9360" cy="96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F66473B-EEA3-AD4D-81B1-6248EC8AB56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966486" y="2869296"/>
                <a:ext cx="709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439C92E-612D-A044-8276-2BC20CA21053}"/>
                  </a:ext>
                </a:extLst>
              </p14:cNvPr>
              <p14:cNvContentPartPr/>
              <p14:nvPr/>
            </p14:nvContentPartPr>
            <p14:xfrm>
              <a:off x="5093566" y="2735376"/>
              <a:ext cx="164880" cy="174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439C92E-612D-A044-8276-2BC20CA2105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62966" y="2704776"/>
                <a:ext cx="2264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391A82E-0ED8-8C4D-8D15-7971C9679CD1}"/>
                  </a:ext>
                </a:extLst>
              </p14:cNvPr>
              <p14:cNvContentPartPr/>
              <p14:nvPr/>
            </p14:nvContentPartPr>
            <p14:xfrm>
              <a:off x="5300206" y="2633856"/>
              <a:ext cx="146520" cy="339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391A82E-0ED8-8C4D-8D15-7971C9679CD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269246" y="2603256"/>
                <a:ext cx="2080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B3F16F4-C2DE-394E-B9D9-80923EF1F5BB}"/>
                  </a:ext>
                </a:extLst>
              </p14:cNvPr>
              <p14:cNvContentPartPr/>
              <p14:nvPr/>
            </p14:nvContentPartPr>
            <p14:xfrm>
              <a:off x="4497046" y="3258096"/>
              <a:ext cx="60120" cy="252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B3F16F4-C2DE-394E-B9D9-80923EF1F5B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66446" y="3227496"/>
                <a:ext cx="1213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F125309-3A49-9140-B1BD-3F2C9561CC5C}"/>
                  </a:ext>
                </a:extLst>
              </p14:cNvPr>
              <p14:cNvContentPartPr/>
              <p14:nvPr/>
            </p14:nvContentPartPr>
            <p14:xfrm>
              <a:off x="4731046" y="3258096"/>
              <a:ext cx="119520" cy="124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F125309-3A49-9140-B1BD-3F2C9561CC5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00446" y="3227496"/>
                <a:ext cx="1810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EA4164C-557E-7343-9524-BD2A6EE52BD1}"/>
                  </a:ext>
                </a:extLst>
              </p14:cNvPr>
              <p14:cNvContentPartPr/>
              <p14:nvPr/>
            </p14:nvContentPartPr>
            <p14:xfrm>
              <a:off x="4836526" y="3258096"/>
              <a:ext cx="37080" cy="2206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EA4164C-557E-7343-9524-BD2A6EE52BD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805926" y="3227496"/>
                <a:ext cx="982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997FAD5-58F5-054E-84DB-83BDB8461E21}"/>
                  </a:ext>
                </a:extLst>
              </p14:cNvPr>
              <p14:cNvContentPartPr/>
              <p14:nvPr/>
            </p14:nvContentPartPr>
            <p14:xfrm>
              <a:off x="4965046" y="3400296"/>
              <a:ext cx="32400" cy="207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997FAD5-58F5-054E-84DB-83BDB8461E2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34446" y="3369696"/>
                <a:ext cx="939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DE8BF5A-A33C-CB4D-81CF-DB1BCE3ADF17}"/>
                  </a:ext>
                </a:extLst>
              </p14:cNvPr>
              <p14:cNvContentPartPr/>
              <p14:nvPr/>
            </p14:nvContentPartPr>
            <p14:xfrm>
              <a:off x="5079886" y="3372576"/>
              <a:ext cx="101160" cy="5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DE8BF5A-A33C-CB4D-81CF-DB1BCE3ADF1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049286" y="3341976"/>
                <a:ext cx="1627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4C2CD21-82EC-B344-AE9D-4FCC39A6B892}"/>
                  </a:ext>
                </a:extLst>
              </p14:cNvPr>
              <p14:cNvContentPartPr/>
              <p14:nvPr/>
            </p14:nvContentPartPr>
            <p14:xfrm>
              <a:off x="5263486" y="3258096"/>
              <a:ext cx="14040" cy="165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4C2CD21-82EC-B344-AE9D-4FCC39A6B89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232526" y="3227496"/>
                <a:ext cx="75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CE1B426-C6E2-D44B-A7EA-357135EFED20}"/>
                  </a:ext>
                </a:extLst>
              </p14:cNvPr>
              <p14:cNvContentPartPr/>
              <p14:nvPr/>
            </p14:nvContentPartPr>
            <p14:xfrm>
              <a:off x="5341246" y="3156936"/>
              <a:ext cx="128880" cy="431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CE1B426-C6E2-D44B-A7EA-357135EFED2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310646" y="3126336"/>
                <a:ext cx="19008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45765AA-9FD4-5C42-B9D2-9F3CF57C3A6D}"/>
                  </a:ext>
                </a:extLst>
              </p14:cNvPr>
              <p14:cNvContentPartPr/>
              <p14:nvPr/>
            </p14:nvContentPartPr>
            <p14:xfrm>
              <a:off x="4575526" y="3817896"/>
              <a:ext cx="87120" cy="307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45765AA-9FD4-5C42-B9D2-9F3CF57C3A6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544926" y="3787296"/>
                <a:ext cx="1483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6162D79-EB64-4145-A9C5-D149FB151AF6}"/>
                  </a:ext>
                </a:extLst>
              </p14:cNvPr>
              <p14:cNvContentPartPr/>
              <p14:nvPr/>
            </p14:nvContentPartPr>
            <p14:xfrm>
              <a:off x="5222086" y="4042896"/>
              <a:ext cx="5040" cy="1195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6162D79-EB64-4145-A9C5-D149FB151AF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91486" y="4011936"/>
                <a:ext cx="662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4" name="Ink 105">
                <a:extLst>
                  <a:ext uri="{FF2B5EF4-FFF2-40B4-BE49-F238E27FC236}">
                    <a16:creationId xmlns:a16="http://schemas.microsoft.com/office/drawing/2014/main" id="{F0DE3C41-F380-C945-A9A3-C19446578953}"/>
                  </a:ext>
                </a:extLst>
              </p14:cNvPr>
              <p14:cNvContentPartPr/>
              <p14:nvPr/>
            </p14:nvContentPartPr>
            <p14:xfrm>
              <a:off x="5382646" y="3758136"/>
              <a:ext cx="316800" cy="307800"/>
            </p14:xfrm>
          </p:contentPart>
        </mc:Choice>
        <mc:Fallback xmlns="">
          <p:pic>
            <p:nvPicPr>
              <p:cNvPr id="104" name="Ink 105">
                <a:extLst>
                  <a:ext uri="{FF2B5EF4-FFF2-40B4-BE49-F238E27FC236}">
                    <a16:creationId xmlns:a16="http://schemas.microsoft.com/office/drawing/2014/main" id="{F0DE3C41-F380-C945-A9A3-C1944657895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352081" y="3727536"/>
                <a:ext cx="377931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5" name="Ink 106">
                <a:extLst>
                  <a:ext uri="{FF2B5EF4-FFF2-40B4-BE49-F238E27FC236}">
                    <a16:creationId xmlns:a16="http://schemas.microsoft.com/office/drawing/2014/main" id="{185D2B97-367B-4746-84FA-55DE71022372}"/>
                  </a:ext>
                </a:extLst>
              </p14:cNvPr>
              <p14:cNvContentPartPr/>
              <p14:nvPr/>
            </p14:nvContentPartPr>
            <p14:xfrm>
              <a:off x="4850206" y="3854616"/>
              <a:ext cx="202320" cy="197640"/>
            </p14:xfrm>
          </p:contentPart>
        </mc:Choice>
        <mc:Fallback xmlns="">
          <p:pic>
            <p:nvPicPr>
              <p:cNvPr id="105" name="Ink 106">
                <a:extLst>
                  <a:ext uri="{FF2B5EF4-FFF2-40B4-BE49-F238E27FC236}">
                    <a16:creationId xmlns:a16="http://schemas.microsoft.com/office/drawing/2014/main" id="{185D2B97-367B-4746-84FA-55DE7102237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819606" y="3824016"/>
                <a:ext cx="263520" cy="2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952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 the combination of transformations to see what the end image should look like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(</a:t>
                </a:r>
                <a:r>
                  <a:rPr lang="en-US" sz="3200" dirty="0" err="1"/>
                  <a:t>x,y</a:t>
                </a:r>
                <a:r>
                  <a:rPr lang="en-US" sz="3200" dirty="0"/>
                  <a:t>)</a:t>
                </a:r>
                <a:r>
                  <a:rPr lang="en-US" sz="3200" dirty="0">
                    <a:sym typeface="Wingdings" panose="05000000000000000000" pitchFamily="2" charset="2"/>
                  </a:rPr>
                  <a:t>(</a:t>
                </a:r>
                <a:r>
                  <a:rPr lang="en-US" sz="3200" dirty="0" err="1">
                    <a:sym typeface="Wingdings" panose="05000000000000000000" pitchFamily="2" charset="2"/>
                  </a:rPr>
                  <a:t>y,x</a:t>
                </a:r>
                <a:r>
                  <a:rPr lang="en-US" sz="3200" dirty="0">
                    <a:sym typeface="Wingdings" panose="05000000000000000000" pitchFamily="2" charset="2"/>
                  </a:rPr>
                  <a:t>)(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3200" dirty="0">
                    <a:sym typeface="Wingdings" panose="05000000000000000000" pitchFamily="2" charset="2"/>
                  </a:rPr>
                  <a:t>(x-4,3y)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A(1,3)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B(-1,-9)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C(2,0)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17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D892CE0-C5B4-CE47-A797-47C84B050A4B}"/>
                  </a:ext>
                </a:extLst>
              </p14:cNvPr>
              <p14:cNvContentPartPr/>
              <p14:nvPr/>
            </p14:nvContentPartPr>
            <p14:xfrm>
              <a:off x="2005745" y="3721503"/>
              <a:ext cx="104400" cy="218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D892CE0-C5B4-CE47-A797-47C84B050A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5145" y="3690543"/>
                <a:ext cx="1659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8699CB9-EF3E-FB40-97C3-4C21E178B870}"/>
                  </a:ext>
                </a:extLst>
              </p14:cNvPr>
              <p14:cNvContentPartPr/>
              <p14:nvPr/>
            </p14:nvContentPartPr>
            <p14:xfrm>
              <a:off x="2224265" y="3690183"/>
              <a:ext cx="21240" cy="9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8699CB9-EF3E-FB40-97C3-4C21E178B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3665" y="3659583"/>
                <a:ext cx="824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8EC0C3B-F9CD-CB4C-8A6A-5399D79B7225}"/>
                  </a:ext>
                </a:extLst>
              </p14:cNvPr>
              <p14:cNvContentPartPr/>
              <p14:nvPr/>
            </p14:nvContentPartPr>
            <p14:xfrm>
              <a:off x="2911505" y="3242343"/>
              <a:ext cx="78480" cy="15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8EC0C3B-F9CD-CB4C-8A6A-5399D79B72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0905" y="3211743"/>
                <a:ext cx="1396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4A24586-EC54-2449-9D56-C6F2F7364D12}"/>
                  </a:ext>
                </a:extLst>
              </p14:cNvPr>
              <p14:cNvContentPartPr/>
              <p14:nvPr/>
            </p14:nvContentPartPr>
            <p14:xfrm>
              <a:off x="2417585" y="3716103"/>
              <a:ext cx="67320" cy="245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4A24586-EC54-2449-9D56-C6F2F7364D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86985" y="3685503"/>
                <a:ext cx="1288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8">
                <a:extLst>
                  <a:ext uri="{FF2B5EF4-FFF2-40B4-BE49-F238E27FC236}">
                    <a16:creationId xmlns:a16="http://schemas.microsoft.com/office/drawing/2014/main" id="{658E91AB-5FFF-CB4E-908B-7DE49883DB2E}"/>
                  </a:ext>
                </a:extLst>
              </p14:cNvPr>
              <p14:cNvContentPartPr/>
              <p14:nvPr/>
            </p14:nvContentPartPr>
            <p14:xfrm>
              <a:off x="3072785" y="3065583"/>
              <a:ext cx="182520" cy="375120"/>
            </p14:xfrm>
          </p:contentPart>
        </mc:Choice>
        <mc:Fallback xmlns="">
          <p:pic>
            <p:nvPicPr>
              <p:cNvPr id="31" name="Ink 38">
                <a:extLst>
                  <a:ext uri="{FF2B5EF4-FFF2-40B4-BE49-F238E27FC236}">
                    <a16:creationId xmlns:a16="http://schemas.microsoft.com/office/drawing/2014/main" id="{658E91AB-5FFF-CB4E-908B-7DE49883DB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2185" y="3034983"/>
                <a:ext cx="24372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9">
                <a:extLst>
                  <a:ext uri="{FF2B5EF4-FFF2-40B4-BE49-F238E27FC236}">
                    <a16:creationId xmlns:a16="http://schemas.microsoft.com/office/drawing/2014/main" id="{C8D0F760-D785-9D42-9E04-7CD65980015F}"/>
                  </a:ext>
                </a:extLst>
              </p14:cNvPr>
              <p14:cNvContentPartPr/>
              <p14:nvPr/>
            </p14:nvContentPartPr>
            <p14:xfrm>
              <a:off x="2333705" y="3182943"/>
              <a:ext cx="484560" cy="288720"/>
            </p14:xfrm>
          </p:contentPart>
        </mc:Choice>
        <mc:Fallback xmlns="">
          <p:pic>
            <p:nvPicPr>
              <p:cNvPr id="32" name="Ink 39">
                <a:extLst>
                  <a:ext uri="{FF2B5EF4-FFF2-40B4-BE49-F238E27FC236}">
                    <a16:creationId xmlns:a16="http://schemas.microsoft.com/office/drawing/2014/main" id="{C8D0F760-D785-9D42-9E04-7CD6598001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3105" y="3152381"/>
                <a:ext cx="545760" cy="349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40">
                <a:extLst>
                  <a:ext uri="{FF2B5EF4-FFF2-40B4-BE49-F238E27FC236}">
                    <a16:creationId xmlns:a16="http://schemas.microsoft.com/office/drawing/2014/main" id="{83740F9C-6D8F-3843-A2DF-E050C68CC081}"/>
                  </a:ext>
                </a:extLst>
              </p14:cNvPr>
              <p14:cNvContentPartPr/>
              <p14:nvPr/>
            </p14:nvContentPartPr>
            <p14:xfrm>
              <a:off x="2744825" y="2623143"/>
              <a:ext cx="176760" cy="359640"/>
            </p14:xfrm>
          </p:contentPart>
        </mc:Choice>
        <mc:Fallback xmlns="">
          <p:pic>
            <p:nvPicPr>
              <p:cNvPr id="33" name="Ink 40">
                <a:extLst>
                  <a:ext uri="{FF2B5EF4-FFF2-40B4-BE49-F238E27FC236}">
                    <a16:creationId xmlns:a16="http://schemas.microsoft.com/office/drawing/2014/main" id="{83740F9C-6D8F-3843-A2DF-E050C68CC08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14225" y="2592543"/>
                <a:ext cx="23796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41">
                <a:extLst>
                  <a:ext uri="{FF2B5EF4-FFF2-40B4-BE49-F238E27FC236}">
                    <a16:creationId xmlns:a16="http://schemas.microsoft.com/office/drawing/2014/main" id="{950FB9E0-7DCE-514F-B96E-D95D89038821}"/>
                  </a:ext>
                </a:extLst>
              </p14:cNvPr>
              <p14:cNvContentPartPr/>
              <p14:nvPr/>
            </p14:nvContentPartPr>
            <p14:xfrm>
              <a:off x="2271425" y="2623143"/>
              <a:ext cx="375120" cy="338760"/>
            </p14:xfrm>
          </p:contentPart>
        </mc:Choice>
        <mc:Fallback xmlns="">
          <p:pic>
            <p:nvPicPr>
              <p:cNvPr id="34" name="Ink 41">
                <a:extLst>
                  <a:ext uri="{FF2B5EF4-FFF2-40B4-BE49-F238E27FC236}">
                    <a16:creationId xmlns:a16="http://schemas.microsoft.com/office/drawing/2014/main" id="{950FB9E0-7DCE-514F-B96E-D95D8903882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40465" y="2592543"/>
                <a:ext cx="4363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42">
                <a:extLst>
                  <a:ext uri="{FF2B5EF4-FFF2-40B4-BE49-F238E27FC236}">
                    <a16:creationId xmlns:a16="http://schemas.microsoft.com/office/drawing/2014/main" id="{52671807-A623-9240-A29E-5988B3257F0D}"/>
                  </a:ext>
                </a:extLst>
              </p14:cNvPr>
              <p14:cNvContentPartPr/>
              <p14:nvPr/>
            </p14:nvContentPartPr>
            <p14:xfrm>
              <a:off x="1531985" y="3721503"/>
              <a:ext cx="323280" cy="208440"/>
            </p14:xfrm>
          </p:contentPart>
        </mc:Choice>
        <mc:Fallback xmlns="">
          <p:pic>
            <p:nvPicPr>
              <p:cNvPr id="35" name="Ink 42">
                <a:extLst>
                  <a:ext uri="{FF2B5EF4-FFF2-40B4-BE49-F238E27FC236}">
                    <a16:creationId xmlns:a16="http://schemas.microsoft.com/office/drawing/2014/main" id="{52671807-A623-9240-A29E-5988B3257F0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01351" y="3690543"/>
                <a:ext cx="384909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43">
                <a:extLst>
                  <a:ext uri="{FF2B5EF4-FFF2-40B4-BE49-F238E27FC236}">
                    <a16:creationId xmlns:a16="http://schemas.microsoft.com/office/drawing/2014/main" id="{2B93F886-CF2E-F641-ACAC-05613504E38B}"/>
                  </a:ext>
                </a:extLst>
              </p14:cNvPr>
              <p14:cNvContentPartPr/>
              <p14:nvPr/>
            </p14:nvContentPartPr>
            <p14:xfrm>
              <a:off x="1656905" y="3164583"/>
              <a:ext cx="583200" cy="267840"/>
            </p14:xfrm>
          </p:contentPart>
        </mc:Choice>
        <mc:Fallback xmlns="">
          <p:pic>
            <p:nvPicPr>
              <p:cNvPr id="36" name="Ink 43">
                <a:extLst>
                  <a:ext uri="{FF2B5EF4-FFF2-40B4-BE49-F238E27FC236}">
                    <a16:creationId xmlns:a16="http://schemas.microsoft.com/office/drawing/2014/main" id="{2B93F886-CF2E-F641-ACAC-05613504E38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26305" y="3133665"/>
                <a:ext cx="644760" cy="328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44">
                <a:extLst>
                  <a:ext uri="{FF2B5EF4-FFF2-40B4-BE49-F238E27FC236}">
                    <a16:creationId xmlns:a16="http://schemas.microsoft.com/office/drawing/2014/main" id="{6F440AD3-CA4C-1442-AD67-ADEDBA481095}"/>
                  </a:ext>
                </a:extLst>
              </p14:cNvPr>
              <p14:cNvContentPartPr/>
              <p14:nvPr/>
            </p14:nvContentPartPr>
            <p14:xfrm>
              <a:off x="1891985" y="2664903"/>
              <a:ext cx="239040" cy="250200"/>
            </p14:xfrm>
          </p:contentPart>
        </mc:Choice>
        <mc:Fallback xmlns="">
          <p:pic>
            <p:nvPicPr>
              <p:cNvPr id="37" name="Ink 44">
                <a:extLst>
                  <a:ext uri="{FF2B5EF4-FFF2-40B4-BE49-F238E27FC236}">
                    <a16:creationId xmlns:a16="http://schemas.microsoft.com/office/drawing/2014/main" id="{6F440AD3-CA4C-1442-AD67-ADEDBA48109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61025" y="2633943"/>
                <a:ext cx="3006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Ink 45">
                <a:extLst>
                  <a:ext uri="{FF2B5EF4-FFF2-40B4-BE49-F238E27FC236}">
                    <a16:creationId xmlns:a16="http://schemas.microsoft.com/office/drawing/2014/main" id="{52F84708-028A-804F-A4B5-A00103B5409C}"/>
                  </a:ext>
                </a:extLst>
              </p14:cNvPr>
              <p14:cNvContentPartPr/>
              <p14:nvPr/>
            </p14:nvContentPartPr>
            <p14:xfrm>
              <a:off x="1573745" y="2748063"/>
              <a:ext cx="207720" cy="140760"/>
            </p14:xfrm>
          </p:contentPart>
        </mc:Choice>
        <mc:Fallback xmlns="">
          <p:pic>
            <p:nvPicPr>
              <p:cNvPr id="38" name="Ink 45">
                <a:extLst>
                  <a:ext uri="{FF2B5EF4-FFF2-40B4-BE49-F238E27FC236}">
                    <a16:creationId xmlns:a16="http://schemas.microsoft.com/office/drawing/2014/main" id="{52F84708-028A-804F-A4B5-A00103B5409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3198" y="2717463"/>
                <a:ext cx="26881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8146567-91E0-CC43-898D-7F246C2856E1}"/>
                  </a:ext>
                </a:extLst>
              </p14:cNvPr>
              <p14:cNvContentPartPr/>
              <p14:nvPr/>
            </p14:nvContentPartPr>
            <p14:xfrm>
              <a:off x="2593985" y="3711063"/>
              <a:ext cx="151200" cy="2242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8146567-91E0-CC43-898D-7F246C2856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3385" y="3680103"/>
                <a:ext cx="2127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" name="Ink 51">
                <a:extLst>
                  <a:ext uri="{FF2B5EF4-FFF2-40B4-BE49-F238E27FC236}">
                    <a16:creationId xmlns:a16="http://schemas.microsoft.com/office/drawing/2014/main" id="{80E14DD8-0E04-DB4B-9990-AF5EECB7A9A0}"/>
                  </a:ext>
                </a:extLst>
              </p14:cNvPr>
              <p14:cNvContentPartPr/>
              <p14:nvPr/>
            </p14:nvContentPartPr>
            <p14:xfrm>
              <a:off x="2885585" y="3727263"/>
              <a:ext cx="463680" cy="369360"/>
            </p14:xfrm>
          </p:contentPart>
        </mc:Choice>
        <mc:Fallback xmlns="">
          <p:pic>
            <p:nvPicPr>
              <p:cNvPr id="51" name="Ink 51">
                <a:extLst>
                  <a:ext uri="{FF2B5EF4-FFF2-40B4-BE49-F238E27FC236}">
                    <a16:creationId xmlns:a16="http://schemas.microsoft.com/office/drawing/2014/main" id="{80E14DD8-0E04-DB4B-9990-AF5EECB7A9A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4625" y="3696303"/>
                <a:ext cx="5248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5" name="Ink 68">
                <a:extLst>
                  <a:ext uri="{FF2B5EF4-FFF2-40B4-BE49-F238E27FC236}">
                    <a16:creationId xmlns:a16="http://schemas.microsoft.com/office/drawing/2014/main" id="{F2E4ED09-E4D6-6D41-825A-026700A8D54F}"/>
                  </a:ext>
                </a:extLst>
              </p14:cNvPr>
              <p14:cNvContentPartPr/>
              <p14:nvPr/>
            </p14:nvContentPartPr>
            <p14:xfrm>
              <a:off x="3728705" y="3133263"/>
              <a:ext cx="333360" cy="307440"/>
            </p14:xfrm>
          </p:contentPart>
        </mc:Choice>
        <mc:Fallback xmlns="">
          <p:pic>
            <p:nvPicPr>
              <p:cNvPr id="65" name="Ink 68">
                <a:extLst>
                  <a:ext uri="{FF2B5EF4-FFF2-40B4-BE49-F238E27FC236}">
                    <a16:creationId xmlns:a16="http://schemas.microsoft.com/office/drawing/2014/main" id="{F2E4ED09-E4D6-6D41-825A-026700A8D54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98105" y="3102663"/>
                <a:ext cx="39492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" name="Ink 69">
                <a:extLst>
                  <a:ext uri="{FF2B5EF4-FFF2-40B4-BE49-F238E27FC236}">
                    <a16:creationId xmlns:a16="http://schemas.microsoft.com/office/drawing/2014/main" id="{FC6C87D4-F55B-E742-A96C-9D4C91F2249E}"/>
                  </a:ext>
                </a:extLst>
              </p14:cNvPr>
              <p14:cNvContentPartPr/>
              <p14:nvPr/>
            </p14:nvContentPartPr>
            <p14:xfrm>
              <a:off x="3358985" y="3205983"/>
              <a:ext cx="266040" cy="167040"/>
            </p14:xfrm>
          </p:contentPart>
        </mc:Choice>
        <mc:Fallback xmlns="">
          <p:pic>
            <p:nvPicPr>
              <p:cNvPr id="66" name="Ink 69">
                <a:extLst>
                  <a:ext uri="{FF2B5EF4-FFF2-40B4-BE49-F238E27FC236}">
                    <a16:creationId xmlns:a16="http://schemas.microsoft.com/office/drawing/2014/main" id="{FC6C87D4-F55B-E742-A96C-9D4C91F2249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28344" y="3175383"/>
                <a:ext cx="327683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7" name="Ink 70">
                <a:extLst>
                  <a:ext uri="{FF2B5EF4-FFF2-40B4-BE49-F238E27FC236}">
                    <a16:creationId xmlns:a16="http://schemas.microsoft.com/office/drawing/2014/main" id="{17936BF5-2FC1-054E-AB7C-EDCFAAE05240}"/>
                  </a:ext>
                </a:extLst>
              </p14:cNvPr>
              <p14:cNvContentPartPr/>
              <p14:nvPr/>
            </p14:nvContentPartPr>
            <p14:xfrm>
              <a:off x="3640145" y="2607663"/>
              <a:ext cx="406080" cy="297000"/>
            </p14:xfrm>
          </p:contentPart>
        </mc:Choice>
        <mc:Fallback xmlns="">
          <p:pic>
            <p:nvPicPr>
              <p:cNvPr id="67" name="Ink 70">
                <a:extLst>
                  <a:ext uri="{FF2B5EF4-FFF2-40B4-BE49-F238E27FC236}">
                    <a16:creationId xmlns:a16="http://schemas.microsoft.com/office/drawing/2014/main" id="{17936BF5-2FC1-054E-AB7C-EDCFAAE0524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09572" y="2576703"/>
                <a:ext cx="467226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8" name="Ink 71">
                <a:extLst>
                  <a:ext uri="{FF2B5EF4-FFF2-40B4-BE49-F238E27FC236}">
                    <a16:creationId xmlns:a16="http://schemas.microsoft.com/office/drawing/2014/main" id="{F5987CD0-D554-AA43-8B94-87CA64493139}"/>
                  </a:ext>
                </a:extLst>
              </p14:cNvPr>
              <p14:cNvContentPartPr/>
              <p14:nvPr/>
            </p14:nvContentPartPr>
            <p14:xfrm>
              <a:off x="3114545" y="2674983"/>
              <a:ext cx="359280" cy="156600"/>
            </p14:xfrm>
          </p:contentPart>
        </mc:Choice>
        <mc:Fallback xmlns="">
          <p:pic>
            <p:nvPicPr>
              <p:cNvPr id="68" name="Ink 71">
                <a:extLst>
                  <a:ext uri="{FF2B5EF4-FFF2-40B4-BE49-F238E27FC236}">
                    <a16:creationId xmlns:a16="http://schemas.microsoft.com/office/drawing/2014/main" id="{F5987CD0-D554-AA43-8B94-87CA6449313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83976" y="2644383"/>
                <a:ext cx="420419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72B5B8C-4D2D-5945-B2AD-D66BD72FBBDE}"/>
                  </a:ext>
                </a:extLst>
              </p14:cNvPr>
              <p14:cNvContentPartPr/>
              <p14:nvPr/>
            </p14:nvContentPartPr>
            <p14:xfrm>
              <a:off x="3879545" y="3742023"/>
              <a:ext cx="135720" cy="322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72B5B8C-4D2D-5945-B2AD-D66BD72FBBD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48945" y="3711423"/>
                <a:ext cx="19692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3618422-91D6-164B-BDF7-E5699C8EF690}"/>
                  </a:ext>
                </a:extLst>
              </p14:cNvPr>
              <p14:cNvContentPartPr/>
              <p14:nvPr/>
            </p14:nvContentPartPr>
            <p14:xfrm>
              <a:off x="4238825" y="2617743"/>
              <a:ext cx="99360" cy="302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3618422-91D6-164B-BDF7-E5699C8EF69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07865" y="2587143"/>
                <a:ext cx="16056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9" name="Ink 80">
                <a:extLst>
                  <a:ext uri="{FF2B5EF4-FFF2-40B4-BE49-F238E27FC236}">
                    <a16:creationId xmlns:a16="http://schemas.microsoft.com/office/drawing/2014/main" id="{EDB32773-9C9F-DC45-B0D3-EE67ECC3DEBB}"/>
                  </a:ext>
                </a:extLst>
              </p14:cNvPr>
              <p14:cNvContentPartPr/>
              <p14:nvPr/>
            </p14:nvContentPartPr>
            <p14:xfrm>
              <a:off x="4129385" y="3742023"/>
              <a:ext cx="68040" cy="93960"/>
            </p14:xfrm>
          </p:contentPart>
        </mc:Choice>
        <mc:Fallback xmlns="">
          <p:pic>
            <p:nvPicPr>
              <p:cNvPr id="79" name="Ink 80">
                <a:extLst>
                  <a:ext uri="{FF2B5EF4-FFF2-40B4-BE49-F238E27FC236}">
                    <a16:creationId xmlns:a16="http://schemas.microsoft.com/office/drawing/2014/main" id="{EDB32773-9C9F-DC45-B0D3-EE67ECC3DEB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98785" y="3711423"/>
                <a:ext cx="1292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0" name="Ink 81">
                <a:extLst>
                  <a:ext uri="{FF2B5EF4-FFF2-40B4-BE49-F238E27FC236}">
                    <a16:creationId xmlns:a16="http://schemas.microsoft.com/office/drawing/2014/main" id="{E30CD24D-A9D9-454E-B0A0-A20848C2B725}"/>
                  </a:ext>
                </a:extLst>
              </p14:cNvPr>
              <p14:cNvContentPartPr/>
              <p14:nvPr/>
            </p14:nvContentPartPr>
            <p14:xfrm>
              <a:off x="3499745" y="3778743"/>
              <a:ext cx="275760" cy="177480"/>
            </p14:xfrm>
          </p:contentPart>
        </mc:Choice>
        <mc:Fallback xmlns="">
          <p:pic>
            <p:nvPicPr>
              <p:cNvPr id="80" name="Ink 81">
                <a:extLst>
                  <a:ext uri="{FF2B5EF4-FFF2-40B4-BE49-F238E27FC236}">
                    <a16:creationId xmlns:a16="http://schemas.microsoft.com/office/drawing/2014/main" id="{E30CD24D-A9D9-454E-B0A0-A20848C2B72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68825" y="3747783"/>
                <a:ext cx="3372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9EA9819-78DC-934D-8250-43F36A80F4AC}"/>
                  </a:ext>
                </a:extLst>
              </p14:cNvPr>
              <p14:cNvContentPartPr/>
              <p14:nvPr/>
            </p14:nvContentPartPr>
            <p14:xfrm>
              <a:off x="4540505" y="2641143"/>
              <a:ext cx="42120" cy="2214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9EA9819-78DC-934D-8250-43F36A80F4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09905" y="2610183"/>
                <a:ext cx="1033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BD7AACA-AC1A-4744-BA49-9FE592E73AB0}"/>
                  </a:ext>
                </a:extLst>
              </p14:cNvPr>
              <p14:cNvContentPartPr/>
              <p14:nvPr/>
            </p14:nvContentPartPr>
            <p14:xfrm>
              <a:off x="4681265" y="2805303"/>
              <a:ext cx="31680" cy="172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BD7AACA-AC1A-4744-BA49-9FE592E73AB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50305" y="2774703"/>
                <a:ext cx="928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8070ABA-80BF-434F-BAB2-0F680C84D5FC}"/>
                  </a:ext>
                </a:extLst>
              </p14:cNvPr>
              <p14:cNvContentPartPr/>
              <p14:nvPr/>
            </p14:nvContentPartPr>
            <p14:xfrm>
              <a:off x="4144865" y="3190503"/>
              <a:ext cx="73080" cy="276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8070ABA-80BF-434F-BAB2-0F680C84D5F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114265" y="3159903"/>
                <a:ext cx="1346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9" name="Ink 89">
                <a:extLst>
                  <a:ext uri="{FF2B5EF4-FFF2-40B4-BE49-F238E27FC236}">
                    <a16:creationId xmlns:a16="http://schemas.microsoft.com/office/drawing/2014/main" id="{F943899B-1895-4142-99EB-3D16F839685D}"/>
                  </a:ext>
                </a:extLst>
              </p14:cNvPr>
              <p14:cNvContentPartPr/>
              <p14:nvPr/>
            </p14:nvContentPartPr>
            <p14:xfrm>
              <a:off x="4816625" y="2550063"/>
              <a:ext cx="364680" cy="401040"/>
            </p14:xfrm>
          </p:contentPart>
        </mc:Choice>
        <mc:Fallback xmlns="">
          <p:pic>
            <p:nvPicPr>
              <p:cNvPr id="89" name="Ink 89">
                <a:extLst>
                  <a:ext uri="{FF2B5EF4-FFF2-40B4-BE49-F238E27FC236}">
                    <a16:creationId xmlns:a16="http://schemas.microsoft.com/office/drawing/2014/main" id="{F943899B-1895-4142-99EB-3D16F839685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85665" y="2519463"/>
                <a:ext cx="42588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DF84CDA-3DE8-EF40-9F1F-FC42D0B18530}"/>
                  </a:ext>
                </a:extLst>
              </p14:cNvPr>
              <p14:cNvContentPartPr/>
              <p14:nvPr/>
            </p14:nvContentPartPr>
            <p14:xfrm>
              <a:off x="4353305" y="3289503"/>
              <a:ext cx="120240" cy="108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DF84CDA-3DE8-EF40-9F1F-FC42D0B1853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22705" y="3258543"/>
                <a:ext cx="181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5917336-681C-2242-AD6F-0517FD50C497}"/>
                  </a:ext>
                </a:extLst>
              </p14:cNvPr>
              <p14:cNvContentPartPr/>
              <p14:nvPr/>
            </p14:nvContentPartPr>
            <p14:xfrm>
              <a:off x="4556345" y="3221823"/>
              <a:ext cx="146160" cy="265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5917336-681C-2242-AD6F-0517FD50C49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25385" y="3190863"/>
                <a:ext cx="20736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232DB1F-8298-414E-BE94-25F8ED55EED4}"/>
                  </a:ext>
                </a:extLst>
              </p14:cNvPr>
              <p14:cNvContentPartPr/>
              <p14:nvPr/>
            </p14:nvContentPartPr>
            <p14:xfrm>
              <a:off x="4785305" y="3403983"/>
              <a:ext cx="31680" cy="125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232DB1F-8298-414E-BE94-25F8ED55EED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54705" y="3373023"/>
                <a:ext cx="928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6" name="Ink 96">
                <a:extLst>
                  <a:ext uri="{FF2B5EF4-FFF2-40B4-BE49-F238E27FC236}">
                    <a16:creationId xmlns:a16="http://schemas.microsoft.com/office/drawing/2014/main" id="{44F82A31-BF34-9D4A-A883-586BDDE05A57}"/>
                  </a:ext>
                </a:extLst>
              </p14:cNvPr>
              <p14:cNvContentPartPr/>
              <p14:nvPr/>
            </p14:nvContentPartPr>
            <p14:xfrm>
              <a:off x="5035145" y="3169623"/>
              <a:ext cx="197640" cy="349200"/>
            </p14:xfrm>
          </p:contentPart>
        </mc:Choice>
        <mc:Fallback xmlns="">
          <p:pic>
            <p:nvPicPr>
              <p:cNvPr id="96" name="Ink 96">
                <a:extLst>
                  <a:ext uri="{FF2B5EF4-FFF2-40B4-BE49-F238E27FC236}">
                    <a16:creationId xmlns:a16="http://schemas.microsoft.com/office/drawing/2014/main" id="{44F82A31-BF34-9D4A-A883-586BDDE05A5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004545" y="3139023"/>
                <a:ext cx="25884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66358B7-5C06-7C4E-B059-C4D59429284F}"/>
                  </a:ext>
                </a:extLst>
              </p14:cNvPr>
              <p14:cNvContentPartPr/>
              <p14:nvPr/>
            </p14:nvContentPartPr>
            <p14:xfrm>
              <a:off x="4333145" y="3779103"/>
              <a:ext cx="93600" cy="312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66358B7-5C06-7C4E-B059-C4D59429284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302185" y="3748503"/>
                <a:ext cx="15480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314ABCD-7EFA-CF4A-9455-BC6F744F5A5B}"/>
                  </a:ext>
                </a:extLst>
              </p14:cNvPr>
              <p14:cNvContentPartPr/>
              <p14:nvPr/>
            </p14:nvContentPartPr>
            <p14:xfrm>
              <a:off x="4597745" y="3820143"/>
              <a:ext cx="167040" cy="234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314ABCD-7EFA-CF4A-9455-BC6F744F5A5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67145" y="3789543"/>
                <a:ext cx="2282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25691A3-D987-324C-9868-F6BB04ED4404}"/>
                  </a:ext>
                </a:extLst>
              </p14:cNvPr>
              <p14:cNvContentPartPr/>
              <p14:nvPr/>
            </p14:nvContentPartPr>
            <p14:xfrm>
              <a:off x="4894385" y="3997263"/>
              <a:ext cx="26280" cy="151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25691A3-D987-324C-9868-F6BB04ED440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863785" y="3966663"/>
                <a:ext cx="87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5706BE4-0B5B-A647-8B2B-8E0BB095BDF5}"/>
                  </a:ext>
                </a:extLst>
              </p14:cNvPr>
              <p14:cNvContentPartPr/>
              <p14:nvPr/>
            </p14:nvContentPartPr>
            <p14:xfrm>
              <a:off x="5024705" y="3861903"/>
              <a:ext cx="125280" cy="262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5706BE4-0B5B-A647-8B2B-8E0BB095BDF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94105" y="3831303"/>
                <a:ext cx="186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4" name="Ink 104">
                <a:extLst>
                  <a:ext uri="{FF2B5EF4-FFF2-40B4-BE49-F238E27FC236}">
                    <a16:creationId xmlns:a16="http://schemas.microsoft.com/office/drawing/2014/main" id="{7BEE5A20-5BFC-3947-A3B0-87A8068DAB0E}"/>
                  </a:ext>
                </a:extLst>
              </p14:cNvPr>
              <p14:cNvContentPartPr/>
              <p14:nvPr/>
            </p14:nvContentPartPr>
            <p14:xfrm>
              <a:off x="5269145" y="3679743"/>
              <a:ext cx="297000" cy="343800"/>
            </p14:xfrm>
          </p:contentPart>
        </mc:Choice>
        <mc:Fallback xmlns="">
          <p:pic>
            <p:nvPicPr>
              <p:cNvPr id="104" name="Ink 104">
                <a:extLst>
                  <a:ext uri="{FF2B5EF4-FFF2-40B4-BE49-F238E27FC236}">
                    <a16:creationId xmlns:a16="http://schemas.microsoft.com/office/drawing/2014/main" id="{7BEE5A20-5BFC-3947-A3B0-87A8068DAB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38545" y="3649143"/>
                <a:ext cx="35856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E62657D-5678-0A49-9782-7C162F4B023C}"/>
                  </a:ext>
                </a:extLst>
              </p14:cNvPr>
              <p14:cNvContentPartPr/>
              <p14:nvPr/>
            </p14:nvContentPartPr>
            <p14:xfrm>
              <a:off x="6138545" y="3721503"/>
              <a:ext cx="120240" cy="2970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E62657D-5678-0A49-9782-7C162F4B023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107945" y="3690543"/>
                <a:ext cx="1814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6" name="Ink 133">
                <a:extLst>
                  <a:ext uri="{FF2B5EF4-FFF2-40B4-BE49-F238E27FC236}">
                    <a16:creationId xmlns:a16="http://schemas.microsoft.com/office/drawing/2014/main" id="{2D2EFDE0-03A6-EA42-8AED-58046ABE1BD2}"/>
                  </a:ext>
                </a:extLst>
              </p14:cNvPr>
              <p14:cNvContentPartPr/>
              <p14:nvPr/>
            </p14:nvContentPartPr>
            <p14:xfrm>
              <a:off x="6367505" y="3669303"/>
              <a:ext cx="161640" cy="135720"/>
            </p14:xfrm>
          </p:contentPart>
        </mc:Choice>
        <mc:Fallback xmlns="">
          <p:pic>
            <p:nvPicPr>
              <p:cNvPr id="126" name="Ink 133">
                <a:extLst>
                  <a:ext uri="{FF2B5EF4-FFF2-40B4-BE49-F238E27FC236}">
                    <a16:creationId xmlns:a16="http://schemas.microsoft.com/office/drawing/2014/main" id="{2D2EFDE0-03A6-EA42-8AED-58046ABE1BD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336905" y="3638703"/>
                <a:ext cx="2232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7" name="Ink 134">
                <a:extLst>
                  <a:ext uri="{FF2B5EF4-FFF2-40B4-BE49-F238E27FC236}">
                    <a16:creationId xmlns:a16="http://schemas.microsoft.com/office/drawing/2014/main" id="{1622C365-E27C-0C4D-9781-A86959C912EB}"/>
                  </a:ext>
                </a:extLst>
              </p14:cNvPr>
              <p14:cNvContentPartPr/>
              <p14:nvPr/>
            </p14:nvContentPartPr>
            <p14:xfrm>
              <a:off x="5722025" y="3762903"/>
              <a:ext cx="317160" cy="187560"/>
            </p14:xfrm>
          </p:contentPart>
        </mc:Choice>
        <mc:Fallback xmlns="">
          <p:pic>
            <p:nvPicPr>
              <p:cNvPr id="127" name="Ink 134">
                <a:extLst>
                  <a:ext uri="{FF2B5EF4-FFF2-40B4-BE49-F238E27FC236}">
                    <a16:creationId xmlns:a16="http://schemas.microsoft.com/office/drawing/2014/main" id="{1622C365-E27C-0C4D-9781-A86959C912E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691425" y="3732303"/>
                <a:ext cx="3787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8" name="Ink 135">
                <a:extLst>
                  <a:ext uri="{FF2B5EF4-FFF2-40B4-BE49-F238E27FC236}">
                    <a16:creationId xmlns:a16="http://schemas.microsoft.com/office/drawing/2014/main" id="{44B9454C-C738-C644-A874-F1351BB4044B}"/>
                  </a:ext>
                </a:extLst>
              </p14:cNvPr>
              <p14:cNvContentPartPr/>
              <p14:nvPr/>
            </p14:nvContentPartPr>
            <p14:xfrm>
              <a:off x="6123065" y="3086463"/>
              <a:ext cx="182160" cy="130320"/>
            </p14:xfrm>
          </p:contentPart>
        </mc:Choice>
        <mc:Fallback xmlns="">
          <p:pic>
            <p:nvPicPr>
              <p:cNvPr id="128" name="Ink 135">
                <a:extLst>
                  <a:ext uri="{FF2B5EF4-FFF2-40B4-BE49-F238E27FC236}">
                    <a16:creationId xmlns:a16="http://schemas.microsoft.com/office/drawing/2014/main" id="{44B9454C-C738-C644-A874-F1351BB4044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92166" y="3055503"/>
                <a:ext cx="243239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9" name="Ink 136">
                <a:extLst>
                  <a:ext uri="{FF2B5EF4-FFF2-40B4-BE49-F238E27FC236}">
                    <a16:creationId xmlns:a16="http://schemas.microsoft.com/office/drawing/2014/main" id="{7C2AD824-B035-5C46-ABF8-86ED0B6BE053}"/>
                  </a:ext>
                </a:extLst>
              </p14:cNvPr>
              <p14:cNvContentPartPr/>
              <p14:nvPr/>
            </p14:nvContentPartPr>
            <p14:xfrm>
              <a:off x="5805545" y="3149463"/>
              <a:ext cx="228960" cy="249480"/>
            </p14:xfrm>
          </p:contentPart>
        </mc:Choice>
        <mc:Fallback xmlns="">
          <p:pic>
            <p:nvPicPr>
              <p:cNvPr id="129" name="Ink 136">
                <a:extLst>
                  <a:ext uri="{FF2B5EF4-FFF2-40B4-BE49-F238E27FC236}">
                    <a16:creationId xmlns:a16="http://schemas.microsoft.com/office/drawing/2014/main" id="{7C2AD824-B035-5C46-ABF8-86ED0B6BE05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74585" y="3118863"/>
                <a:ext cx="2901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0" name="Ink 137">
                <a:extLst>
                  <a:ext uri="{FF2B5EF4-FFF2-40B4-BE49-F238E27FC236}">
                    <a16:creationId xmlns:a16="http://schemas.microsoft.com/office/drawing/2014/main" id="{6BF13F87-844A-594A-A063-DA46DCE6002C}"/>
                  </a:ext>
                </a:extLst>
              </p14:cNvPr>
              <p14:cNvContentPartPr/>
              <p14:nvPr/>
            </p14:nvContentPartPr>
            <p14:xfrm>
              <a:off x="5409905" y="3221823"/>
              <a:ext cx="281160" cy="187560"/>
            </p14:xfrm>
          </p:contentPart>
        </mc:Choice>
        <mc:Fallback xmlns="">
          <p:pic>
            <p:nvPicPr>
              <p:cNvPr id="130" name="Ink 137">
                <a:extLst>
                  <a:ext uri="{FF2B5EF4-FFF2-40B4-BE49-F238E27FC236}">
                    <a16:creationId xmlns:a16="http://schemas.microsoft.com/office/drawing/2014/main" id="{6BF13F87-844A-594A-A063-DA46DCE6002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379344" y="3190863"/>
                <a:ext cx="342282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1" name="Ink 138">
                <a:extLst>
                  <a:ext uri="{FF2B5EF4-FFF2-40B4-BE49-F238E27FC236}">
                    <a16:creationId xmlns:a16="http://schemas.microsoft.com/office/drawing/2014/main" id="{E9C79220-AD66-F046-A3A1-C808CB9708A0}"/>
                  </a:ext>
                </a:extLst>
              </p14:cNvPr>
              <p14:cNvContentPartPr/>
              <p14:nvPr/>
            </p14:nvContentPartPr>
            <p14:xfrm>
              <a:off x="6237545" y="2503263"/>
              <a:ext cx="140760" cy="125640"/>
            </p14:xfrm>
          </p:contentPart>
        </mc:Choice>
        <mc:Fallback xmlns="">
          <p:pic>
            <p:nvPicPr>
              <p:cNvPr id="131" name="Ink 138">
                <a:extLst>
                  <a:ext uri="{FF2B5EF4-FFF2-40B4-BE49-F238E27FC236}">
                    <a16:creationId xmlns:a16="http://schemas.microsoft.com/office/drawing/2014/main" id="{E9C79220-AD66-F046-A3A1-C808CB9708A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206585" y="2472575"/>
                <a:ext cx="202320" cy="187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2" name="Ink 139">
                <a:extLst>
                  <a:ext uri="{FF2B5EF4-FFF2-40B4-BE49-F238E27FC236}">
                    <a16:creationId xmlns:a16="http://schemas.microsoft.com/office/drawing/2014/main" id="{5E461B4F-0AC3-5040-B3C4-5293C60D0CE5}"/>
                  </a:ext>
                </a:extLst>
              </p14:cNvPr>
              <p14:cNvContentPartPr/>
              <p14:nvPr/>
            </p14:nvContentPartPr>
            <p14:xfrm>
              <a:off x="5940545" y="2550063"/>
              <a:ext cx="208440" cy="305280"/>
            </p14:xfrm>
          </p:contentPart>
        </mc:Choice>
        <mc:Fallback xmlns="">
          <p:pic>
            <p:nvPicPr>
              <p:cNvPr id="132" name="Ink 139">
                <a:extLst>
                  <a:ext uri="{FF2B5EF4-FFF2-40B4-BE49-F238E27FC236}">
                    <a16:creationId xmlns:a16="http://schemas.microsoft.com/office/drawing/2014/main" id="{5E461B4F-0AC3-5040-B3C4-5293C60D0CE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09945" y="2519463"/>
                <a:ext cx="27000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3" name="Ink 140">
                <a:extLst>
                  <a:ext uri="{FF2B5EF4-FFF2-40B4-BE49-F238E27FC236}">
                    <a16:creationId xmlns:a16="http://schemas.microsoft.com/office/drawing/2014/main" id="{C26A4E72-F7A2-4943-8D82-D6CD91F0FBAE}"/>
                  </a:ext>
                </a:extLst>
              </p14:cNvPr>
              <p14:cNvContentPartPr/>
              <p14:nvPr/>
            </p14:nvContentPartPr>
            <p14:xfrm>
              <a:off x="5430785" y="2716743"/>
              <a:ext cx="291600" cy="130320"/>
            </p14:xfrm>
          </p:contentPart>
        </mc:Choice>
        <mc:Fallback xmlns="">
          <p:pic>
            <p:nvPicPr>
              <p:cNvPr id="133" name="Ink 140">
                <a:extLst>
                  <a:ext uri="{FF2B5EF4-FFF2-40B4-BE49-F238E27FC236}">
                    <a16:creationId xmlns:a16="http://schemas.microsoft.com/office/drawing/2014/main" id="{C26A4E72-F7A2-4943-8D82-D6CD91F0FBA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9863" y="2686143"/>
                <a:ext cx="352725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1407271-E955-5348-A569-9345E7DFCDEC}"/>
                  </a:ext>
                </a:extLst>
              </p14:cNvPr>
              <p14:cNvContentPartPr/>
              <p14:nvPr/>
            </p14:nvContentPartPr>
            <p14:xfrm>
              <a:off x="6555065" y="2524143"/>
              <a:ext cx="57600" cy="3492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1407271-E955-5348-A569-9345E7DFCDE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524105" y="2493543"/>
                <a:ext cx="11880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A63289E-F6E6-BA4E-8D48-899B5FB9AAF3}"/>
                  </a:ext>
                </a:extLst>
              </p14:cNvPr>
              <p14:cNvContentPartPr/>
              <p14:nvPr/>
            </p14:nvContentPartPr>
            <p14:xfrm>
              <a:off x="6726785" y="2654463"/>
              <a:ext cx="172080" cy="21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A63289E-F6E6-BA4E-8D48-899B5FB9AAF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695825" y="2623503"/>
                <a:ext cx="2336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D5B67B2-EC4C-CA48-AE46-32EEC9863A67}"/>
                  </a:ext>
                </a:extLst>
              </p14:cNvPr>
              <p14:cNvContentPartPr/>
              <p14:nvPr/>
            </p14:nvContentPartPr>
            <p14:xfrm>
              <a:off x="6992105" y="2534583"/>
              <a:ext cx="140760" cy="3283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D5B67B2-EC4C-CA48-AE46-32EEC9863A6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961505" y="2503983"/>
                <a:ext cx="20232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3544832-F14B-8844-9EA6-73DB07826242}"/>
                  </a:ext>
                </a:extLst>
              </p14:cNvPr>
              <p14:cNvContentPartPr/>
              <p14:nvPr/>
            </p14:nvContentPartPr>
            <p14:xfrm>
              <a:off x="7216025" y="2763543"/>
              <a:ext cx="15840" cy="1407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3544832-F14B-8844-9EA6-73DB0782624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185065" y="2732943"/>
                <a:ext cx="774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8A16EEF-448A-8244-A4D1-B1E5AC0B89EE}"/>
                  </a:ext>
                </a:extLst>
              </p14:cNvPr>
              <p14:cNvContentPartPr/>
              <p14:nvPr/>
            </p14:nvContentPartPr>
            <p14:xfrm>
              <a:off x="7419065" y="2623143"/>
              <a:ext cx="104400" cy="10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8A16EEF-448A-8244-A4D1-B1E5AC0B89E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388105" y="2592543"/>
                <a:ext cx="165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F930422-2864-6646-B698-538CF914CE24}"/>
                  </a:ext>
                </a:extLst>
              </p14:cNvPr>
              <p14:cNvContentPartPr/>
              <p14:nvPr/>
            </p14:nvContentPartPr>
            <p14:xfrm>
              <a:off x="6445625" y="3060183"/>
              <a:ext cx="73080" cy="333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F930422-2864-6646-B698-538CF914CE2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415025" y="3029583"/>
                <a:ext cx="1346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0" name="Ink 150">
                <a:extLst>
                  <a:ext uri="{FF2B5EF4-FFF2-40B4-BE49-F238E27FC236}">
                    <a16:creationId xmlns:a16="http://schemas.microsoft.com/office/drawing/2014/main" id="{D12A2E4D-3183-9944-92E3-2D0D4ABCD545}"/>
                  </a:ext>
                </a:extLst>
              </p14:cNvPr>
              <p14:cNvContentPartPr/>
              <p14:nvPr/>
            </p14:nvContentPartPr>
            <p14:xfrm>
              <a:off x="7606265" y="2498223"/>
              <a:ext cx="239760" cy="317880"/>
            </p14:xfrm>
          </p:contentPart>
        </mc:Choice>
        <mc:Fallback xmlns="">
          <p:pic>
            <p:nvPicPr>
              <p:cNvPr id="150" name="Ink 150">
                <a:extLst>
                  <a:ext uri="{FF2B5EF4-FFF2-40B4-BE49-F238E27FC236}">
                    <a16:creationId xmlns:a16="http://schemas.microsoft.com/office/drawing/2014/main" id="{D12A2E4D-3183-9944-92E3-2D0D4ABCD54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75665" y="2467623"/>
                <a:ext cx="3013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7FE672F-F99D-C546-909B-36EAFC2E07A2}"/>
                  </a:ext>
                </a:extLst>
              </p14:cNvPr>
              <p14:cNvContentPartPr/>
              <p14:nvPr/>
            </p14:nvContentPartPr>
            <p14:xfrm>
              <a:off x="6653705" y="3231903"/>
              <a:ext cx="135720" cy="108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7FE672F-F99D-C546-909B-36EAFC2E07A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623105" y="3201303"/>
                <a:ext cx="196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B9964E2-2FB2-AE42-A741-9DAB558C109A}"/>
                  </a:ext>
                </a:extLst>
              </p14:cNvPr>
              <p14:cNvContentPartPr/>
              <p14:nvPr/>
            </p14:nvContentPartPr>
            <p14:xfrm>
              <a:off x="6877625" y="3148743"/>
              <a:ext cx="135720" cy="2242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B9964E2-2FB2-AE42-A741-9DAB558C109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847025" y="3118143"/>
                <a:ext cx="1969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C8F3927-DB1B-FF4F-98D2-B5FB14D76040}"/>
                  </a:ext>
                </a:extLst>
              </p14:cNvPr>
              <p14:cNvContentPartPr/>
              <p14:nvPr/>
            </p14:nvContentPartPr>
            <p14:xfrm>
              <a:off x="7163825" y="3325863"/>
              <a:ext cx="26280" cy="1616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C8F3927-DB1B-FF4F-98D2-B5FB14D7604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133225" y="3295263"/>
                <a:ext cx="878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1" name="Ink 161">
                <a:extLst>
                  <a:ext uri="{FF2B5EF4-FFF2-40B4-BE49-F238E27FC236}">
                    <a16:creationId xmlns:a16="http://schemas.microsoft.com/office/drawing/2014/main" id="{8E901715-DF96-E14D-A214-97C7131323B6}"/>
                  </a:ext>
                </a:extLst>
              </p14:cNvPr>
              <p14:cNvContentPartPr/>
              <p14:nvPr/>
            </p14:nvContentPartPr>
            <p14:xfrm>
              <a:off x="6632825" y="3721503"/>
              <a:ext cx="578160" cy="333000"/>
            </p14:xfrm>
          </p:contentPart>
        </mc:Choice>
        <mc:Fallback xmlns="">
          <p:pic>
            <p:nvPicPr>
              <p:cNvPr id="161" name="Ink 161">
                <a:extLst>
                  <a:ext uri="{FF2B5EF4-FFF2-40B4-BE49-F238E27FC236}">
                    <a16:creationId xmlns:a16="http://schemas.microsoft.com/office/drawing/2014/main" id="{8E901715-DF96-E14D-A214-97C7131323B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602225" y="3690576"/>
                <a:ext cx="639360" cy="394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BA9FEE2-180E-0041-8D78-255B99B5A8B5}"/>
                  </a:ext>
                </a:extLst>
              </p14:cNvPr>
              <p14:cNvContentPartPr/>
              <p14:nvPr/>
            </p14:nvContentPartPr>
            <p14:xfrm>
              <a:off x="7371905" y="3971343"/>
              <a:ext cx="10800" cy="1461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BA9FEE2-180E-0041-8D78-255B99B5A8B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41305" y="3940383"/>
                <a:ext cx="720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7" name="Ink 167">
                <a:extLst>
                  <a:ext uri="{FF2B5EF4-FFF2-40B4-BE49-F238E27FC236}">
                    <a16:creationId xmlns:a16="http://schemas.microsoft.com/office/drawing/2014/main" id="{272E9227-27A2-9048-BB34-5E8BE61C1D76}"/>
                  </a:ext>
                </a:extLst>
              </p14:cNvPr>
              <p14:cNvContentPartPr/>
              <p14:nvPr/>
            </p14:nvContentPartPr>
            <p14:xfrm>
              <a:off x="7502225" y="3591183"/>
              <a:ext cx="541440" cy="398160"/>
            </p14:xfrm>
          </p:contentPart>
        </mc:Choice>
        <mc:Fallback xmlns="">
          <p:pic>
            <p:nvPicPr>
              <p:cNvPr id="167" name="Ink 167">
                <a:extLst>
                  <a:ext uri="{FF2B5EF4-FFF2-40B4-BE49-F238E27FC236}">
                    <a16:creationId xmlns:a16="http://schemas.microsoft.com/office/drawing/2014/main" id="{272E9227-27A2-9048-BB34-5E8BE61C1D7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471645" y="3560583"/>
                <a:ext cx="602599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71" name="Ink 171">
                <a:extLst>
                  <a:ext uri="{FF2B5EF4-FFF2-40B4-BE49-F238E27FC236}">
                    <a16:creationId xmlns:a16="http://schemas.microsoft.com/office/drawing/2014/main" id="{987F0799-CAB4-AC4F-AE12-0984E523EDBB}"/>
                  </a:ext>
                </a:extLst>
              </p14:cNvPr>
              <p14:cNvContentPartPr/>
              <p14:nvPr/>
            </p14:nvContentPartPr>
            <p14:xfrm>
              <a:off x="7314665" y="3106983"/>
              <a:ext cx="411120" cy="396000"/>
            </p14:xfrm>
          </p:contentPart>
        </mc:Choice>
        <mc:Fallback xmlns="">
          <p:pic>
            <p:nvPicPr>
              <p:cNvPr id="171" name="Ink 171">
                <a:extLst>
                  <a:ext uri="{FF2B5EF4-FFF2-40B4-BE49-F238E27FC236}">
                    <a16:creationId xmlns:a16="http://schemas.microsoft.com/office/drawing/2014/main" id="{987F0799-CAB4-AC4F-AE12-0984E523EDB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284065" y="3076383"/>
                <a:ext cx="472320" cy="4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978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3161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Apply the combination of transformations to see what the end image should look like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1893" y="1903918"/>
                <a:ext cx="7543801" cy="40233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/>
                  <a:t>(</a:t>
                </a:r>
                <a:r>
                  <a:rPr lang="en-US" sz="3200" dirty="0" err="1"/>
                  <a:t>x,y</a:t>
                </a:r>
                <a:r>
                  <a:rPr lang="en-US" sz="3200" dirty="0"/>
                  <a:t>)</a:t>
                </a:r>
                <a:r>
                  <a:rPr lang="en-US" sz="3200" dirty="0">
                    <a:sym typeface="Wingdings" panose="05000000000000000000" pitchFamily="2" charset="2"/>
                  </a:rPr>
                  <a:t>(x,-y+7)(3x,y)(x-4,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A(-1,2)</a:t>
                </a:r>
              </a:p>
              <a:p>
                <a:pPr marL="0" indent="0">
                  <a:buNone/>
                </a:pPr>
                <a:r>
                  <a:rPr lang="en-US" dirty="0"/>
                  <a:t>B(3,7)</a:t>
                </a:r>
              </a:p>
              <a:p>
                <a:pPr marL="0" indent="0">
                  <a:buNone/>
                </a:pPr>
                <a:r>
                  <a:rPr lang="en-US" dirty="0"/>
                  <a:t>C(-2,-5)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93" y="1903918"/>
                <a:ext cx="7543801" cy="4023360"/>
              </a:xfrm>
              <a:blipFill>
                <a:blip r:embed="rId2"/>
                <a:stretch>
                  <a:fillRect l="-319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211BCC-A66E-224C-9B0E-85E921CA3FB9}"/>
                  </a:ext>
                </a:extLst>
              </p14:cNvPr>
              <p14:cNvContentPartPr/>
              <p14:nvPr/>
            </p14:nvContentPartPr>
            <p14:xfrm>
              <a:off x="2000705" y="3182223"/>
              <a:ext cx="31680" cy="104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211BCC-A66E-224C-9B0E-85E921CA3F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9745" y="3151623"/>
                <a:ext cx="928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22">
                <a:extLst>
                  <a:ext uri="{FF2B5EF4-FFF2-40B4-BE49-F238E27FC236}">
                    <a16:creationId xmlns:a16="http://schemas.microsoft.com/office/drawing/2014/main" id="{EF96B974-35DD-EE4C-8A31-AEEBCA175D7F}"/>
                  </a:ext>
                </a:extLst>
              </p14:cNvPr>
              <p14:cNvContentPartPr/>
              <p14:nvPr/>
            </p14:nvContentPartPr>
            <p14:xfrm>
              <a:off x="1912145" y="4160703"/>
              <a:ext cx="239760" cy="291960"/>
            </p14:xfrm>
          </p:contentPart>
        </mc:Choice>
        <mc:Fallback xmlns="">
          <p:pic>
            <p:nvPicPr>
              <p:cNvPr id="18" name="Ink 22">
                <a:extLst>
                  <a:ext uri="{FF2B5EF4-FFF2-40B4-BE49-F238E27FC236}">
                    <a16:creationId xmlns:a16="http://schemas.microsoft.com/office/drawing/2014/main" id="{EF96B974-35DD-EE4C-8A31-AEEBCA175D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1545" y="4130103"/>
                <a:ext cx="3013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23">
                <a:extLst>
                  <a:ext uri="{FF2B5EF4-FFF2-40B4-BE49-F238E27FC236}">
                    <a16:creationId xmlns:a16="http://schemas.microsoft.com/office/drawing/2014/main" id="{F6C542A4-CEF4-A94F-8F1D-493E8D02D200}"/>
                  </a:ext>
                </a:extLst>
              </p14:cNvPr>
              <p14:cNvContentPartPr/>
              <p14:nvPr/>
            </p14:nvContentPartPr>
            <p14:xfrm>
              <a:off x="1381145" y="4228383"/>
              <a:ext cx="421920" cy="208440"/>
            </p14:xfrm>
          </p:contentPart>
        </mc:Choice>
        <mc:Fallback xmlns="">
          <p:pic>
            <p:nvPicPr>
              <p:cNvPr id="19" name="Ink 23">
                <a:extLst>
                  <a:ext uri="{FF2B5EF4-FFF2-40B4-BE49-F238E27FC236}">
                    <a16:creationId xmlns:a16="http://schemas.microsoft.com/office/drawing/2014/main" id="{F6C542A4-CEF4-A94F-8F1D-493E8D02D2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545" y="4197783"/>
                <a:ext cx="4834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24">
                <a:extLst>
                  <a:ext uri="{FF2B5EF4-FFF2-40B4-BE49-F238E27FC236}">
                    <a16:creationId xmlns:a16="http://schemas.microsoft.com/office/drawing/2014/main" id="{ABEC2190-6663-7843-B02A-9E595E0F1514}"/>
                  </a:ext>
                </a:extLst>
              </p14:cNvPr>
              <p14:cNvContentPartPr/>
              <p14:nvPr/>
            </p14:nvContentPartPr>
            <p14:xfrm>
              <a:off x="1198985" y="3619623"/>
              <a:ext cx="718560" cy="307440"/>
            </p14:xfrm>
          </p:contentPart>
        </mc:Choice>
        <mc:Fallback xmlns="">
          <p:pic>
            <p:nvPicPr>
              <p:cNvPr id="20" name="Ink 24">
                <a:extLst>
                  <a:ext uri="{FF2B5EF4-FFF2-40B4-BE49-F238E27FC236}">
                    <a16:creationId xmlns:a16="http://schemas.microsoft.com/office/drawing/2014/main" id="{ABEC2190-6663-7843-B02A-9E595E0F15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8385" y="3589023"/>
                <a:ext cx="78012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5">
                <a:extLst>
                  <a:ext uri="{FF2B5EF4-FFF2-40B4-BE49-F238E27FC236}">
                    <a16:creationId xmlns:a16="http://schemas.microsoft.com/office/drawing/2014/main" id="{E68FB2E9-9829-0647-B484-BFEDD8E197BC}"/>
                  </a:ext>
                </a:extLst>
              </p14:cNvPr>
              <p14:cNvContentPartPr/>
              <p14:nvPr/>
            </p14:nvContentPartPr>
            <p14:xfrm>
              <a:off x="1646825" y="3187623"/>
              <a:ext cx="250200" cy="237600"/>
            </p14:xfrm>
          </p:contentPart>
        </mc:Choice>
        <mc:Fallback xmlns="">
          <p:pic>
            <p:nvPicPr>
              <p:cNvPr id="21" name="Ink 25">
                <a:extLst>
                  <a:ext uri="{FF2B5EF4-FFF2-40B4-BE49-F238E27FC236}">
                    <a16:creationId xmlns:a16="http://schemas.microsoft.com/office/drawing/2014/main" id="{E68FB2E9-9829-0647-B484-BFEDD8E197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5865" y="3156663"/>
                <a:ext cx="3114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6">
                <a:extLst>
                  <a:ext uri="{FF2B5EF4-FFF2-40B4-BE49-F238E27FC236}">
                    <a16:creationId xmlns:a16="http://schemas.microsoft.com/office/drawing/2014/main" id="{A910CFE3-5494-8642-AA18-E790AC65BBD6}"/>
                  </a:ext>
                </a:extLst>
              </p14:cNvPr>
              <p14:cNvContentPartPr/>
              <p14:nvPr/>
            </p14:nvContentPartPr>
            <p14:xfrm>
              <a:off x="1308425" y="3255303"/>
              <a:ext cx="218880" cy="135720"/>
            </p14:xfrm>
          </p:contentPart>
        </mc:Choice>
        <mc:Fallback xmlns="">
          <p:pic>
            <p:nvPicPr>
              <p:cNvPr id="22" name="Ink 26">
                <a:extLst>
                  <a:ext uri="{FF2B5EF4-FFF2-40B4-BE49-F238E27FC236}">
                    <a16:creationId xmlns:a16="http://schemas.microsoft.com/office/drawing/2014/main" id="{A910CFE3-5494-8642-AA18-E790AC65BB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77825" y="3224343"/>
                <a:ext cx="2804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k 31">
                <a:extLst>
                  <a:ext uri="{FF2B5EF4-FFF2-40B4-BE49-F238E27FC236}">
                    <a16:creationId xmlns:a16="http://schemas.microsoft.com/office/drawing/2014/main" id="{BBFAF0C2-FF8A-E94A-A8AD-B0B6E508200E}"/>
                  </a:ext>
                </a:extLst>
              </p14:cNvPr>
              <p14:cNvContentPartPr/>
              <p14:nvPr/>
            </p14:nvContentPartPr>
            <p14:xfrm>
              <a:off x="2141105" y="3161343"/>
              <a:ext cx="177480" cy="333360"/>
            </p14:xfrm>
          </p:contentPart>
        </mc:Choice>
        <mc:Fallback xmlns="">
          <p:pic>
            <p:nvPicPr>
              <p:cNvPr id="31" name="Ink 31">
                <a:extLst>
                  <a:ext uri="{FF2B5EF4-FFF2-40B4-BE49-F238E27FC236}">
                    <a16:creationId xmlns:a16="http://schemas.microsoft.com/office/drawing/2014/main" id="{BBFAF0C2-FF8A-E94A-A8AD-B0B6E508200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10505" y="3130743"/>
                <a:ext cx="23868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AE49F37-CA81-7E41-98D0-1B03739D5D42}"/>
                  </a:ext>
                </a:extLst>
              </p14:cNvPr>
              <p14:cNvContentPartPr/>
              <p14:nvPr/>
            </p14:nvContentPartPr>
            <p14:xfrm>
              <a:off x="2088905" y="3676863"/>
              <a:ext cx="99360" cy="245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AE49F37-CA81-7E41-98D0-1B03739D5D4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58305" y="3646263"/>
                <a:ext cx="160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Ink 36">
                <a:extLst>
                  <a:ext uri="{FF2B5EF4-FFF2-40B4-BE49-F238E27FC236}">
                    <a16:creationId xmlns:a16="http://schemas.microsoft.com/office/drawing/2014/main" id="{B3CDABFB-AEAC-A04A-BEAD-E7237DB7760A}"/>
                  </a:ext>
                </a:extLst>
              </p14:cNvPr>
              <p14:cNvContentPartPr/>
              <p14:nvPr/>
            </p14:nvContentPartPr>
            <p14:xfrm>
              <a:off x="2416865" y="3208503"/>
              <a:ext cx="281520" cy="234720"/>
            </p14:xfrm>
          </p:contentPart>
        </mc:Choice>
        <mc:Fallback xmlns="">
          <p:pic>
            <p:nvPicPr>
              <p:cNvPr id="36" name="Ink 36">
                <a:extLst>
                  <a:ext uri="{FF2B5EF4-FFF2-40B4-BE49-F238E27FC236}">
                    <a16:creationId xmlns:a16="http://schemas.microsoft.com/office/drawing/2014/main" id="{B3CDABFB-AEAC-A04A-BEAD-E7237DB7760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6265" y="3177543"/>
                <a:ext cx="3427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C649B6A-09E0-4F41-ABFA-ED645D88264D}"/>
                  </a:ext>
                </a:extLst>
              </p14:cNvPr>
              <p14:cNvContentPartPr/>
              <p14:nvPr/>
            </p14:nvContentPartPr>
            <p14:xfrm>
              <a:off x="2901065" y="3390663"/>
              <a:ext cx="21240" cy="135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C649B6A-09E0-4F41-ABFA-ED645D8826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70465" y="3359703"/>
                <a:ext cx="824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" name="Ink 41">
                <a:extLst>
                  <a:ext uri="{FF2B5EF4-FFF2-40B4-BE49-F238E27FC236}">
                    <a16:creationId xmlns:a16="http://schemas.microsoft.com/office/drawing/2014/main" id="{734614E1-F2A6-534D-954F-200BBE2CB17C}"/>
                  </a:ext>
                </a:extLst>
              </p14:cNvPr>
              <p14:cNvContentPartPr/>
              <p14:nvPr/>
            </p14:nvContentPartPr>
            <p14:xfrm>
              <a:off x="3046865" y="3109863"/>
              <a:ext cx="338760" cy="416160"/>
            </p14:xfrm>
          </p:contentPart>
        </mc:Choice>
        <mc:Fallback xmlns="">
          <p:pic>
            <p:nvPicPr>
              <p:cNvPr id="41" name="Ink 41">
                <a:extLst>
                  <a:ext uri="{FF2B5EF4-FFF2-40B4-BE49-F238E27FC236}">
                    <a16:creationId xmlns:a16="http://schemas.microsoft.com/office/drawing/2014/main" id="{734614E1-F2A6-534D-954F-200BBE2CB17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16265" y="3079263"/>
                <a:ext cx="39996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46FE4DF-7F6C-F147-A979-A8612D9C6B0F}"/>
                  </a:ext>
                </a:extLst>
              </p14:cNvPr>
              <p14:cNvContentPartPr/>
              <p14:nvPr/>
            </p14:nvContentPartPr>
            <p14:xfrm>
              <a:off x="2297345" y="3713943"/>
              <a:ext cx="187560" cy="213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46FE4DF-7F6C-F147-A979-A8612D9C6B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66745" y="3682983"/>
                <a:ext cx="249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C80E177-939A-A442-9A40-9F68A81F4F0A}"/>
                  </a:ext>
                </a:extLst>
              </p14:cNvPr>
              <p14:cNvContentPartPr/>
              <p14:nvPr/>
            </p14:nvContentPartPr>
            <p14:xfrm>
              <a:off x="2630345" y="3853623"/>
              <a:ext cx="360" cy="104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C80E177-939A-A442-9A40-9F68A81F4F0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99745" y="3823023"/>
                <a:ext cx="61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1AF1C4F-4A05-4642-9AC3-2016ED31B57E}"/>
                  </a:ext>
                </a:extLst>
              </p14:cNvPr>
              <p14:cNvContentPartPr/>
              <p14:nvPr/>
            </p14:nvContentPartPr>
            <p14:xfrm>
              <a:off x="2286905" y="4181583"/>
              <a:ext cx="78480" cy="349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1AF1C4F-4A05-4642-9AC3-2016ED31B57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56305" y="4150983"/>
                <a:ext cx="1396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0" name="Ink 51">
                <a:extLst>
                  <a:ext uri="{FF2B5EF4-FFF2-40B4-BE49-F238E27FC236}">
                    <a16:creationId xmlns:a16="http://schemas.microsoft.com/office/drawing/2014/main" id="{942324C1-2C6F-4A4D-8680-080CDE5AD467}"/>
                  </a:ext>
                </a:extLst>
              </p14:cNvPr>
              <p14:cNvContentPartPr/>
              <p14:nvPr/>
            </p14:nvContentPartPr>
            <p14:xfrm>
              <a:off x="2500385" y="4244223"/>
              <a:ext cx="374760" cy="218880"/>
            </p14:xfrm>
          </p:contentPart>
        </mc:Choice>
        <mc:Fallback xmlns="">
          <p:pic>
            <p:nvPicPr>
              <p:cNvPr id="50" name="Ink 51">
                <a:extLst>
                  <a:ext uri="{FF2B5EF4-FFF2-40B4-BE49-F238E27FC236}">
                    <a16:creationId xmlns:a16="http://schemas.microsoft.com/office/drawing/2014/main" id="{942324C1-2C6F-4A4D-8680-080CDE5AD46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69455" y="4213263"/>
                <a:ext cx="435901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" name="Ink 52">
                <a:extLst>
                  <a:ext uri="{FF2B5EF4-FFF2-40B4-BE49-F238E27FC236}">
                    <a16:creationId xmlns:a16="http://schemas.microsoft.com/office/drawing/2014/main" id="{007FBAB2-56F7-6142-BD16-D80D6C264073}"/>
                  </a:ext>
                </a:extLst>
              </p14:cNvPr>
              <p14:cNvContentPartPr/>
              <p14:nvPr/>
            </p14:nvContentPartPr>
            <p14:xfrm>
              <a:off x="2781185" y="3687303"/>
              <a:ext cx="281160" cy="286560"/>
            </p14:xfrm>
          </p:contentPart>
        </mc:Choice>
        <mc:Fallback xmlns="">
          <p:pic>
            <p:nvPicPr>
              <p:cNvPr id="51" name="Ink 52">
                <a:extLst>
                  <a:ext uri="{FF2B5EF4-FFF2-40B4-BE49-F238E27FC236}">
                    <a16:creationId xmlns:a16="http://schemas.microsoft.com/office/drawing/2014/main" id="{007FBAB2-56F7-6142-BD16-D80D6C26407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50546" y="3656343"/>
                <a:ext cx="342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3F771EA-84A0-3C4C-91B0-3B19A452F189}"/>
                  </a:ext>
                </a:extLst>
              </p14:cNvPr>
              <p14:cNvContentPartPr/>
              <p14:nvPr/>
            </p14:nvContentPartPr>
            <p14:xfrm>
              <a:off x="3051905" y="4415943"/>
              <a:ext cx="42120" cy="125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3F771EA-84A0-3C4C-91B0-3B19A452F18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21305" y="4385343"/>
                <a:ext cx="1033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8" name="Ink 58">
                <a:extLst>
                  <a:ext uri="{FF2B5EF4-FFF2-40B4-BE49-F238E27FC236}">
                    <a16:creationId xmlns:a16="http://schemas.microsoft.com/office/drawing/2014/main" id="{46685134-F929-3A45-9A13-3099575136F1}"/>
                  </a:ext>
                </a:extLst>
              </p14:cNvPr>
              <p14:cNvContentPartPr/>
              <p14:nvPr/>
            </p14:nvContentPartPr>
            <p14:xfrm>
              <a:off x="3229025" y="4119303"/>
              <a:ext cx="431640" cy="364680"/>
            </p14:xfrm>
          </p:contentPart>
        </mc:Choice>
        <mc:Fallback xmlns="">
          <p:pic>
            <p:nvPicPr>
              <p:cNvPr id="58" name="Ink 58">
                <a:extLst>
                  <a:ext uri="{FF2B5EF4-FFF2-40B4-BE49-F238E27FC236}">
                    <a16:creationId xmlns:a16="http://schemas.microsoft.com/office/drawing/2014/main" id="{46685134-F929-3A45-9A13-3099575136F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98425" y="4088703"/>
                <a:ext cx="4932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3" name="Ink 63">
                <a:extLst>
                  <a:ext uri="{FF2B5EF4-FFF2-40B4-BE49-F238E27FC236}">
                    <a16:creationId xmlns:a16="http://schemas.microsoft.com/office/drawing/2014/main" id="{A20BC84A-1844-E24D-81FD-5FC4CAFE714F}"/>
                  </a:ext>
                </a:extLst>
              </p14:cNvPr>
              <p14:cNvContentPartPr/>
              <p14:nvPr/>
            </p14:nvContentPartPr>
            <p14:xfrm>
              <a:off x="3494345" y="3156303"/>
              <a:ext cx="302040" cy="260640"/>
            </p14:xfrm>
          </p:contentPart>
        </mc:Choice>
        <mc:Fallback xmlns="">
          <p:pic>
            <p:nvPicPr>
              <p:cNvPr id="63" name="Ink 63">
                <a:extLst>
                  <a:ext uri="{FF2B5EF4-FFF2-40B4-BE49-F238E27FC236}">
                    <a16:creationId xmlns:a16="http://schemas.microsoft.com/office/drawing/2014/main" id="{A20BC84A-1844-E24D-81FD-5FC4CAFE71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63781" y="3125703"/>
                <a:ext cx="363167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9" name="Ink 70">
                <a:extLst>
                  <a:ext uri="{FF2B5EF4-FFF2-40B4-BE49-F238E27FC236}">
                    <a16:creationId xmlns:a16="http://schemas.microsoft.com/office/drawing/2014/main" id="{A7DD9F7E-1721-D942-884D-25D1FEC2A7AA}"/>
                  </a:ext>
                </a:extLst>
              </p14:cNvPr>
              <p14:cNvContentPartPr/>
              <p14:nvPr/>
            </p14:nvContentPartPr>
            <p14:xfrm>
              <a:off x="3790985" y="4155663"/>
              <a:ext cx="338760" cy="182520"/>
            </p14:xfrm>
          </p:contentPart>
        </mc:Choice>
        <mc:Fallback xmlns="">
          <p:pic>
            <p:nvPicPr>
              <p:cNvPr id="69" name="Ink 70">
                <a:extLst>
                  <a:ext uri="{FF2B5EF4-FFF2-40B4-BE49-F238E27FC236}">
                    <a16:creationId xmlns:a16="http://schemas.microsoft.com/office/drawing/2014/main" id="{A7DD9F7E-1721-D942-884D-25D1FEC2A7A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60385" y="4125063"/>
                <a:ext cx="3999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" name="Ink 71">
                <a:extLst>
                  <a:ext uri="{FF2B5EF4-FFF2-40B4-BE49-F238E27FC236}">
                    <a16:creationId xmlns:a16="http://schemas.microsoft.com/office/drawing/2014/main" id="{B7DEF868-B684-8B4E-A6EF-93DAF6ED01AC}"/>
                  </a:ext>
                </a:extLst>
              </p14:cNvPr>
              <p14:cNvContentPartPr/>
              <p14:nvPr/>
            </p14:nvContentPartPr>
            <p14:xfrm>
              <a:off x="3203105" y="3671463"/>
              <a:ext cx="276120" cy="161640"/>
            </p14:xfrm>
          </p:contentPart>
        </mc:Choice>
        <mc:Fallback xmlns="">
          <p:pic>
            <p:nvPicPr>
              <p:cNvPr id="70" name="Ink 71">
                <a:extLst>
                  <a:ext uri="{FF2B5EF4-FFF2-40B4-BE49-F238E27FC236}">
                    <a16:creationId xmlns:a16="http://schemas.microsoft.com/office/drawing/2014/main" id="{B7DEF868-B684-8B4E-A6EF-93DAF6ED01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72145" y="3640863"/>
                <a:ext cx="337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" name="Ink 82">
                <a:extLst>
                  <a:ext uri="{FF2B5EF4-FFF2-40B4-BE49-F238E27FC236}">
                    <a16:creationId xmlns:a16="http://schemas.microsoft.com/office/drawing/2014/main" id="{E32A182D-19BC-7444-870C-F758B9BCB36F}"/>
                  </a:ext>
                </a:extLst>
              </p14:cNvPr>
              <p14:cNvContentPartPr/>
              <p14:nvPr/>
            </p14:nvContentPartPr>
            <p14:xfrm>
              <a:off x="4051265" y="3036423"/>
              <a:ext cx="474120" cy="380520"/>
            </p14:xfrm>
          </p:contentPart>
        </mc:Choice>
        <mc:Fallback xmlns="">
          <p:pic>
            <p:nvPicPr>
              <p:cNvPr id="82" name="Ink 82">
                <a:extLst>
                  <a:ext uri="{FF2B5EF4-FFF2-40B4-BE49-F238E27FC236}">
                    <a16:creationId xmlns:a16="http://schemas.microsoft.com/office/drawing/2014/main" id="{E32A182D-19BC-7444-870C-F758B9BCB3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20665" y="3005794"/>
                <a:ext cx="535320" cy="442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91DEB6C-99F3-4047-AE84-7DB7492097D5}"/>
                  </a:ext>
                </a:extLst>
              </p14:cNvPr>
              <p14:cNvContentPartPr/>
              <p14:nvPr/>
            </p14:nvContentPartPr>
            <p14:xfrm>
              <a:off x="4275185" y="3567423"/>
              <a:ext cx="52560" cy="317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91DEB6C-99F3-4047-AE84-7DB7492097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44585" y="3536823"/>
                <a:ext cx="11376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3" name="Ink 95">
                <a:extLst>
                  <a:ext uri="{FF2B5EF4-FFF2-40B4-BE49-F238E27FC236}">
                    <a16:creationId xmlns:a16="http://schemas.microsoft.com/office/drawing/2014/main" id="{8359EB7D-95EE-E945-ABAB-9CE7143C0E8D}"/>
                  </a:ext>
                </a:extLst>
              </p14:cNvPr>
              <p14:cNvContentPartPr/>
              <p14:nvPr/>
            </p14:nvContentPartPr>
            <p14:xfrm>
              <a:off x="3931745" y="3619623"/>
              <a:ext cx="73080" cy="130680"/>
            </p14:xfrm>
          </p:contentPart>
        </mc:Choice>
        <mc:Fallback xmlns="">
          <p:pic>
            <p:nvPicPr>
              <p:cNvPr id="93" name="Ink 95">
                <a:extLst>
                  <a:ext uri="{FF2B5EF4-FFF2-40B4-BE49-F238E27FC236}">
                    <a16:creationId xmlns:a16="http://schemas.microsoft.com/office/drawing/2014/main" id="{8359EB7D-95EE-E945-ABAB-9CE7143C0E8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00785" y="3588938"/>
                <a:ext cx="134640" cy="192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4" name="Ink 96">
                <a:extLst>
                  <a:ext uri="{FF2B5EF4-FFF2-40B4-BE49-F238E27FC236}">
                    <a16:creationId xmlns:a16="http://schemas.microsoft.com/office/drawing/2014/main" id="{A159F9FD-735B-EC4A-95C5-E85A6CE85259}"/>
                  </a:ext>
                </a:extLst>
              </p14:cNvPr>
              <p14:cNvContentPartPr/>
              <p14:nvPr/>
            </p14:nvContentPartPr>
            <p14:xfrm>
              <a:off x="3619265" y="3635103"/>
              <a:ext cx="208440" cy="333360"/>
            </p14:xfrm>
          </p:contentPart>
        </mc:Choice>
        <mc:Fallback xmlns="">
          <p:pic>
            <p:nvPicPr>
              <p:cNvPr id="94" name="Ink 96">
                <a:extLst>
                  <a:ext uri="{FF2B5EF4-FFF2-40B4-BE49-F238E27FC236}">
                    <a16:creationId xmlns:a16="http://schemas.microsoft.com/office/drawing/2014/main" id="{A159F9FD-735B-EC4A-95C5-E85A6CE8525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88665" y="3604503"/>
                <a:ext cx="2700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id="{598A2201-90F5-824B-A646-F9E7C855F683}"/>
                  </a:ext>
                </a:extLst>
              </p14:cNvPr>
              <p14:cNvContentPartPr/>
              <p14:nvPr/>
            </p14:nvContentPartPr>
            <p14:xfrm>
              <a:off x="4649945" y="2989623"/>
              <a:ext cx="807120" cy="46872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98A2201-90F5-824B-A646-F9E7C855F68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619345" y="2959023"/>
                <a:ext cx="86832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D8ADC08-EB79-234E-9F5A-BB57A0F5D129}"/>
                  </a:ext>
                </a:extLst>
              </p14:cNvPr>
              <p14:cNvContentPartPr/>
              <p14:nvPr/>
            </p14:nvContentPartPr>
            <p14:xfrm>
              <a:off x="4514585" y="3661023"/>
              <a:ext cx="167040" cy="239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D8ADC08-EB79-234E-9F5A-BB57A0F5D1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83985" y="3630423"/>
                <a:ext cx="2282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BF96E9A-BC8B-1846-B138-FF86180B3DCE}"/>
                  </a:ext>
                </a:extLst>
              </p14:cNvPr>
              <p14:cNvContentPartPr/>
              <p14:nvPr/>
            </p14:nvContentPartPr>
            <p14:xfrm>
              <a:off x="4779905" y="3853623"/>
              <a:ext cx="10800" cy="12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BF96E9A-BC8B-1846-B138-FF86180B3DC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49305" y="3823023"/>
                <a:ext cx="720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033DAC8-0686-EF43-BC44-96375B18E814}"/>
                  </a:ext>
                </a:extLst>
              </p14:cNvPr>
              <p14:cNvContentPartPr/>
              <p14:nvPr/>
            </p14:nvContentPartPr>
            <p14:xfrm>
              <a:off x="4925705" y="3645543"/>
              <a:ext cx="140760" cy="177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033DAC8-0686-EF43-BC44-96375B18E81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895105" y="3614943"/>
                <a:ext cx="2023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3" name="Ink 113">
                <a:extLst>
                  <a:ext uri="{FF2B5EF4-FFF2-40B4-BE49-F238E27FC236}">
                    <a16:creationId xmlns:a16="http://schemas.microsoft.com/office/drawing/2014/main" id="{E731AF44-591E-0841-A162-12A3EBB984D3}"/>
                  </a:ext>
                </a:extLst>
              </p14:cNvPr>
              <p14:cNvContentPartPr/>
              <p14:nvPr/>
            </p14:nvContentPartPr>
            <p14:xfrm>
              <a:off x="4222985" y="4145223"/>
              <a:ext cx="271080" cy="302400"/>
            </p14:xfrm>
          </p:contentPart>
        </mc:Choice>
        <mc:Fallback xmlns="">
          <p:pic>
            <p:nvPicPr>
              <p:cNvPr id="113" name="Ink 113">
                <a:extLst>
                  <a:ext uri="{FF2B5EF4-FFF2-40B4-BE49-F238E27FC236}">
                    <a16:creationId xmlns:a16="http://schemas.microsoft.com/office/drawing/2014/main" id="{E731AF44-591E-0841-A162-12A3EBB984D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192385" y="4114623"/>
                <a:ext cx="33228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6" name="Ink 116">
                <a:extLst>
                  <a:ext uri="{FF2B5EF4-FFF2-40B4-BE49-F238E27FC236}">
                    <a16:creationId xmlns:a16="http://schemas.microsoft.com/office/drawing/2014/main" id="{4C3EC2A7-ADD7-DA42-A40A-17BD0283D178}"/>
                  </a:ext>
                </a:extLst>
              </p14:cNvPr>
              <p14:cNvContentPartPr/>
              <p14:nvPr/>
            </p14:nvContentPartPr>
            <p14:xfrm>
              <a:off x="4618625" y="4150263"/>
              <a:ext cx="213840" cy="333360"/>
            </p14:xfrm>
          </p:contentPart>
        </mc:Choice>
        <mc:Fallback xmlns="">
          <p:pic>
            <p:nvPicPr>
              <p:cNvPr id="116" name="Ink 116">
                <a:extLst>
                  <a:ext uri="{FF2B5EF4-FFF2-40B4-BE49-F238E27FC236}">
                    <a16:creationId xmlns:a16="http://schemas.microsoft.com/office/drawing/2014/main" id="{4C3EC2A7-ADD7-DA42-A40A-17BD0283D17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88025" y="4119663"/>
                <a:ext cx="2750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23" name="Ink 124">
                <a:extLst>
                  <a:ext uri="{FF2B5EF4-FFF2-40B4-BE49-F238E27FC236}">
                    <a16:creationId xmlns:a16="http://schemas.microsoft.com/office/drawing/2014/main" id="{E258D8EE-82EF-B140-A2AF-A540A5A99AB8}"/>
                  </a:ext>
                </a:extLst>
              </p14:cNvPr>
              <p14:cNvContentPartPr/>
              <p14:nvPr/>
            </p14:nvContentPartPr>
            <p14:xfrm>
              <a:off x="5342225" y="4103463"/>
              <a:ext cx="385560" cy="343800"/>
            </p14:xfrm>
          </p:contentPart>
        </mc:Choice>
        <mc:Fallback xmlns="">
          <p:pic>
            <p:nvPicPr>
              <p:cNvPr id="123" name="Ink 124">
                <a:extLst>
                  <a:ext uri="{FF2B5EF4-FFF2-40B4-BE49-F238E27FC236}">
                    <a16:creationId xmlns:a16="http://schemas.microsoft.com/office/drawing/2014/main" id="{E258D8EE-82EF-B140-A2AF-A540A5A99A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11625" y="4072863"/>
                <a:ext cx="44676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4" name="Ink 125">
                <a:extLst>
                  <a:ext uri="{FF2B5EF4-FFF2-40B4-BE49-F238E27FC236}">
                    <a16:creationId xmlns:a16="http://schemas.microsoft.com/office/drawing/2014/main" id="{04AE3B4A-66B8-A546-BA82-527BAFE43D80}"/>
                  </a:ext>
                </a:extLst>
              </p14:cNvPr>
              <p14:cNvContentPartPr/>
              <p14:nvPr/>
            </p14:nvContentPartPr>
            <p14:xfrm>
              <a:off x="4931105" y="4192023"/>
              <a:ext cx="265680" cy="323280"/>
            </p14:xfrm>
          </p:contentPart>
        </mc:Choice>
        <mc:Fallback xmlns="">
          <p:pic>
            <p:nvPicPr>
              <p:cNvPr id="124" name="Ink 125">
                <a:extLst>
                  <a:ext uri="{FF2B5EF4-FFF2-40B4-BE49-F238E27FC236}">
                    <a16:creationId xmlns:a16="http://schemas.microsoft.com/office/drawing/2014/main" id="{04AE3B4A-66B8-A546-BA82-527BAFE43D8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00145" y="4161389"/>
                <a:ext cx="327240" cy="384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9" name="Ink 129">
                <a:extLst>
                  <a:ext uri="{FF2B5EF4-FFF2-40B4-BE49-F238E27FC236}">
                    <a16:creationId xmlns:a16="http://schemas.microsoft.com/office/drawing/2014/main" id="{70968D8B-8FAC-2E46-8D70-B0A3BAF0EC07}"/>
                  </a:ext>
                </a:extLst>
              </p14:cNvPr>
              <p14:cNvContentPartPr/>
              <p14:nvPr/>
            </p14:nvContentPartPr>
            <p14:xfrm>
              <a:off x="5643905" y="3151263"/>
              <a:ext cx="302400" cy="192960"/>
            </p14:xfrm>
          </p:contentPart>
        </mc:Choice>
        <mc:Fallback xmlns="">
          <p:pic>
            <p:nvPicPr>
              <p:cNvPr id="129" name="Ink 129">
                <a:extLst>
                  <a:ext uri="{FF2B5EF4-FFF2-40B4-BE49-F238E27FC236}">
                    <a16:creationId xmlns:a16="http://schemas.microsoft.com/office/drawing/2014/main" id="{70968D8B-8FAC-2E46-8D70-B0A3BAF0EC0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3305" y="3120303"/>
                <a:ext cx="3636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6" name="Ink 136">
                <a:extLst>
                  <a:ext uri="{FF2B5EF4-FFF2-40B4-BE49-F238E27FC236}">
                    <a16:creationId xmlns:a16="http://schemas.microsoft.com/office/drawing/2014/main" id="{E9CE8D95-8EC2-9D4D-8189-9ECFB9C3DE7C}"/>
                  </a:ext>
                </a:extLst>
              </p14:cNvPr>
              <p14:cNvContentPartPr/>
              <p14:nvPr/>
            </p14:nvContentPartPr>
            <p14:xfrm>
              <a:off x="6070865" y="3073143"/>
              <a:ext cx="364680" cy="312480"/>
            </p14:xfrm>
          </p:contentPart>
        </mc:Choice>
        <mc:Fallback xmlns="">
          <p:pic>
            <p:nvPicPr>
              <p:cNvPr id="136" name="Ink 136">
                <a:extLst>
                  <a:ext uri="{FF2B5EF4-FFF2-40B4-BE49-F238E27FC236}">
                    <a16:creationId xmlns:a16="http://schemas.microsoft.com/office/drawing/2014/main" id="{E9CE8D95-8EC2-9D4D-8189-9ECFB9C3DE7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40265" y="3042183"/>
                <a:ext cx="4258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5" name="Ink 145">
                <a:extLst>
                  <a:ext uri="{FF2B5EF4-FFF2-40B4-BE49-F238E27FC236}">
                    <a16:creationId xmlns:a16="http://schemas.microsoft.com/office/drawing/2014/main" id="{4B53B988-08F5-AC4F-94AC-73801DA84F83}"/>
                  </a:ext>
                </a:extLst>
              </p14:cNvPr>
              <p14:cNvContentPartPr/>
              <p14:nvPr/>
            </p14:nvContentPartPr>
            <p14:xfrm>
              <a:off x="5175545" y="3577863"/>
              <a:ext cx="781200" cy="349200"/>
            </p14:xfrm>
          </p:contentPart>
        </mc:Choice>
        <mc:Fallback xmlns="">
          <p:pic>
            <p:nvPicPr>
              <p:cNvPr id="145" name="Ink 145">
                <a:extLst>
                  <a:ext uri="{FF2B5EF4-FFF2-40B4-BE49-F238E27FC236}">
                    <a16:creationId xmlns:a16="http://schemas.microsoft.com/office/drawing/2014/main" id="{4B53B988-08F5-AC4F-94AC-73801DA84F8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44945" y="3547263"/>
                <a:ext cx="84240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94CA510-E3D7-254D-830A-CEC5DE98C911}"/>
                  </a:ext>
                </a:extLst>
              </p14:cNvPr>
              <p14:cNvContentPartPr/>
              <p14:nvPr/>
            </p14:nvContentPartPr>
            <p14:xfrm>
              <a:off x="6596465" y="3010503"/>
              <a:ext cx="73080" cy="3801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94CA510-E3D7-254D-830A-CEC5DE98C91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65865" y="2979903"/>
                <a:ext cx="1346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50" name="Ink 150">
                <a:extLst>
                  <a:ext uri="{FF2B5EF4-FFF2-40B4-BE49-F238E27FC236}">
                    <a16:creationId xmlns:a16="http://schemas.microsoft.com/office/drawing/2014/main" id="{46DDC9DE-B90F-6D4B-A8E1-A800CD1F8BCB}"/>
                  </a:ext>
                </a:extLst>
              </p14:cNvPr>
              <p14:cNvContentPartPr/>
              <p14:nvPr/>
            </p14:nvContentPartPr>
            <p14:xfrm>
              <a:off x="6809945" y="3062703"/>
              <a:ext cx="286560" cy="271080"/>
            </p14:xfrm>
          </p:contentPart>
        </mc:Choice>
        <mc:Fallback xmlns="">
          <p:pic>
            <p:nvPicPr>
              <p:cNvPr id="150" name="Ink 150">
                <a:extLst>
                  <a:ext uri="{FF2B5EF4-FFF2-40B4-BE49-F238E27FC236}">
                    <a16:creationId xmlns:a16="http://schemas.microsoft.com/office/drawing/2014/main" id="{46DDC9DE-B90F-6D4B-A8E1-A800CD1F8BC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779345" y="3032103"/>
                <a:ext cx="3481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A0A2CCF9-3814-BC40-BEB6-186B09AACADE}"/>
                  </a:ext>
                </a:extLst>
              </p14:cNvPr>
              <p14:cNvContentPartPr/>
              <p14:nvPr/>
            </p14:nvContentPartPr>
            <p14:xfrm>
              <a:off x="6102185" y="3645543"/>
              <a:ext cx="104400" cy="2919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A0A2CCF9-3814-BC40-BEB6-186B09AACAD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71225" y="3614943"/>
                <a:ext cx="1659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820B97E-EF6C-C04E-B5BB-52669E4D9BC3}"/>
                  </a:ext>
                </a:extLst>
              </p14:cNvPr>
              <p14:cNvContentPartPr/>
              <p14:nvPr/>
            </p14:nvContentPartPr>
            <p14:xfrm>
              <a:off x="6352025" y="3655983"/>
              <a:ext cx="167040" cy="2347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820B97E-EF6C-C04E-B5BB-52669E4D9BC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21065" y="3625383"/>
                <a:ext cx="2282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5CF7D21A-2C86-294B-8BCC-DCAF41B4F7A6}"/>
                  </a:ext>
                </a:extLst>
              </p14:cNvPr>
              <p14:cNvContentPartPr/>
              <p14:nvPr/>
            </p14:nvContentPartPr>
            <p14:xfrm>
              <a:off x="6632825" y="3853623"/>
              <a:ext cx="10800" cy="1252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5CF7D21A-2C86-294B-8BCC-DCAF41B4F7A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602225" y="3823023"/>
                <a:ext cx="720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62" name="Ink 163">
                <a:extLst>
                  <a:ext uri="{FF2B5EF4-FFF2-40B4-BE49-F238E27FC236}">
                    <a16:creationId xmlns:a16="http://schemas.microsoft.com/office/drawing/2014/main" id="{8A5FE146-F477-0B4F-941E-FBA22BD64DD5}"/>
                  </a:ext>
                </a:extLst>
              </p14:cNvPr>
              <p14:cNvContentPartPr/>
              <p14:nvPr/>
            </p14:nvContentPartPr>
            <p14:xfrm>
              <a:off x="6773585" y="3609183"/>
              <a:ext cx="307440" cy="286560"/>
            </p14:xfrm>
          </p:contentPart>
        </mc:Choice>
        <mc:Fallback xmlns="">
          <p:pic>
            <p:nvPicPr>
              <p:cNvPr id="162" name="Ink 163">
                <a:extLst>
                  <a:ext uri="{FF2B5EF4-FFF2-40B4-BE49-F238E27FC236}">
                    <a16:creationId xmlns:a16="http://schemas.microsoft.com/office/drawing/2014/main" id="{8A5FE146-F477-0B4F-941E-FBA22BD64DD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42985" y="3578583"/>
                <a:ext cx="3686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63" name="Ink 164">
                <a:extLst>
                  <a:ext uri="{FF2B5EF4-FFF2-40B4-BE49-F238E27FC236}">
                    <a16:creationId xmlns:a16="http://schemas.microsoft.com/office/drawing/2014/main" id="{81619AFC-615A-C342-AE93-93F32127A750}"/>
                  </a:ext>
                </a:extLst>
              </p14:cNvPr>
              <p14:cNvContentPartPr/>
              <p14:nvPr/>
            </p14:nvContentPartPr>
            <p14:xfrm>
              <a:off x="7267865" y="2979183"/>
              <a:ext cx="729360" cy="422280"/>
            </p14:xfrm>
          </p:contentPart>
        </mc:Choice>
        <mc:Fallback xmlns="">
          <p:pic>
            <p:nvPicPr>
              <p:cNvPr id="163" name="Ink 164">
                <a:extLst>
                  <a:ext uri="{FF2B5EF4-FFF2-40B4-BE49-F238E27FC236}">
                    <a16:creationId xmlns:a16="http://schemas.microsoft.com/office/drawing/2014/main" id="{81619AFC-615A-C342-AE93-93F32127A75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237250" y="2948557"/>
                <a:ext cx="790950" cy="483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8DABBBD-7430-1F4A-A9EF-5FA44779B517}"/>
                  </a:ext>
                </a:extLst>
              </p14:cNvPr>
              <p14:cNvContentPartPr/>
              <p14:nvPr/>
            </p14:nvContentPartPr>
            <p14:xfrm>
              <a:off x="7715705" y="4342863"/>
              <a:ext cx="10800" cy="1980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8DABBBD-7430-1F4A-A9EF-5FA44779B51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684745" y="4312263"/>
                <a:ext cx="720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79" name="Ink 182">
                <a:extLst>
                  <a:ext uri="{FF2B5EF4-FFF2-40B4-BE49-F238E27FC236}">
                    <a16:creationId xmlns:a16="http://schemas.microsoft.com/office/drawing/2014/main" id="{E8610B16-3D21-1D49-A895-D992EEC2BD7D}"/>
                  </a:ext>
                </a:extLst>
              </p14:cNvPr>
              <p14:cNvContentPartPr/>
              <p14:nvPr/>
            </p14:nvContentPartPr>
            <p14:xfrm>
              <a:off x="7856105" y="3958023"/>
              <a:ext cx="359640" cy="427320"/>
            </p14:xfrm>
          </p:contentPart>
        </mc:Choice>
        <mc:Fallback xmlns="">
          <p:pic>
            <p:nvPicPr>
              <p:cNvPr id="179" name="Ink 182">
                <a:extLst>
                  <a:ext uri="{FF2B5EF4-FFF2-40B4-BE49-F238E27FC236}">
                    <a16:creationId xmlns:a16="http://schemas.microsoft.com/office/drawing/2014/main" id="{E8610B16-3D21-1D49-A895-D992EEC2BD7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825505" y="3927063"/>
                <a:ext cx="42084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80" name="Ink 183">
                <a:extLst>
                  <a:ext uri="{FF2B5EF4-FFF2-40B4-BE49-F238E27FC236}">
                    <a16:creationId xmlns:a16="http://schemas.microsoft.com/office/drawing/2014/main" id="{B8C735CA-A141-2249-B40F-A0C394FB2F6A}"/>
                  </a:ext>
                </a:extLst>
              </p14:cNvPr>
              <p14:cNvContentPartPr/>
              <p14:nvPr/>
            </p14:nvContentPartPr>
            <p14:xfrm>
              <a:off x="6951065" y="4134783"/>
              <a:ext cx="616320" cy="385560"/>
            </p14:xfrm>
          </p:contentPart>
        </mc:Choice>
        <mc:Fallback xmlns="">
          <p:pic>
            <p:nvPicPr>
              <p:cNvPr id="180" name="Ink 183">
                <a:extLst>
                  <a:ext uri="{FF2B5EF4-FFF2-40B4-BE49-F238E27FC236}">
                    <a16:creationId xmlns:a16="http://schemas.microsoft.com/office/drawing/2014/main" id="{B8C735CA-A141-2249-B40F-A0C394FB2F6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920465" y="4104183"/>
                <a:ext cx="6775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81" name="Ink 184">
                <a:extLst>
                  <a:ext uri="{FF2B5EF4-FFF2-40B4-BE49-F238E27FC236}">
                    <a16:creationId xmlns:a16="http://schemas.microsoft.com/office/drawing/2014/main" id="{91FE2DD4-8D93-BD41-84D0-CA3F2778C9E6}"/>
                  </a:ext>
                </a:extLst>
              </p14:cNvPr>
              <p14:cNvContentPartPr/>
              <p14:nvPr/>
            </p14:nvContentPartPr>
            <p14:xfrm>
              <a:off x="6315305" y="4140183"/>
              <a:ext cx="416880" cy="353880"/>
            </p14:xfrm>
          </p:contentPart>
        </mc:Choice>
        <mc:Fallback xmlns="">
          <p:pic>
            <p:nvPicPr>
              <p:cNvPr id="181" name="Ink 184">
                <a:extLst>
                  <a:ext uri="{FF2B5EF4-FFF2-40B4-BE49-F238E27FC236}">
                    <a16:creationId xmlns:a16="http://schemas.microsoft.com/office/drawing/2014/main" id="{91FE2DD4-8D93-BD41-84D0-CA3F2778C9E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84705" y="4109254"/>
                <a:ext cx="478080" cy="415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82" name="Ink 185">
                <a:extLst>
                  <a:ext uri="{FF2B5EF4-FFF2-40B4-BE49-F238E27FC236}">
                    <a16:creationId xmlns:a16="http://schemas.microsoft.com/office/drawing/2014/main" id="{C2F91C80-359B-0D4E-95AD-9C7F66E58B9A}"/>
                  </a:ext>
                </a:extLst>
              </p14:cNvPr>
              <p14:cNvContentPartPr/>
              <p14:nvPr/>
            </p14:nvContentPartPr>
            <p14:xfrm>
              <a:off x="5888705" y="4254663"/>
              <a:ext cx="291960" cy="203400"/>
            </p14:xfrm>
          </p:contentPart>
        </mc:Choice>
        <mc:Fallback xmlns="">
          <p:pic>
            <p:nvPicPr>
              <p:cNvPr id="182" name="Ink 185">
                <a:extLst>
                  <a:ext uri="{FF2B5EF4-FFF2-40B4-BE49-F238E27FC236}">
                    <a16:creationId xmlns:a16="http://schemas.microsoft.com/office/drawing/2014/main" id="{C2F91C80-359B-0D4E-95AD-9C7F66E58B9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58105" y="4223703"/>
                <a:ext cx="353160" cy="2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357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transformation would map the image to the preimage? (map a figure onto itself)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2405188"/>
                <a:ext cx="7772400" cy="4050792"/>
              </a:xfrm>
            </p:spPr>
            <p:txBody>
              <a:bodyPr/>
              <a:lstStyle/>
              <a:p>
                <a:r>
                  <a:rPr lang="en-US" dirty="0"/>
                  <a:t>Translate 2 units down and 5 units to the right</a:t>
                </a:r>
              </a:p>
              <a:p>
                <a:r>
                  <a:rPr lang="en-US" dirty="0"/>
                  <a:t>Rotate 170°counterclockwise and 70° clockwise about the origin</a:t>
                </a:r>
              </a:p>
              <a:p>
                <a:r>
                  <a:rPr lang="en-US" dirty="0"/>
                  <a:t>Reflect over the y axis, then x axis, then y axis, then x axis</a:t>
                </a:r>
              </a:p>
              <a:p>
                <a:r>
                  <a:rPr lang="en-US" dirty="0"/>
                  <a:t>Dilate by 2, then translate by 2 units to the left</a:t>
                </a:r>
              </a:p>
              <a:p>
                <a:r>
                  <a:rPr lang="en-US" dirty="0"/>
                  <a:t>Translate 3 units to the left, 7 units to the right, 4 units to the left</a:t>
                </a:r>
              </a:p>
              <a:p>
                <a:r>
                  <a:rPr lang="en-US" dirty="0"/>
                  <a:t>Rotate 360°about the origin</a:t>
                </a:r>
              </a:p>
              <a:p>
                <a:r>
                  <a:rPr lang="en-US" dirty="0"/>
                  <a:t>Dilate by 3 then dilate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Reflect over x axis then reflect over y axis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405188"/>
                <a:ext cx="7772400" cy="4050792"/>
              </a:xfrm>
              <a:blipFill rotWithShape="0">
                <a:blip r:embed="rId2"/>
                <a:stretch>
                  <a:fillRect l="-392" t="-1807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4F62B9-68A7-DB42-B147-689A502651D1}"/>
                  </a:ext>
                </a:extLst>
              </p14:cNvPr>
              <p14:cNvContentPartPr/>
              <p14:nvPr/>
            </p14:nvContentPartPr>
            <p14:xfrm>
              <a:off x="485825" y="3304983"/>
              <a:ext cx="6444000" cy="51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4F62B9-68A7-DB42-B147-689A502651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225" y="3274383"/>
                <a:ext cx="650556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10">
                <a:extLst>
                  <a:ext uri="{FF2B5EF4-FFF2-40B4-BE49-F238E27FC236}">
                    <a16:creationId xmlns:a16="http://schemas.microsoft.com/office/drawing/2014/main" id="{C140DC32-C022-1345-B148-56B1FD2B1998}"/>
                  </a:ext>
                </a:extLst>
              </p14:cNvPr>
              <p14:cNvContentPartPr/>
              <p14:nvPr/>
            </p14:nvContentPartPr>
            <p14:xfrm>
              <a:off x="616145" y="4122183"/>
              <a:ext cx="7094520" cy="1530360"/>
            </p14:xfrm>
          </p:contentPart>
        </mc:Choice>
        <mc:Fallback xmlns="">
          <p:pic>
            <p:nvPicPr>
              <p:cNvPr id="10" name="Ink 10">
                <a:extLst>
                  <a:ext uri="{FF2B5EF4-FFF2-40B4-BE49-F238E27FC236}">
                    <a16:creationId xmlns:a16="http://schemas.microsoft.com/office/drawing/2014/main" id="{C140DC32-C022-1345-B148-56B1FD2B1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545" y="4091230"/>
                <a:ext cx="7156080" cy="15915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6200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352" y="2053931"/>
            <a:ext cx="7543801" cy="4023360"/>
          </a:xfrm>
        </p:spPr>
        <p:txBody>
          <a:bodyPr/>
          <a:lstStyle/>
          <a:p>
            <a:r>
              <a:rPr lang="en-US" dirty="0"/>
              <a:t>Talk through the first one together</a:t>
            </a:r>
          </a:p>
          <a:p>
            <a:endParaRPr lang="en-US" dirty="0"/>
          </a:p>
          <a:p>
            <a:r>
              <a:rPr lang="en-US" dirty="0"/>
              <a:t>Work on sequence of transformation worksheet with table group!</a:t>
            </a:r>
          </a:p>
          <a:p>
            <a:endParaRPr lang="en-US" dirty="0"/>
          </a:p>
          <a:p>
            <a:r>
              <a:rPr lang="en-US" dirty="0"/>
              <a:t>Darker shapes are </a:t>
            </a:r>
            <a:r>
              <a:rPr lang="en-US" dirty="0" err="1"/>
              <a:t>Preimage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6">
                <a:extLst>
                  <a:ext uri="{FF2B5EF4-FFF2-40B4-BE49-F238E27FC236}">
                    <a16:creationId xmlns:a16="http://schemas.microsoft.com/office/drawing/2014/main" id="{D009B520-2EA9-0A4B-A6BD-2C153CDF0925}"/>
                  </a:ext>
                </a:extLst>
              </p14:cNvPr>
              <p14:cNvContentPartPr/>
              <p14:nvPr/>
            </p14:nvContentPartPr>
            <p14:xfrm>
              <a:off x="340385" y="3496503"/>
              <a:ext cx="3519000" cy="1410840"/>
            </p14:xfrm>
          </p:contentPart>
        </mc:Choice>
        <mc:Fallback xmlns="">
          <p:pic>
            <p:nvPicPr>
              <p:cNvPr id="6" name="Ink 6">
                <a:extLst>
                  <a:ext uri="{FF2B5EF4-FFF2-40B4-BE49-F238E27FC236}">
                    <a16:creationId xmlns:a16="http://schemas.microsoft.com/office/drawing/2014/main" id="{D009B520-2EA9-0A4B-A6BD-2C153CDF09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425" y="3465903"/>
                <a:ext cx="3580200" cy="147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300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pg. 892 (1, 2, 4, 7, 19, 20)</a:t>
            </a:r>
          </a:p>
        </p:txBody>
      </p:sp>
    </p:spTree>
    <p:extLst>
      <p:ext uri="{BB962C8B-B14F-4D97-AF65-F5344CB8AC3E}">
        <p14:creationId xmlns:p14="http://schemas.microsoft.com/office/powerpoint/2010/main" val="222272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TRANSFORMATIONS!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Being able to transform a figure, then transform it again, and again, and again… </a:t>
            </a:r>
          </a:p>
        </p:txBody>
      </p:sp>
    </p:spTree>
    <p:extLst>
      <p:ext uri="{BB962C8B-B14F-4D97-AF65-F5344CB8AC3E}">
        <p14:creationId xmlns:p14="http://schemas.microsoft.com/office/powerpoint/2010/main" val="157946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the figure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594" t="37632" r="36241" b="40185"/>
          <a:stretch/>
        </p:blipFill>
        <p:spPr>
          <a:xfrm>
            <a:off x="685800" y="2011621"/>
            <a:ext cx="4507606" cy="42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4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 the figure by the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3523593" cy="4050792"/>
          </a:xfrm>
        </p:spPr>
        <p:txBody>
          <a:bodyPr>
            <a:normAutofit/>
          </a:bodyPr>
          <a:lstStyle/>
          <a:p>
            <a:r>
              <a:rPr lang="en-US" sz="4000" dirty="0"/>
              <a:t>How do you think we will notate the new vertices?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32" t="67348" r="52771" b="9591"/>
          <a:stretch/>
        </p:blipFill>
        <p:spPr>
          <a:xfrm>
            <a:off x="4430110" y="2261168"/>
            <a:ext cx="5533696" cy="381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8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812" t="15360" r="35560" b="57000"/>
          <a:stretch/>
        </p:blipFill>
        <p:spPr>
          <a:xfrm>
            <a:off x="2136227" y="973363"/>
            <a:ext cx="4871545" cy="45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6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add primes every time we transformed the figure.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transformation- A’’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Transformation- A’’’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Transformation- A’’’’</a:t>
            </a:r>
          </a:p>
          <a:p>
            <a:r>
              <a:rPr lang="en-US" dirty="0"/>
              <a:t>DO YOU SEE THE PATTERN????</a:t>
            </a:r>
          </a:p>
        </p:txBody>
      </p:sp>
    </p:spTree>
    <p:extLst>
      <p:ext uri="{BB962C8B-B14F-4D97-AF65-F5344CB8AC3E}">
        <p14:creationId xmlns:p14="http://schemas.microsoft.com/office/powerpoint/2010/main" val="185741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the next problem!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complete the questions!</a:t>
            </a:r>
          </a:p>
        </p:txBody>
      </p:sp>
    </p:spTree>
    <p:extLst>
      <p:ext uri="{BB962C8B-B14F-4D97-AF65-F5344CB8AC3E}">
        <p14:creationId xmlns:p14="http://schemas.microsoft.com/office/powerpoint/2010/main" val="29504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784" t="34591" r="24554" b="39547"/>
          <a:stretch/>
        </p:blipFill>
        <p:spPr>
          <a:xfrm>
            <a:off x="1916227" y="506712"/>
            <a:ext cx="5817477" cy="576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59978"/>
      </p:ext>
    </p:extLst>
  </p:cSld>
  <p:clrMapOvr>
    <a:masterClrMapping/>
  </p:clrMapOvr>
</p:sld>
</file>

<file path=ppt/theme/theme1.xml><?xml version="1.0" encoding="utf-8"?>
<a:theme xmlns:a="http://schemas.openxmlformats.org/drawingml/2006/main" name="recursive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recursive.thmx</Template>
  <TotalTime>60</TotalTime>
  <Words>412</Words>
  <Application>Microsoft Office PowerPoint</Application>
  <PresentationFormat>On-screen Show (4:3)</PresentationFormat>
  <Paragraphs>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Calibri Light</vt:lpstr>
      <vt:lpstr>Cambria Math</vt:lpstr>
      <vt:lpstr>Wingdings</vt:lpstr>
      <vt:lpstr>recursive</vt:lpstr>
      <vt:lpstr>Plan for the Week</vt:lpstr>
      <vt:lpstr>Composition of Transformations</vt:lpstr>
      <vt:lpstr>MULTIPLE TRANSFORMATIONS!</vt:lpstr>
      <vt:lpstr>Reflect the figure</vt:lpstr>
      <vt:lpstr>Translate the figure by the vector</vt:lpstr>
      <vt:lpstr>PowerPoint Presentation</vt:lpstr>
      <vt:lpstr>Prime Notation</vt:lpstr>
      <vt:lpstr>Try the next problem!</vt:lpstr>
      <vt:lpstr>PowerPoint Presentation</vt:lpstr>
      <vt:lpstr>PowerPoint Presentation</vt:lpstr>
      <vt:lpstr>Partner Activity</vt:lpstr>
      <vt:lpstr>Homework </vt:lpstr>
      <vt:lpstr>Bellringer</vt:lpstr>
      <vt:lpstr>Homework</vt:lpstr>
      <vt:lpstr>Continue with sequence of transformations</vt:lpstr>
      <vt:lpstr>Instead of a description, we are given rules of the transformations!</vt:lpstr>
      <vt:lpstr>(x,y)(3x,y)(1/2 x,-1/2 y)</vt:lpstr>
      <vt:lpstr>PowerPoint Presentation</vt:lpstr>
      <vt:lpstr>(x,y)(x-1,y-1)(3x,y) (-x,-y)</vt:lpstr>
      <vt:lpstr>PowerPoint Presentation</vt:lpstr>
      <vt:lpstr>Apply the combination of transformations to see what the end image should look like</vt:lpstr>
      <vt:lpstr>Apply the combination of transformations to see what the end image should look like</vt:lpstr>
      <vt:lpstr>Apply the combination of transformations to see what the end image should look like</vt:lpstr>
      <vt:lpstr>What transformation would map the image to the preimage? (map a figure onto itself)</vt:lpstr>
      <vt:lpstr>Practice</vt:lpstr>
      <vt:lpstr>Homework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Seats</dc:title>
  <dc:creator>Jessica</dc:creator>
  <cp:lastModifiedBy>Niemiec, Alyssa</cp:lastModifiedBy>
  <cp:revision>11</cp:revision>
  <dcterms:created xsi:type="dcterms:W3CDTF">2018-01-28T21:35:46Z</dcterms:created>
  <dcterms:modified xsi:type="dcterms:W3CDTF">2020-01-27T13:18:25Z</dcterms:modified>
</cp:coreProperties>
</file>