
<file path=[Content_Types].xml><?xml version="1.0" encoding="utf-8"?>
<Types xmlns="http://schemas.openxmlformats.org/package/2006/content-types">
  <Default Extension="tmp" ContentType="image/png"/>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ink/ink41.xml" ContentType="application/inkml+xml"/>
  <Override PartName="/ppt/ink/ink42.xml" ContentType="application/inkml+xml"/>
  <Override PartName="/ppt/ink/ink43.xml" ContentType="application/inkml+xml"/>
  <Override PartName="/ppt/ink/ink44.xml" ContentType="application/inkml+xml"/>
  <Override PartName="/ppt/ink/ink45.xml" ContentType="application/inkml+xml"/>
  <Override PartName="/ppt/ink/ink46.xml" ContentType="application/inkml+xml"/>
  <Override PartName="/ppt/ink/ink47.xml" ContentType="application/inkml+xml"/>
  <Override PartName="/ppt/ink/ink48.xml" ContentType="application/inkml+xml"/>
  <Override PartName="/ppt/ink/ink49.xml" ContentType="application/inkml+xml"/>
  <Override PartName="/ppt/ink/ink50.xml" ContentType="application/inkml+xml"/>
  <Override PartName="/ppt/ink/ink51.xml" ContentType="application/inkml+xml"/>
  <Override PartName="/ppt/ink/ink52.xml" ContentType="application/inkml+xml"/>
  <Override PartName="/ppt/ink/ink53.xml" ContentType="application/inkml+xml"/>
  <Override PartName="/ppt/ink/ink54.xml" ContentType="application/inkml+xml"/>
  <Override PartName="/ppt/ink/ink55.xml" ContentType="application/inkml+xml"/>
  <Override PartName="/ppt/ink/ink56.xml" ContentType="application/inkml+xml"/>
  <Override PartName="/ppt/ink/ink57.xml" ContentType="application/inkml+xml"/>
  <Override PartName="/ppt/ink/ink58.xml" ContentType="application/inkml+xml"/>
  <Override PartName="/ppt/ink/ink59.xml" ContentType="application/inkml+xml"/>
  <Override PartName="/ppt/ink/ink60.xml" ContentType="application/inkml+xml"/>
  <Override PartName="/ppt/ink/ink61.xml" ContentType="application/inkml+xml"/>
  <Override PartName="/ppt/ink/ink62.xml" ContentType="application/inkml+xml"/>
  <Override PartName="/ppt/ink/ink63.xml" ContentType="application/inkml+xml"/>
  <Override PartName="/ppt/ink/ink64.xml" ContentType="application/inkml+xml"/>
  <Override PartName="/ppt/ink/ink65.xml" ContentType="application/inkml+xml"/>
  <Override PartName="/ppt/ink/ink66.xml" ContentType="application/inkml+xml"/>
  <Override PartName="/ppt/ink/ink67.xml" ContentType="application/inkml+xml"/>
  <Override PartName="/ppt/ink/ink68.xml" ContentType="application/inkml+xml"/>
  <Override PartName="/ppt/ink/ink69.xml" ContentType="application/inkml+xml"/>
  <Override PartName="/ppt/ink/ink70.xml" ContentType="application/inkml+xml"/>
  <Override PartName="/ppt/ink/ink71.xml" ContentType="application/inkml+xml"/>
  <Override PartName="/ppt/ink/ink72.xml" ContentType="application/inkml+xml"/>
  <Override PartName="/ppt/ink/ink73.xml" ContentType="application/inkml+xml"/>
  <Override PartName="/ppt/ink/ink74.xml" ContentType="application/inkml+xml"/>
  <Override PartName="/ppt/ink/ink75.xml" ContentType="application/inkml+xml"/>
  <Override PartName="/ppt/ink/ink76.xml" ContentType="application/inkml+xml"/>
  <Override PartName="/ppt/notesSlides/notesSlide1.xml" ContentType="application/vnd.openxmlformats-officedocument.presentationml.notesSlide+xml"/>
  <Override PartName="/ppt/ink/ink77.xml" ContentType="application/inkml+xml"/>
  <Override PartName="/ppt/ink/ink78.xml" ContentType="application/inkml+xml"/>
  <Override PartName="/ppt/ink/ink79.xml" ContentType="application/inkml+xml"/>
  <Override PartName="/ppt/ink/ink80.xml" ContentType="application/inkml+xml"/>
  <Override PartName="/ppt/ink/ink81.xml" ContentType="application/inkml+xml"/>
  <Override PartName="/ppt/ink/ink82.xml" ContentType="application/inkml+xml"/>
  <Override PartName="/ppt/ink/ink83.xml" ContentType="application/inkml+xml"/>
  <Override PartName="/ppt/ink/ink84.xml" ContentType="application/inkml+xml"/>
  <Override PartName="/ppt/ink/ink85.xml" ContentType="application/inkml+xml"/>
  <Override PartName="/ppt/ink/ink86.xml" ContentType="application/inkml+xml"/>
  <Override PartName="/ppt/ink/ink87.xml" ContentType="application/inkml+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2"/>
  </p:notesMasterIdLst>
  <p:sldIdLst>
    <p:sldId id="291" r:id="rId2"/>
    <p:sldId id="275" r:id="rId3"/>
    <p:sldId id="309" r:id="rId4"/>
    <p:sldId id="310" r:id="rId5"/>
    <p:sldId id="311" r:id="rId6"/>
    <p:sldId id="307" r:id="rId7"/>
    <p:sldId id="277" r:id="rId8"/>
    <p:sldId id="278" r:id="rId9"/>
    <p:sldId id="279" r:id="rId10"/>
    <p:sldId id="280" r:id="rId11"/>
    <p:sldId id="281" r:id="rId12"/>
    <p:sldId id="282" r:id="rId13"/>
    <p:sldId id="283" r:id="rId14"/>
    <p:sldId id="284" r:id="rId15"/>
    <p:sldId id="285" r:id="rId16"/>
    <p:sldId id="286" r:id="rId17"/>
    <p:sldId id="287" r:id="rId18"/>
    <p:sldId id="288" r:id="rId19"/>
    <p:sldId id="289" r:id="rId20"/>
    <p:sldId id="294" r:id="rId21"/>
    <p:sldId id="300" r:id="rId22"/>
    <p:sldId id="304" r:id="rId23"/>
    <p:sldId id="312" r:id="rId24"/>
    <p:sldId id="313" r:id="rId25"/>
    <p:sldId id="260" r:id="rId26"/>
    <p:sldId id="314" r:id="rId27"/>
    <p:sldId id="315" r:id="rId28"/>
    <p:sldId id="261" r:id="rId29"/>
    <p:sldId id="264" r:id="rId30"/>
    <p:sldId id="262" r:id="rId31"/>
    <p:sldId id="265" r:id="rId32"/>
    <p:sldId id="263" r:id="rId33"/>
    <p:sldId id="266" r:id="rId34"/>
    <p:sldId id="267" r:id="rId35"/>
    <p:sldId id="269" r:id="rId36"/>
    <p:sldId id="270" r:id="rId37"/>
    <p:sldId id="268" r:id="rId38"/>
    <p:sldId id="271" r:id="rId39"/>
    <p:sldId id="272" r:id="rId40"/>
    <p:sldId id="274"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47" autoAdjust="0"/>
    <p:restoredTop sz="94660"/>
  </p:normalViewPr>
  <p:slideViewPr>
    <p:cSldViewPr>
      <p:cViewPr varScale="1">
        <p:scale>
          <a:sx n="69" d="100"/>
          <a:sy n="69" d="100"/>
        </p:scale>
        <p:origin x="1482"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ink/ink1.xml><?xml version="1.0" encoding="utf-8"?>
<inkml:ink xmlns:inkml="http://www.w3.org/2003/InkML">
  <inkml:definitions>
    <inkml:context xml:id="ctx0">
      <inkml:inkSource xml:id="inkSrc0">
        <inkml:traceFormat>
          <inkml:channel name="X" type="integer" max="32767" units="cm"/>
          <inkml:channel name="Y" type="integer" max="32767" units="cm"/>
        </inkml:traceFormat>
        <inkml:channelProperties>
          <inkml:channelProperty channel="X" name="resolution" value="1612.54919" units="1/cm"/>
          <inkml:channelProperty channel="Y" name="resolution" value="2150.06567" units="1/cm"/>
        </inkml:channelProperties>
      </inkml:inkSource>
      <inkml:timestamp xml:id="ts0" timeString="2010-10-28T16:54:41.817"/>
    </inkml:context>
    <inkml:brush xml:id="br0">
      <inkml:brushProperty name="width" value="0.10583" units="cm"/>
      <inkml:brushProperty name="height" value="0.10583" units="cm"/>
      <inkml:brushProperty name="color" value="#0070C0"/>
      <inkml:brushProperty name="fitToCurve" value="1"/>
    </inkml:brush>
  </inkml:definitions>
  <inkml:trace contextRef="#ctx0" brushRef="#br0">454 473,'0'0,"0"0,0 0,0 0,0 0,0 0,0 0,0 0,0 0,0 0,0 0,0 0,0 0,0 0,0 0,0 0,0 0,0 0,0 0,20 57,-20-57,0 39,0-39,0 68,0-11,0-19,0 1,0 9,0 9,0 1,0 9,0-67,0 58,0 0,0-58,0 0,19 67,-19-67,0 0,0 0,0 0,19 38,-19-38,0 0,0 0</inkml:trace>
  <inkml:trace contextRef="#ctx0" brushRef="#br0" timeOffset="467">656 108,'0'0,"0"0,0 0,0 0,0 0,0 0,0 0,0 0,0 0,0 0,0 0,0 0,0 0,0 0,0 0,-87-68,87 68,0 0,-67-19,0 0,67 19,0 0,-96 19,96-19,-86 77,86-77,-67 67,-29-9,77-19,0 18,-10 10,29-9,-19-1,19 11,0 9,0 9,0-8,19-21,-19 30,0-11,19 11,10-30,-10 30,0-29,29-1,0 11,-10-11,-38-57,96 67,-96-67,0 0,67 39,1-39,-1 0,0 0,0-19,0-1,0-18,0 0,0-1,1 1,-20-30,-10 11,-38 57,67-97,-38 11,-10 9,0-9,10 9,-29-29,0 48,0 1,-29-30,10 29,-19-28,-10 28,0-8,9 8,39 58,-96-58,29 10,0 29,0 19,-19 0,-10 19,29-19,-20 20</inkml:trace>
</inkml:ink>
</file>

<file path=ppt/ink/ink10.xml><?xml version="1.0" encoding="utf-8"?>
<inkml:ink xmlns:inkml="http://www.w3.org/2003/InkML">
  <inkml:definitions>
    <inkml:context xml:id="ctx0">
      <inkml:inkSource xml:id="inkSrc0">
        <inkml:traceFormat>
          <inkml:channel name="X" type="integer" max="32767" units="cm"/>
          <inkml:channel name="Y" type="integer" max="32767" units="cm"/>
        </inkml:traceFormat>
        <inkml:channelProperties>
          <inkml:channelProperty channel="X" name="resolution" value="1612.54919" units="1/cm"/>
          <inkml:channelProperty channel="Y" name="resolution" value="2150.06567" units="1/cm"/>
        </inkml:channelProperties>
      </inkml:inkSource>
      <inkml:timestamp xml:id="ts0" timeString="2010-10-28T16:55:56.634"/>
    </inkml:context>
    <inkml:brush xml:id="br0">
      <inkml:brushProperty name="width" value="0.10583" units="cm"/>
      <inkml:brushProperty name="height" value="0.10583" units="cm"/>
      <inkml:brushProperty name="color" value="#FF0000"/>
      <inkml:brushProperty name="fitToCurve" value="1"/>
    </inkml:brush>
  </inkml:definitions>
  <inkml:trace contextRef="#ctx0" brushRef="#br0">0 799,'0'0,"0"0,0 0,0 0,0 0,0 0,0 0,0 0,0 0,0 0,0 0,0 0,0 0,0 0,0 0,0 0,0 0,0 0,0 0,0 0,0 0,0 0,0 0,0 0,29 48,-10-9,-19-39,48 57,-9-18,-39-39,0 48,0-9,0-39,28 58,-28-58,20 66,-20-66,0 58,0-19,19 29,-19-30,-19 0,19 1,0-39,-20 67,20-67,0 0,-28 58,8-20,20-38,0 0,0 0,0 0,0 48,0-48</inkml:trace>
  <inkml:trace contextRef="#ctx0" brushRef="#br0" timeOffset="2461">751 0,'0'0,"0"0,0 0,0 0,0 0,0 0,0 0,0 0,0 0,0 0,0 0,0 0,0 0,0 67,0-9,19-19,10 8,-29-8,19 19,-19 29,20-30,8 1,-8-10,-1-9,10 19,-29-58,19 86,0-28,49 48,-68-49,0-57,29 58,-10-9</inkml:trace>
</inkml:ink>
</file>

<file path=ppt/ink/ink11.xml><?xml version="1.0" encoding="utf-8"?>
<inkml:ink xmlns:inkml="http://www.w3.org/2003/InkML">
  <inkml:definitions>
    <inkml:context xml:id="ctx0">
      <inkml:inkSource xml:id="inkSrc0">
        <inkml:traceFormat>
          <inkml:channel name="X" type="integer" max="32767" units="cm"/>
          <inkml:channel name="Y" type="integer" max="32767" units="cm"/>
        </inkml:traceFormat>
        <inkml:channelProperties>
          <inkml:channelProperty channel="X" name="resolution" value="1612.54919" units="1/cm"/>
          <inkml:channelProperty channel="Y" name="resolution" value="2150.06567" units="1/cm"/>
        </inkml:channelProperties>
      </inkml:inkSource>
      <inkml:timestamp xml:id="ts0" timeString="2010-10-28T16:55:57.604"/>
    </inkml:context>
    <inkml:brush xml:id="br0">
      <inkml:brushProperty name="width" value="0.10583" units="cm"/>
      <inkml:brushProperty name="height" value="0.10583" units="cm"/>
      <inkml:brushProperty name="color" value="#FF0000"/>
      <inkml:brushProperty name="fitToCurve" value="1"/>
    </inkml:brush>
  </inkml:definitions>
  <inkml:trace contextRef="#ctx0" brushRef="#br0">1136 0,'0'0,"0"0,0 0,0 0,0 0,0 0,0 0,0 0,0 0,0 0,0 0,0 0,0 0,0 0,0 0,0 0,0 0,0 0,0 0,0 0,0 0,0 0,0 0,0 0,0 39,0 0,0-39,0 0,0 57,0-57,0 67,-10-28,10 0,0 28,0-67,0 0,0 57,0-18,0-39,29 68,-29-68,19 38,-19-38,0 58,0-58,49 39,18 28,-67-67,0 0,19 38,-19-38,0 0,0 0,0 0,0 0</inkml:trace>
  <inkml:trace contextRef="#ctx0" brushRef="#br0" timeOffset="771">0 1118,'0'0,"0"0,0 0,0 0,0 0,0 0,0 0,0 0,0 0,0 0,0 0,0 0,0 0,0 0,0 0,0 0,0 0,0 0,0 0,0 0,0 0,0 0,0 0,0 0,0 0,0 0,19 48,-19-48,29 57,9-18,-38-39,0 67,0-67,29 58,-9 10,8-11,-28-57,20 48,-1-9,-19 19,0-58,0 0,29 58,-29-58,0 0,0 0,38 39,-38-39,0 0</inkml:trace>
</inkml:ink>
</file>

<file path=ppt/ink/ink12.xml><?xml version="1.0" encoding="utf-8"?>
<inkml:ink xmlns:inkml="http://www.w3.org/2003/InkML">
  <inkml:definitions>
    <inkml:context xml:id="ctx0">
      <inkml:inkSource xml:id="inkSrc0">
        <inkml:traceFormat>
          <inkml:channel name="X" type="integer" max="32767" units="cm"/>
          <inkml:channel name="Y" type="integer" max="32767" units="cm"/>
        </inkml:traceFormat>
        <inkml:channelProperties>
          <inkml:channelProperty channel="X" name="resolution" value="1612.54919" units="1/cm"/>
          <inkml:channelProperty channel="Y" name="resolution" value="2150.06567" units="1/cm"/>
        </inkml:channelProperties>
      </inkml:inkSource>
      <inkml:timestamp xml:id="ts0" timeString="2010-10-28T16:55:59.779"/>
    </inkml:context>
    <inkml:brush xml:id="br0">
      <inkml:brushProperty name="width" value="0.10583" units="cm"/>
      <inkml:brushProperty name="height" value="0.10583" units="cm"/>
      <inkml:brushProperty name="color" value="#FF0000"/>
      <inkml:brushProperty name="fitToCurve" value="1"/>
    </inkml:brush>
  </inkml:definitions>
  <inkml:trace contextRef="#ctx0" brushRef="#br0">0 598,'0'0,"0"0,0 0,0 0,0 0,0 0,0 0,0 0,0 0,0 0,0 0,0 0,0 0,0 0,0 0,0 0,67-39,-19-9,0 9,0 1,-48 38,67-58,19-29,-38 29,-48 58,67-67,-29 28,-38 39,48-39,19-47,-67 86,0 0,0 0</inkml:trace>
  <inkml:trace contextRef="#ctx0" brushRef="#br0" timeOffset="313">364 925,'0'0,"0"0,0 0,0 0,0 0,0 0,0 0,0 0,0 0,0 0,67-58,-67 58,67-86,-67 86,67-87,-67 87,86-77,-57 19,-29 58,86-106,-86 106,48-57,19-11</inkml:trace>
</inkml:ink>
</file>

<file path=ppt/ink/ink13.xml><?xml version="1.0" encoding="utf-8"?>
<inkml:ink xmlns:inkml="http://www.w3.org/2003/InkML">
  <inkml:definitions>
    <inkml:context xml:id="ctx0">
      <inkml:inkSource xml:id="inkSrc0">
        <inkml:traceFormat>
          <inkml:channel name="X" type="integer" max="32767" units="cm"/>
          <inkml:channel name="Y" type="integer" max="32767" units="cm"/>
        </inkml:traceFormat>
        <inkml:channelProperties>
          <inkml:channelProperty channel="X" name="resolution" value="1612.54919" units="1/cm"/>
          <inkml:channelProperty channel="Y" name="resolution" value="2150.06567" units="1/cm"/>
        </inkml:channelProperties>
      </inkml:inkSource>
      <inkml:timestamp xml:id="ts0" timeString="2010-10-28T16:56:00.812"/>
    </inkml:context>
    <inkml:brush xml:id="br0">
      <inkml:brushProperty name="width" value="0.10583" units="cm"/>
      <inkml:brushProperty name="height" value="0.10583" units="cm"/>
      <inkml:brushProperty name="color" value="#FF0000"/>
      <inkml:brushProperty name="fitToCurve" value="1"/>
    </inkml:brush>
  </inkml:definitions>
  <inkml:trace contextRef="#ctx0" brushRef="#br0">0 433,'0'0,"0"0,0 0,0 0,0 0,0 0,0 0,0 0,0 0,0 0,0 0,0 0,20-58,-20 58,0 0,67-67,-67 67,48-38,-10-1,-38 39,96-87,-48 49,-10 0,-38 38,48-49,19 30</inkml:trace>
  <inkml:trace contextRef="#ctx0" brushRef="#br0" timeOffset="256">288 616,'0'0,"0"0,0 0,0 0,0 0,0 0,0 0,0 0,0 0,0 0,134-77,-134 77,67-67,0 28,1 0,-21-8,21 8,-1 1,-19-1</inkml:trace>
</inkml:ink>
</file>

<file path=ppt/ink/ink14.xml><?xml version="1.0" encoding="utf-8"?>
<inkml:ink xmlns:inkml="http://www.w3.org/2003/InkML">
  <inkml:definitions>
    <inkml:context xml:id="ctx0">
      <inkml:inkSource xml:id="inkSrc0">
        <inkml:traceFormat>
          <inkml:channel name="X" type="integer" max="32767" units="cm"/>
          <inkml:channel name="Y" type="integer" max="32767" units="cm"/>
        </inkml:traceFormat>
        <inkml:channelProperties>
          <inkml:channelProperty channel="X" name="resolution" value="1612.54919" units="1/cm"/>
          <inkml:channelProperty channel="Y" name="resolution" value="2150.06567" units="1/cm"/>
        </inkml:channelProperties>
      </inkml:inkSource>
      <inkml:timestamp xml:id="ts0" timeString="2010-10-28T17:01:26.744"/>
    </inkml:context>
    <inkml:brush xml:id="br0">
      <inkml:brushProperty name="width" value="0.10583" units="cm"/>
      <inkml:brushProperty name="height" value="0.10583" units="cm"/>
      <inkml:brushProperty name="fitToCurve" value="1"/>
    </inkml:brush>
  </inkml:definitions>
  <inkml:trace contextRef="#ctx0" brushRef="#br0">24 1157,'0'0,"0"0,0 0,0 0,0 0,0 0,0 0,0 0,0 0,0 0,0 0,0 0,0 0,0 0,0 0,0 0,0 0,0 0,0 0,0 0,-29-77,29 19,0-10,0 68,29-57,-10-20,1 0,9-10,9-10,-9 20,-9-19,-1-10,29 28,-48 78,20-77,9 19,9-9,-38 67,0 0,0 0,0 0,0 0,0 0,0 0,0 0,0 0,0 0,0 0,0 0,0 0,0 0,29 67,-9-9,-1 0,10 0,-10 10,1 9,9-19,-29-1,19 30,0-29,10 19,-9-9,8 9,-8 0,-1-10,10-9,-29-19,19 0,-19-1,0-38,0 39,0-39</inkml:trace>
  <inkml:trace contextRef="#ctx0" brushRef="#br0" timeOffset="552">227 627,'0'0,"0"0,0 0,0 0,0 0,0 0,0 0,0 0,0 0,0 0,39-49,-39 49,67 10,1-10,-68 0,68-19,-68 19,67 0,-67 0,49-20</inkml:trace>
</inkml:ink>
</file>

<file path=ppt/ink/ink15.xml><?xml version="1.0" encoding="utf-8"?>
<inkml:ink xmlns:inkml="http://www.w3.org/2003/InkML">
  <inkml:definitions>
    <inkml:context xml:id="ctx0">
      <inkml:inkSource xml:id="inkSrc0">
        <inkml:traceFormat>
          <inkml:channel name="X" type="integer" max="32767" units="cm"/>
          <inkml:channel name="Y" type="integer" max="32767" units="cm"/>
        </inkml:traceFormat>
        <inkml:channelProperties>
          <inkml:channelProperty channel="X" name="resolution" value="1612.54919" units="1/cm"/>
          <inkml:channelProperty channel="Y" name="resolution" value="2150.06567" units="1/cm"/>
        </inkml:channelProperties>
      </inkml:inkSource>
      <inkml:timestamp xml:id="ts0" timeString="2010-10-28T17:01:29.801"/>
    </inkml:context>
    <inkml:brush xml:id="br0">
      <inkml:brushProperty name="width" value="0.10583" units="cm"/>
      <inkml:brushProperty name="height" value="0.10583" units="cm"/>
      <inkml:brushProperty name="fitToCurve" value="1"/>
    </inkml:brush>
  </inkml:definitions>
  <inkml:trace contextRef="#ctx0" brushRef="#br0">188 1252,'0'0,"0"0,0 0,0 0,0 0,0 0,0 0,0 0,0 0,0 0,0 0,0 0,0 0,0 0,0 0,0 0,0 0,0 0,-49-77,49 77,0 0,0 0,0 0,-19-87,19 30,-19-1,19 0,0 58,-29-68,10-8,19-2,-19-8,19 86,0-77,-29 0,29 77,0-58,0 58,0-67,0 67,0 0,0-58,0 58,0 0,0 0,0 0,0 0,0 0,0 0,0 0,0 0,0 0,0 0,0 0,0-58,0 58,0 0,19-57,29-1,19 19,-67 39,0 0,68-19,-20 0,-48 19,48-20,-48 20,67 0,-67 0,0 0,0 0,0 0,0 0,39 20,-39-20,0 0,29 38,-29-38,0 39,0 0,0-39,-48 38,48-38,-48 67,28-9,1-19,-29-1,48-38,-48 38,9 1,39-39,-48 38,0 1,48-39,0 0,0 0,0 0,0 0,0 0,0 0,0 0,0 0,48-19,0 19,20-39,18 0,-18 20,-1-19,0 19,20 19,-20-29,1-10,-20 20,0 19,-48 0,38 0,-38 0,0 0,0 0,0 0,29 39,-29 9,0-48,-48 57,-19-18,19 19,9 29,-28-30,-1 1,20 0,0 8,10-27,-58 38,96-77,-87 58,20-38,67-20,0 0,-68 37,68-37,0 0,0 0,0 0,0 0,0 0,0 0,0 0</inkml:trace>
</inkml:ink>
</file>

<file path=ppt/ink/ink16.xml><?xml version="1.0" encoding="utf-8"?>
<inkml:ink xmlns:inkml="http://www.w3.org/2003/InkML">
  <inkml:definitions>
    <inkml:context xml:id="ctx0">
      <inkml:inkSource xml:id="inkSrc0">
        <inkml:traceFormat>
          <inkml:channel name="X" type="integer" max="32767" units="cm"/>
          <inkml:channel name="Y" type="integer" max="32767" units="cm"/>
        </inkml:traceFormat>
        <inkml:channelProperties>
          <inkml:channelProperty channel="X" name="resolution" value="1612.54919" units="1/cm"/>
          <inkml:channelProperty channel="Y" name="resolution" value="2150.06567" units="1/cm"/>
        </inkml:channelProperties>
      </inkml:inkSource>
      <inkml:timestamp xml:id="ts0" timeString="2010-10-28T17:01:31.308"/>
    </inkml:context>
    <inkml:brush xml:id="br0">
      <inkml:brushProperty name="width" value="0.10583" units="cm"/>
      <inkml:brushProperty name="height" value="0.10583" units="cm"/>
      <inkml:brushProperty name="fitToCurve" value="1"/>
    </inkml:brush>
  </inkml:definitions>
  <inkml:trace contextRef="#ctx0" brushRef="#br0">502 89,'0'0,"0"0,0 0,0 0,0 0,0 0,0 0,0 0,0 0,0 0,0 0,0 0,0 0,0 0,0 0,0 0,0-68,0 68,0 0,0 0,0 0,-66-19,66 19,0 0,-95 19,10 10,85-29,-95 77,95-77,-38 58,-9 0,-1 8,48-27,-19 18,19-57,0 0,0 58,0 9,0-67,95 58,-95-58,85 58,-18-21,-67-37,66 20,0-1,0-19,-66 0,0 0,67 0,-67 0,47 0,-47 0,0 0,0 0</inkml:trace>
</inkml:ink>
</file>

<file path=ppt/ink/ink17.xml><?xml version="1.0" encoding="utf-8"?>
<inkml:ink xmlns:inkml="http://www.w3.org/2003/InkML">
  <inkml:definitions>
    <inkml:context xml:id="ctx0">
      <inkml:inkSource xml:id="inkSrc0">
        <inkml:traceFormat>
          <inkml:channel name="X" type="integer" max="32767" units="cm"/>
          <inkml:channel name="Y" type="integer" max="32767" units="cm"/>
        </inkml:traceFormat>
        <inkml:channelProperties>
          <inkml:channelProperty channel="X" name="resolution" value="1612.54919" units="1/cm"/>
          <inkml:channelProperty channel="Y" name="resolution" value="2150.06567" units="1/cm"/>
        </inkml:channelProperties>
      </inkml:inkSource>
      <inkml:timestamp xml:id="ts0" timeString="2010-10-28T17:01:32.049"/>
    </inkml:context>
    <inkml:brush xml:id="br0">
      <inkml:brushProperty name="width" value="0.10583" units="cm"/>
      <inkml:brushProperty name="height" value="0.10583" units="cm"/>
      <inkml:brushProperty name="fitToCurve" value="1"/>
    </inkml:brush>
  </inkml:definitions>
  <inkml:trace contextRef="#ctx0" brushRef="#br0">269 982,'0'0,"0"0,0 0,0 0,0 0,0 0,0 0,0 0,0 0,-29-58,29 58,0 0,0-68,0 68,0 0,0-59,0 59,29-77,-29 19,0 58,-29-68,29 68,-19-78,19 20,0-10,0 68,-19-58,19-1,0 59,0-58,-29-10,29 68,0 0,0 0,0 0,0 0,0 0,0 0,0 0,0 0,0 0,0 0,0 0,0-58,0-1,0 59,0 0,0 0,0 0,0 0,48-19,-48 19,67-19,-67 19,0 0,48 19,-9 0,9 1,-48-20,0 0,19 39,48 29,-38-29,-29-39,48 58,-48-58,19 38,1 21,-20-59,0 68,0-68,0 39,0-1,0 20,0-58,0 59,-20-10,20-11,0-38,-19 39,19 0,-29 0,29-39,-38 39,-29 9,67-48,-67 20,-30 18,30-18,0-1,0 0,67-19,0 0,-87 20,87-20</inkml:trace>
</inkml:ink>
</file>

<file path=ppt/ink/ink18.xml><?xml version="1.0" encoding="utf-8"?>
<inkml:ink xmlns:inkml="http://www.w3.org/2003/InkML">
  <inkml:definitions>
    <inkml:context xml:id="ctx0">
      <inkml:inkSource xml:id="inkSrc0">
        <inkml:traceFormat>
          <inkml:channel name="X" type="integer" max="32767" units="cm"/>
          <inkml:channel name="Y" type="integer" max="32767" units="cm"/>
        </inkml:traceFormat>
        <inkml:channelProperties>
          <inkml:channelProperty channel="X" name="resolution" value="1612.54919" units="1/cm"/>
          <inkml:channelProperty channel="Y" name="resolution" value="2150.06567" units="1/cm"/>
        </inkml:channelProperties>
      </inkml:inkSource>
      <inkml:timestamp xml:id="ts0" timeString="2010-10-28T17:01:33.044"/>
    </inkml:context>
    <inkml:brush xml:id="br0">
      <inkml:brushProperty name="width" value="0.10583" units="cm"/>
      <inkml:brushProperty name="height" value="0.10583" units="cm"/>
      <inkml:brushProperty name="fitToCurve" value="1"/>
    </inkml:brush>
  </inkml:definitions>
  <inkml:trace contextRef="#ctx0" brushRef="#br0">991 0,'0'0,"0"0,0 0,0 0,0 0,0 0,0 0,0 0,0 0,-68 0,68 0,0 0,0 0,-67 0,67 0,-68 19,68-19,-67 0,67 0,0 0,-67 0,67 0,-68 20,68-20,0 0,-67 19,67-19,0 0,-115 58,115-58,0 0,-68 68,68-68,-48 58,10 0,38-58,-29 58,10 9,-30-10,49 1,-38 0,38 10,0-10,-29 19,10-19,19 28,-19-28,-10 0,29 10,0-10,0 0,0-58,0 58,0-58,9 39,-9-39,20 48,-20-48,19 39,-19-39,0 0,48 18,-48-18,67 19,1-19,-1-19,0 1,-67 18,97 0,-59-39,29 20,-67 19,68-49,-1 11,-67 38,0 0,0 0</inkml:trace>
  <inkml:trace contextRef="#ctx0" brushRef="#br0" timeOffset="547">0 821,'0'0,"0"0,0 0,0 0,0 0,67-39,-67 39,67 0,1 0,28 0,-10 0,1 0,9 0,-28 0,-1 0,19 0,-18 19,-1 1</inkml:trace>
</inkml:ink>
</file>

<file path=ppt/ink/ink19.xml><?xml version="1.0" encoding="utf-8"?>
<inkml:ink xmlns:inkml="http://www.w3.org/2003/InkML">
  <inkml:definitions>
    <inkml:context xml:id="ctx0">
      <inkml:inkSource xml:id="inkSrc0">
        <inkml:traceFormat>
          <inkml:channel name="X" type="integer" max="32767" units="cm"/>
          <inkml:channel name="Y" type="integer" max="32767" units="cm"/>
        </inkml:traceFormat>
        <inkml:channelProperties>
          <inkml:channelProperty channel="X" name="resolution" value="1612.54919" units="1/cm"/>
          <inkml:channelProperty channel="Y" name="resolution" value="2150.06567" units="1/cm"/>
        </inkml:channelProperties>
      </inkml:inkSource>
      <inkml:timestamp xml:id="ts0" timeString="2010-10-28T17:01:34.168"/>
    </inkml:context>
    <inkml:brush xml:id="br0">
      <inkml:brushProperty name="width" value="0.10583" units="cm"/>
      <inkml:brushProperty name="height" value="0.10583" units="cm"/>
      <inkml:brushProperty name="fitToCurve" value="1"/>
    </inkml:brush>
  </inkml:definitions>
  <inkml:trace contextRef="#ctx0" brushRef="#br0">115 1847,'0'0,"0"0,0 0,0 0,0 0,0 0,0 0,0 0,0 0,0-67,0 67,0 0,0-58,0 0,0 58,0-57,0 57,0 0,0-87,0 11,0 18,0-48,0 49,0-40,0-8,0 9,0-10,0 10,0-30,20 31,-1-1,10 9,-29 10,0 20,0-11,19 11,-19 57,0 0,0 0,19-58,-19 58,0 0,0 0,0 0,0 0,0 0,0 0,0 0,0 0,0 0,0 0,0 0,0 0,0 0,0 0,0 0,0 0,0 0,67 0,-67 0,67 0,0 19,-67-19,67 20,10-20,-10 19,-67-19,39 0,8 0,-47 0,48 18,-48-18</inkml:trace>
  <inkml:trace contextRef="#ctx0" brushRef="#br0" timeOffset="520">0 886,'0'0,"0"0,0 0,0 0,0 0,68 0,-1 0,0-29,0-9,29 38,-29 0,0-20,0 20,0-19,-28 0,37 19,-9 0,-28 0</inkml:trace>
</inkml:ink>
</file>

<file path=ppt/ink/ink2.xml><?xml version="1.0" encoding="utf-8"?>
<inkml:ink xmlns:inkml="http://www.w3.org/2003/InkML">
  <inkml:definitions>
    <inkml:context xml:id="ctx0">
      <inkml:inkSource xml:id="inkSrc0">
        <inkml:traceFormat>
          <inkml:channel name="X" type="integer" max="32767" units="cm"/>
          <inkml:channel name="Y" type="integer" max="32767" units="cm"/>
        </inkml:traceFormat>
        <inkml:channelProperties>
          <inkml:channelProperty channel="X" name="resolution" value="1612.54919" units="1/cm"/>
          <inkml:channelProperty channel="Y" name="resolution" value="2150.06567" units="1/cm"/>
        </inkml:channelProperties>
      </inkml:inkSource>
      <inkml:timestamp xml:id="ts0" timeString="2010-10-28T16:54:44.068"/>
    </inkml:context>
    <inkml:brush xml:id="br0">
      <inkml:brushProperty name="width" value="0.10583" units="cm"/>
      <inkml:brushProperty name="height" value="0.10583" units="cm"/>
      <inkml:brushProperty name="color" value="#0070C0"/>
      <inkml:brushProperty name="fitToCurve" value="1"/>
    </inkml:brush>
  </inkml:definitions>
  <inkml:trace contextRef="#ctx0" brushRef="#br0">249 784,'0'0,"0"0,0 0,0 0,0 0,0 0,0 0,0 0,0 0,39-38,-39 38,0 0,67-39,-20 20,1-20,0 39,-48 0,67-28,0 9,-67 19,0 0,67 19,-67-19,38 19,10 10,-48-29,0 0,47 38,-47-38,20 39,-20 18,0-57,0 68,19-11,-19 10,-19-28,19-39,0 57,0 11,-48-11,48-57,-67 38,29 29,-29-28,19-1,48-38,-67 20,67-20,-67 19,67-19,0 0,0 0,-67 0,67 0,0 0,-48-58,48 58,-47-58,47-9,28 9,-28 58,19-66,-19 66,48-58,-48 58,38-38,-38 38,0 0,0 0,77-19,-39 19,-38 0,48 19,-48-19,67 76,-19-8,-48-68,38 57,-38-57,48 58,-29 9,-19-67,0 38</inkml:trace>
  <inkml:trace contextRef="#ctx0" brushRef="#br0" timeOffset="633">880 362,'0'0,"0"0,0 0,0 0,0 0,0 0,-28-67,28 67,-39-58,-8 1,47 57,0 0,0 0,-96-86,96 86,-67-39,67 39,0 0,-67-39,67 39,-86-19,86 19,-67 0,67 0,0 0,-67 19,67-19,-67 20,1 18,18 29,48-67,-48 58,29-1,19 11,-19-11,19 1,-29 28,29-9,-19 9,19-9,0 9,0 10,19-9,-19-11,19 10,10-8,-10 8,0-9,29 9,47-10,-75-8,-1-29,-19-39,95 57,-95-57,67 19,-29 10,29-10,0-19,-19 0,19-29,0-9,0-1,28-47,-9 10,-86 76,96-107,-58 50,29-48,-38 28,-10-9,0 8,-19-8,0-9,-19 8,-29 10,10 10,-10-10,0 20,48 57,-134-106,29 20</inkml:trace>
</inkml:ink>
</file>

<file path=ppt/ink/ink20.xml><?xml version="1.0" encoding="utf-8"?>
<inkml:ink xmlns:inkml="http://www.w3.org/2003/InkML">
  <inkml:definitions>
    <inkml:context xml:id="ctx0">
      <inkml:inkSource xml:id="inkSrc0">
        <inkml:traceFormat>
          <inkml:channel name="X" type="integer" max="32767" units="cm"/>
          <inkml:channel name="Y" type="integer" max="32767" units="cm"/>
        </inkml:traceFormat>
        <inkml:channelProperties>
          <inkml:channelProperty channel="X" name="resolution" value="1612.54919" units="1/cm"/>
          <inkml:channelProperty channel="Y" name="resolution" value="2150.06567" units="1/cm"/>
        </inkml:channelProperties>
      </inkml:inkSource>
      <inkml:timestamp xml:id="ts0" timeString="2010-10-28T17:01:48.928"/>
    </inkml:context>
    <inkml:brush xml:id="br0">
      <inkml:brushProperty name="width" value="0.10583" units="cm"/>
      <inkml:brushProperty name="height" value="0.10583" units="cm"/>
      <inkml:brushProperty name="color" value="#7030A0"/>
      <inkml:brushProperty name="fitToCurve" value="1"/>
    </inkml:brush>
  </inkml:definitions>
  <inkml:trace contextRef="#ctx0" brushRef="#br0">50 0,'0'0,"0"0,0 0,0 0,0 0,0 0,0 0,0 0,-68 20,68 28,0 28,20-18,-1 20,-19-12,29 12,-10-1,-19 9,0-9,29 0,-29 10,20 9,-20 10,0-10,0 0,29 10,-10 9,0-9,-19-10,0 29,29-9,-10-40,1 31,9-12,-10-8,10-9,-10-2,0 11,-19 9,29 0,-29-10,20-8,9-1,-10 9,0-28,10 19,-10 9,1-28,9 0,19-1,-48 11,19-10,1-1,28 1,-29 10,10-11,-10 20,1 10,28-30,-19 1,-29 0,19 9,0 10,10-19,-9 28,-1-28,-19 0,29 18,-10-8,-19 9,29 0,-29-10,0 11,0-21,19 20,-19 9,20-28,-20 19,0 9,9-8,-9-1,0 9,0-9,0 0,-29 10,10-10,19-1,0 11,-48-10,48 0,0-9,0-11,-19 1,19 0,0 9,-20-10,20-57,0 58,0 0,0-58,0 67,0-67,0 58,0-58,0 39,0-39,0 38,0-38,0 0,0 38,0-38,0 0,0 0,0 0,0 0,0 0,0 0,0 0,0 0,0 0,0 0,0 0,0 0,0 0</inkml:trace>
  <inkml:trace contextRef="#ctx0" brushRef="#br0" timeOffset="3320">1575 2568,'0'0,"0"0,0 0,0 0,0 0,0 0,0 0,0 0,0 0,0 0,0 0,0 0,0 0,0 0,0 0,0 0,0 0,0 0,0 0,0 0,0 0,0 0,0 0,0 0,-87 97,39-49,-1 9,11 1,-11 0,1 9,10 10,-11-19,30 0,-29 9,19-9,10-19,-1-1,20-38,-29 57,29-57,0 0,0 0,0 0,0 0,0 0,0 0,0 0,0 0,0 0,0 0,0 0,77 0,-77 0,68 29,0-29,-1 0,-28 0,28 0,-18-29,18 29,-67 0,68 0,-68 0,67 0,-67 0,68 10,-1 9,-67-19,0 0,0 0</inkml:trace>
  <inkml:trace contextRef="#ctx0" brushRef="#br0" timeOffset="3829">2211 3454,'0'0,"0"0,0 0,0 0,0 0,0 0,-19-68,19 68,-48-57,48 57,-19-77,-10 19,9-28,20 28,0 0,0-28,0 8,0 20,0 58,0-57,0-30,0 29,0 1,0 57,20-58,-20 58,0 0,0 0,0 0,0 0,0 0,19-67,-19 67,0 0,0 0,0 0,0 0,0 0,0 0,0 0,0 0,0 0,0 0,0 0,0 0,29-57,-29 57,0 0,0 0,39-39,-39 39,67 0,10 0,-77 0,0 0,0 0,0 0,0 0,0 0,0 0,0 0,0 0,20 57,-20-57,0 39,0-39,-20 38,20-38,-48 49,48-49,-48 58,28-1,-28-19,48 1,-48 9,29-10,19-38,0 0,-49 39,49-39,0 0,0 0,0 0,0 0,0 38,0-38,0 0,0 0,0 0,0 0,0 0,0 0,0 0,0 0,49 0,-1 20,0-20,-9 19,-39-19,67 19,-67-19,68 20,-20 9,-48-29,0 0,0 0,48 18,-48-18,20 39,-20-39,0 38,0 1,0-39,-39 58,10 9,-9-29,-11 20,1 0,0-20,48-38,-39 48,-9-9,48-39,0 0,-68 19,68-19</inkml:trace>
  <inkml:trace contextRef="#ctx0" brushRef="#br0" timeOffset="4739">2694 3569,'0'0,"0"0,0 0,0 0,39 0,9-19,0 19,20 0,-68 0,67-38,-28 18,9 1,0 0,0 19,20 0,-68 0,68 0,-1-20,-67 20,68-19,-30 19,10 0,-48 0,49 0,-49 0,48 0,-48 0,0 0</inkml:trace>
  <inkml:trace contextRef="#ctx0" brushRef="#br0" timeOffset="5583">2964 2848,'0'0,"0"0,0 0,0 0,0 0,0 0,0 0,0 0,0 0,0 0,0 0,0 0,0 0,0 0,0 0,0 0,0 0,0 0,0 0,0 0,0 0,0 0,0 0,0 0,0 0,0 0,0 38,0-38,0 0,0 0,0 0,0 0,0 0,0 0,0 0,0 0,0 0,0 0,0 0,0 67,0-67,0 0,0 0,0 0,0 0,0 0,0 0,0 0,-67 0,67 0,0 0,0 0,0 0,-78 19,78-19,0 0,0 0,0 0,0 0,0 0,0 0,0 0,0 0,0 0,0 0,0 0,0 0,0 0,0 0,0 0,0 0,0 0,0 0,0 0,0 0,0 0,0 0,0 0,78-19,-11 1,-67 18,68-20,-1-9,-28 10,-39 19,67 0,-67 0,68-19,-68 19,48 0,0 0,-48 0,0 0,49 0,-49 0,0 0,0 0,0 0,0 0,0 0,0 0,0 0,0 0,38 0,-38 0,0 0,0 0,0 0,0 0,0 0,0 0,0 0</inkml:trace>
  <inkml:trace contextRef="#ctx0" brushRef="#br0" timeOffset="6155">2800 2568,'0'0,"0"0,0 0,0 0,0 0,0 0,0 0,0 0,0 0,0 0,0 0,0 0,0 0,0 0,0 0,0 0,0 0,0 0,0 0,19-57,-19 57,29-58,-9-29,-20 87,48-57,-29-1,-19 58,0 0,87-87,-87 87,29-57,-29 57,0 0,0 0,0 0,0 0,0 0,39-38,-39 38,0 0,0 0,0 0,0 0,0 0,0 0,0 0,67 76,-67-76,48 48,-48-9,29 0,-29-39,0 0,0 0,20 38,-20-38,0 0,0 0,48 20,-48-20,0 0,38 18,-38-18,0 0,0 0,0 0,0 0,0 0,68-18,-68 18,0 0,0 0,29-58,38 19,-28 0,-39 39,0 0,0 0,48-66,-48 66,20-58,-20 58,0 0,0 0,48-58,-48 58,0 0,0 0,0 0,0 0,0 0,0 0,0 0,0 0,0 0,0 0,0 0,0 0</inkml:trace>
  <inkml:trace contextRef="#ctx0" brushRef="#br0" timeOffset="7307">4614 2329,'0'0,"0"0,0 0,0 0,0 0,0 0,0 0,0 0,0 0,0 0,0 0,0 0,0 0,-48 57,9-9,39-9,0-39,-67 38,38 19,29-57,-39 58,-9 29,0-30,28 1,-28 10,10-11,-11 1,30 0,-29 0,0 9,28-9,-9-20,10 1,19-39,0 0,0 67,0-67,0 0,0 0,0 38,0-38,0 0,0 0,0 0,0 0,0 0,0 0,0 0,48 20,-48-20,68 19,-68-19,67 19,-18-19,18 20,-67-20,68 0,-1 19,1-19,-20 0,-9 19,-39-19,48 0,-48 0,48 19,-48-19,0 0,0 0,0 0,0 0,39 0,-39 0,0 0,0 0,0 0,0 0,0 0,0 0,0 0,0 0,0 0,0 0,0 0,0 0,0 0,0 0,0 0,0 0,0 0,0 0,0 0,0 0,0 0,0 0,0 0,0 0,0 0</inkml:trace>
  <inkml:trace contextRef="#ctx0" brushRef="#br0" timeOffset="8471">5705 2347,'0'0,"0"0,0 0,0 0,0 0,0 0,0 0,0 0,0 0,0 0,0 0,0 0,0 0,0 0,0 0,0 0,-68-38,68 38,0 0,-68-19,68 19,0 0,-67-19,67 19,0 0,-68 0,68 0,0 0,0 0,0 0,0 0,-67 0,-1 0,68 0,0 0,0 0,-116 76,68-28,0 10,9 0,10-1,10 1,-29 10,9 8,10-18,29 10,-19 8,0-18,19 0,-29 9,29-9,0-58,0 58,-19-19,19-39,19 66,-19-66,0 0,9 58,-9-58,0 0,0 0,20 58,-20-58,0 0,0 0,0 0,0 0,19 39,-19-39,0 0,0 0,0 0,0 0,29 38,-29-38,0 0,39 19,-39-19,67 29,-19-29,20 0,-68 0,67 0,-18 0,-1 19,-9-19,9-19,0 19,-9 0,9 0,0 0,-48 0,0 0,48 0,-48 0,0 0,39 0,-39 0,0 0,0 0,0 0</inkml:trace>
  <inkml:trace contextRef="#ctx0" brushRef="#br0" timeOffset="9194">4846 2992,'0'0,"0"0,0 0,0 0,0 0,0 0,0 0,0 0,0 0,0 0,0 0,0 0,0 0,0 0,67 19,-28 0,38-19,-9 20,-30-20,30 19,-1-19,1 0,28 0,-28 0,-1 0,-18 0,18-19,-28 19,-39 0,48 0,0 0</inkml:trace>
</inkml:ink>
</file>

<file path=ppt/ink/ink21.xml><?xml version="1.0" encoding="utf-8"?>
<inkml:ink xmlns:inkml="http://www.w3.org/2003/InkML">
  <inkml:definitions>
    <inkml:context xml:id="ctx0">
      <inkml:inkSource xml:id="inkSrc0">
        <inkml:traceFormat>
          <inkml:channel name="X" type="integer" max="32767" units="cm"/>
          <inkml:channel name="Y" type="integer" max="32767" units="cm"/>
        </inkml:traceFormat>
        <inkml:channelProperties>
          <inkml:channelProperty channel="X" name="resolution" value="1612.54919" units="1/cm"/>
          <inkml:channelProperty channel="Y" name="resolution" value="2150.06567" units="1/cm"/>
        </inkml:channelProperties>
      </inkml:inkSource>
      <inkml:timestamp xml:id="ts0" timeString="2010-10-28T17:01:41.672"/>
    </inkml:context>
    <inkml:brush xml:id="br0">
      <inkml:brushProperty name="width" value="0.10583" units="cm"/>
      <inkml:brushProperty name="height" value="0.10583" units="cm"/>
      <inkml:brushProperty name="color" value="#7030A0"/>
      <inkml:brushProperty name="fitToCurve" value="1"/>
    </inkml:brush>
  </inkml:definitions>
  <inkml:trace contextRef="#ctx0" brushRef="#br0">618 109,'0'0,"0"0,0 0,0 0,0 0,0 0,0 0,0 0,0 0,0 0,0 0,0 0,0 0,0 0,0 0,0 0,0 0,0 0,0 0,0 0,-48 58,29-19,19-39,-48 68,9-10,-9-20,0 1,29 0,19-39,-67 87,19-29,48-58,-87 96,40-57,8 9,10-9,29-39,0 0,0 0,0 0,0 0,-19 39,19-39,0 0,0 38,0-38,0 58,0-58,0 0,0 0,0 0,48 0,-48 0,39 20,28-1,0 10,0-29,10 0,-10-19,0 19,0 0,0 0,-28 0,-39 0,0 0,67 0,-67 0,0 0,48 19,-48-19,0 0,0 0,0 0,0 0,0 0,0 0,0 0,0 0,0 0,0 0,0 0,0 0,0 0,0 0,0 0,0 0,0 0,0 0,0 0</inkml:trace>
  <inkml:trace contextRef="#ctx0" brushRef="#br0" timeOffset="2880">934 1115,'0'0,"0"0,0 0,0 0,0 0,0 0,0 0,0 0,0 0,0 0,0 0,0 0,0 0,0 0,0 0,0 0,0 0,0 0,0 0,0 0,0 0,29-58,-10 0,1-10,8 10,-28 58,20-58,-1-29,-19 10,48 19,-29 0,-19-29,0 87,29-78,-10 20,-19 58,19-67,10 9,-29 58,0 0,0 0,0 0,0 0,19-58,-19 58,0 0,0 0,0 0,0 0,0 0,0 0,0 0,0 0,0 0,0 0,0 0,0 0,0 0,0 0,0 0,0 0,0 0,0 0,0 0,0 0,0 0,0 0,19 58,10 0,-10 29,0-10,10 0,-10-9,-19-10,0 0,29 0,-29 10,19-10,1 0,8 0,-28 9,0-67,0 58,0-58,0 39,20 0,-20-1,0-38,0 0,0 0,0 0,-20 49,20-49</inkml:trace>
  <inkml:trace contextRef="#ctx0" brushRef="#br0" timeOffset="3555">1117 612,'0'0,"0"0,0 0,0 0,0 0,0 0,0 0,0 0,67 19,-67-19,48 20,19-1,-19-19,-48 0,0 0,67 0,0 0,-67 0,0 0,0 0,68 0</inkml:trace>
  <inkml:trace contextRef="#ctx0" brushRef="#br0" timeOffset="3903">1865 1095,'0'0,"0"0,0 0,0 0,0 0,0 0,0 0,39 0,9 0,19 0,-67 0,67 20,-19-20,0 0,-10 0,-38 0,48 19,-48-19,67 19,-67-19,0 0,68 0,-1 20,-67-20,0 0,0 0,0 0,0 0,48 0,-48 0</inkml:trace>
  <inkml:trace contextRef="#ctx0" brushRef="#br0" timeOffset="4315">1836 709,'0'0,"0"0,0 0,0 0,0 0,0 0,0 0,0 0,0 0,0 0,68-20,-68 20,67 0,-67 0,67 20,0-20,-67 0,0 0,96 0,-96 0,67 29,-19-10,-9-19,-39 0,48 19,-48-19,0 0,48 20,-48-20,0 0</inkml:trace>
  <inkml:trace contextRef="#ctx0" brushRef="#br0" timeOffset="4712">1971 312,'0'0,"0"0,0 0,0 0,0 0,0 0,0 0,0 0,0 0,-19-58,19 58,0 0,19-87,-19 87,0 0,29-58,-29 58,38-58,-38 58,0 0,0 0,0 0,0 0,0 0,48-38,-48 38,0 0,0 0,0 0,0 0,0 38,0 1,0 0,0 19,19 29,-19-29,0-58,29 58,-10 0,-19-58,0 0,19 48,-19-48,48 39,-48-39,48 0,0-39,-48 39,67-48,1 9,-68 39,67-97,-67 97,67-87,-48 29,0 0,-19 58,0 0,0 0,48-58,-48 58,0 0,0 0,0 0,0 0,0 0,0 0,0 0,0 0,0 0</inkml:trace>
  <inkml:trace contextRef="#ctx0" brushRef="#br0" timeOffset="5215">3823 71,'0'0,"0"0,0 0,0 0,-67 19,67-19,-48 39,9-1,-9 30,0-10,-19-19,19-1,-19 20,29 10,-58 9,57-19,-9 0,0 10,29-10,0 0,-10 0,29-58,0 68,0-68,0 38,0-38,0 0,0 58,0-58,0 0,0 0,67 20,1-1,8-19,-37 0,9-19,0 19,19-20,0 20,0-19,0 19,1 0,-1 0,-67 0,67-19,0-1,-19 20,-48 0,38 0,10 0,-48 0</inkml:trace>
  <inkml:trace contextRef="#ctx0" brushRef="#br0" timeOffset="5675">4437 1357,'0'0,"0"0,0 0,0 0,0 0,0 0,-29-78,29 1,0 9,0-9,0 19,-19-29,19 29,0-39,0 10,0 10,0-1,0-9,19 10,-19 19,0 0,0-29,0 87,0 0,0-58,0 0,0 58,0 0,0 0,0 0,0 0,0 0,0 0,0 0,0 0,0 0,0 0,0 0,0 0,0 0,0 0,0 0,0 0,0 0,0 0,67-19,-19-1,-48 20,48 20,20-1,-68-19,38 39,29-1,-19-18,-29 38,10 9,-29-67,67 78,-67-78,19 58,29 9,-28-28,-20-39,0 58,0 0,28-19,-28-39,0 48,0-9,-28-1,8 20,-28-19,48-39,-38 68,-10-30,0 20,48-58,-105 78,37-40,1-9,67-29,-96 20,29 18,-19-38,19 20,67-20,0 0,-68 19,68-19,0 0,0 0,0 0</inkml:trace>
</inkml:ink>
</file>

<file path=ppt/ink/ink22.xml><?xml version="1.0" encoding="utf-8"?>
<inkml:ink xmlns:inkml="http://www.w3.org/2003/InkML">
  <inkml:definitions>
    <inkml:context xml:id="ctx0">
      <inkml:inkSource xml:id="inkSrc0">
        <inkml:traceFormat>
          <inkml:channel name="X" type="integer" max="32767" units="cm"/>
          <inkml:channel name="Y" type="integer" max="32767" units="cm"/>
        </inkml:traceFormat>
        <inkml:channelProperties>
          <inkml:channelProperty channel="X" name="resolution" value="1612.54919" units="1/cm"/>
          <inkml:channelProperty channel="Y" name="resolution" value="2150.06567" units="1/cm"/>
        </inkml:channelProperties>
      </inkml:inkSource>
      <inkml:timestamp xml:id="ts0" timeString="2010-10-28T17:02:01.344"/>
    </inkml:context>
    <inkml:brush xml:id="br0">
      <inkml:brushProperty name="width" value="0.10583" units="cm"/>
      <inkml:brushProperty name="height" value="0.10583" units="cm"/>
      <inkml:brushProperty name="color" value="#7030A0"/>
      <inkml:brushProperty name="fitToCurve" value="1"/>
    </inkml:brush>
  </inkml:definitions>
  <inkml:trace contextRef="#ctx0" brushRef="#br0">221 1761,'0'0,"0"0,0 0,0 0,0 0,0 0,0 0,0 0,0 0,0 0,0 0,0 0,0 0,0 0,0 0,0 0,-19-58,19 58,0 0,0-57,0 57,0-68,19-9,-19 20,0 57,0-87,0 29,0 0,0-18,0 8,0 68,-19-58,19-18,0 76,-29-58,29 58,0-68,0 68,0-57,0 57,0 0,0 0,0 0,0 0,0 0,0 0,0 0,0 0,0 0,0 0,0-58,0 58,0 0,0 0,0 0,0 0,0 0,115-87,-67 68,-9 0,9 19,0-19,0 19,-48 0,68-19,-68 19,0 0,0 0,67 19,-67-19,0 0,0 0,19 38,-19-38,-19 67,-29-9,29-19,-10-1,-10 20,39-58,-48 67,48-67,-86 77,86-77,0 0,-49 58,49-58,0 0,0 0,0 0,0 0,0 0,0 0,0 0,-48 67,48-67,0 0,0 0,0 0,0 0,0 0,0 0,0 0,0 0,0 0,0 0,0 0,0 0,0 0,0 0,0 0,48 0,-48 0,68 20,-1-20,-67 0,48 19,-48-19,0 0,0 0,0 0,20 39,-20-39,0 0,0 37,0 2,0-39,-49 39,30 28,19-67,-48 39,10 18,38-57,-97 58,97-58,-86 87,86-87,-87 76,87-76,0 0,0 0,-48 39,48-39,-67 39</inkml:trace>
  <inkml:trace contextRef="#ctx0" brushRef="#br0" timeOffset="971">1174 837,'0'0,"0"0,0 0,0 0,0 0,0 0,0 0,0 0,0 0,0 0,-68 0,1 19,67-19,-48 49,-20 9,1-1,19-19,29 20,-29 10,28-11,-28 1,29 0,0 10,19-31,0 21,0 0,0-58,0 68,0-11,0-18,0-39,38 58,-38-58,68 38,-1-38,10 29,-39-29,30 0,-1-29,0 39,1-39,-1-10,10 20,-38 0,-39 19,67-39,-67 39,0 0</inkml:trace>
  <inkml:trace contextRef="#ctx0" brushRef="#br0" timeOffset="1578">173 155,'0'0,"0"0,0 0,0 0,0 0,0 0,0 0,0 0,0 0,0 0,0 0,0 0,0 0,0 0,0 0,0 0,0 0,0 0,0 0,0 0,48 0,-48 0,67 28,-19-9,20-19,-68 0,67 0,20 0,-20 0,0 0,1 0,-1 0,1 0,-68 0,67 19,10-19,-10 20,-28-1,9-19,0 19,-48-19,38 20,-38-20,0 0,0 0,0 0,0 0,48 19,-48-19,0 0,0 0,0 0,0 0,0 0,0 0</inkml:trace>
  <inkml:trace contextRef="#ctx0" brushRef="#br0" timeOffset="2158">1674 1819,'0'0,"0"0,0 0,0 0,0 0,0 0,0 0,0 0,0 0,0 0,0 0,0 0,0 0,67 0,-67 0,87 0,-20 29,0-10,1-19,9 0,-10 0,0-19,1 19,-1 0,1 19,-1-19,-19 0,-10 19,11-19,-49 0,48 0,-48 0,38 19,-38-19,0 0,0 0,0 0,0 0,0 0,0 0,0 0</inkml:trace>
  <inkml:trace contextRef="#ctx0" brushRef="#br0" timeOffset="2663">1760 1203,'0'0,"0"0,0 0,0 0,0 0,0 0,0 0,0 0,0 0,0 0,0 0,0 0,0 0,0 0,0 0,0 0,0 0,0 0,68 20,-68-20,48 18,0-18,-10 19,30-19,-1 20,1-20,28 0,-29 0,-19 0,20 0,-68 0,67 0,0 19,1 0,-1-19,-67 0,67 0,-67 0,48 0,-48 0,0 0,0 0,0 0,0 0,0 0,0 0,0 0,0 0,0 0,0 0</inkml:trace>
  <inkml:trace contextRef="#ctx0" brushRef="#br0" timeOffset="3170">1847 837,'0'0,"0"0,0 0,0 0,0 0,0 0,0 0,0 0,0 0,0 0,0 0,0 0,0 0,0 0,0 0,29-57,-29-1,0 58,19-77,0 10,49-10,-68 77,29-58,-29 58,0 0,0 0,38-39,-38 39,0 0,0 0,0 0,0 0,48 0,-48 0,0 0,19 77,10-19,-9 0,-20 9,0-28,28 19,-28-58,20 57,-20-57,0 0,0 0,0 0,0 0,67 0,-19 0,-48 0,67-38,1-1,-68 39,67-38,-67 38,87-78,-87 78,0 0,29-66,-29 66,38-39,-38 39,0 0,0 0,0 0,0 0,0 0,0 0,0 0,0 0,0 0,0 0,29-58,-29 58,0 0,0-77</inkml:trace>
  <inkml:trace contextRef="#ctx0" brushRef="#br0" timeOffset="3830">4108 761,'0'0,"0"0,0 0,0 0,0 0,0 0,0 0,0 0,0 0,0 0,0 0,-87-20,20-18,67 38,-87-20,11 20,76 0,-68 0,68 0,-86 0,86 0,0 0,0 0,-68 20,68-20,0 0,0 0,0 0,0 0,0 0,0 0,0 0,-67 38,19 1,29 28,19-67,0 58,0 0,19-1,-19 10,0-9,0 0,0-1,-39 30,39-29,0-1,0 21,0-11,-29-9,29-20,0 20,0-58,10 68,-10-68,0 38,0 0,0-38,0 0,0 0,0 0,67 19,-67-19,39 20,28-1,-67-19,68 0,-1 0,10-19,-77 19,67-20,-67 20,39-38,28 38,-67 0,48 0,-48 0,0 0,0 0</inkml:trace>
  <inkml:trace contextRef="#ctx0" brushRef="#br0" timeOffset="4434">3386 1318,'0'0,"0"0,0 0,0 0,0 0,0 0,0 0,0 0,0 0,0 0,68-38,-20 38,-48 0,0 0,67 0,1 0,-20 0,19 0,0 0,1-20,-1 20,-67 0,48-19</inkml:trace>
  <inkml:trace contextRef="#ctx0" brushRef="#br0" timeOffset="4768">4166 2165,'0'0,"0"0,0 0,0 0,0 0,0 0,0 0,0 0,0 0,0 0,0 0,0 0,0 0,0 0,0 0,0 0,19-58,0 1,-19-11,0-9,0 20,29-11,-10-28,-19 19,39-10,-10 11,-10-1,-19-30,0 31,0 18,0 58,19-68,-19 68,29-57,-29 57,0 0,0 0,0 0,0 0,0 0,0 0,0 0,0 0,0 0,0 0,0 0,0 0,0 0,0 0,67-38,-67 38,39-20,9 20,-48 0,0 0,67-19,1 19,-68 0,48 19,0 1,-10-20,-38 0,48 0,-48 0,0 0</inkml:trace>
  <inkml:trace contextRef="#ctx0" brushRef="#br0" timeOffset="5259">4156 1501,'0'0,"0"0,0 0,0 0,0 0,0 0,67 0,-67 0,49-19,-1 19,-48 0,48 0,-48 0,67 0,0 19,-67-19,68 19,-68-19,67 0,-67 0,68 20,-68-20,67 0,-67 0,48-20,-48 20,38 0,11-19</inkml:trace>
  <inkml:trace contextRef="#ctx0" brushRef="#br0" timeOffset="5774">3608 0,'0'0,"0"0,0 0,0 0,0 0,0 0,0 0,0 0,0 0,0 0,0 0,0 0,0 0,0 0,0 0,0 0,0 0,0 0,0 0,0 0,0 0,0 0,0 0,0 0,0 0,0 0,77 19,-77-19,0 0,38 20,-38-20,48 0,-48 0,68 19,-20 0,-48-19,67 0,0 0,1 0,-1 0,0 0,1 0,-1 0,29 29,-9-29,-20 0,1 20,-1-20,0 0,-19 0,20 0,-20 0,-10 0,-38 0,0 0,0 0,0 0,0 0,0 0,0 0,0 0,0 0,49 0,-49 0,0 0,0 0,0 0,0 0,0 0,0 0,0 0,0 0</inkml:trace>
</inkml:ink>
</file>

<file path=ppt/ink/ink23.xml><?xml version="1.0" encoding="utf-8"?>
<inkml:ink xmlns:inkml="http://www.w3.org/2003/InkML">
  <inkml:definitions>
    <inkml:context xml:id="ctx0">
      <inkml:inkSource xml:id="inkSrc0">
        <inkml:traceFormat>
          <inkml:channel name="X" type="integer" max="32767" units="cm"/>
          <inkml:channel name="Y" type="integer" max="32767" units="cm"/>
        </inkml:traceFormat>
        <inkml:channelProperties>
          <inkml:channelProperty channel="X" name="resolution" value="1612.54919" units="1/cm"/>
          <inkml:channelProperty channel="Y" name="resolution" value="2150.06567" units="1/cm"/>
        </inkml:channelProperties>
      </inkml:inkSource>
      <inkml:timestamp xml:id="ts0" timeString="2010-10-28T17:02:20.577"/>
    </inkml:context>
    <inkml:brush xml:id="br0">
      <inkml:brushProperty name="width" value="0.10583" units="cm"/>
      <inkml:brushProperty name="height" value="0.10583" units="cm"/>
      <inkml:brushProperty name="color" value="#0070C0"/>
      <inkml:brushProperty name="fitToCurve" value="1"/>
    </inkml:brush>
  </inkml:definitions>
  <inkml:trace contextRef="#ctx0" brushRef="#br0">305 615,'0'0,"0"0,0 0,0 0,0 0,0 0,0 0,0 0,0 0,0 0,0 0,0 0,0 0,0 0,0 0,-19 58,19-1,0 1,-20 0,20 28,0-48,0 20,0 0,0 9,0-9,20 0,-20-19,0-2,0 2,0-39,0 0,0 0,115 68,-115-68,67 38,-28-38,9 0,0 0,-9 0,9 0,-48 0,48-19,19 0,-67 19,67-10,-67 10,39-48,-39 48</inkml:trace>
  <inkml:trace contextRef="#ctx0" brushRef="#br0" timeOffset="390">1074 586,'0'0,"0"0,0 0,0 0,0 0,0 0,0 0,0 0,-48 77,0-20,48 20,-19 10,0-10,19 19,0 10,-29-10,29 0,-19-9,19 9,0 0,0-9,0-10,0-19,0 19,-20 9,20-47</inkml:trace>
  <inkml:trace contextRef="#ctx0" brushRef="#br0" timeOffset="668">978 384,'0'0,"0"0,0 0,0 0,-38-87,38 87,-48-57,-20-21,68 78,-96-87,96 87,-67-38,67 38,0 0,-106-38,10 38,96 0,-87 38,39 0,10 1,-59 58,59-40,-10 20,0 29,9 9,39 1,0 48,-29-20,29 29,29-10,-29-8,19 8,10 0,58 39,-1-47,11-11,-11 0,49-47,-20-11,39-28,-57-20,8-9,11-9,19-20,-1-39,-18-19,66-19,-76 0,-9 0,-11-67,-38 47,-48 2,0-50,-48 10,-48-47,57 57,-57-49,-38 30,28 0,-39-1,11 30,-20-29</inkml:trace>
</inkml:ink>
</file>

<file path=ppt/ink/ink24.xml><?xml version="1.0" encoding="utf-8"?>
<inkml:ink xmlns:inkml="http://www.w3.org/2003/InkML">
  <inkml:definitions>
    <inkml:context xml:id="ctx0">
      <inkml:inkSource xml:id="inkSrc0">
        <inkml:traceFormat>
          <inkml:channel name="X" type="integer" max="32767" units="cm"/>
          <inkml:channel name="Y" type="integer" max="32767" units="cm"/>
        </inkml:traceFormat>
        <inkml:channelProperties>
          <inkml:channelProperty channel="X" name="resolution" value="1260.26929" units="1/cm"/>
          <inkml:channelProperty channel="Y" name="resolution" value="2047.9375" units="1/cm"/>
        </inkml:channelProperties>
      </inkml:inkSource>
      <inkml:timestamp xml:id="ts0" timeString="2009-10-21T20:32:03.899"/>
    </inkml:context>
    <inkml:brush xml:id="br0">
      <inkml:brushProperty name="width" value="0.10583" units="cm"/>
      <inkml:brushProperty name="height" value="0.10583" units="cm"/>
      <inkml:brushProperty name="color" value="#FF0000"/>
      <inkml:brushProperty name="fitToCurve" value="1"/>
    </inkml:brush>
  </inkml:definitions>
  <inkml:trace contextRef="#ctx0" brushRef="#br0">0 0,'0'0,"0"0,0 0,0 0,0 0,0 0,0 0,0 0,0 0,0 0,0 0,0 0,0 0,0 0,0 0,0 0,0 0,0 0,0 0,0 0,0 0,0 0,0 0,48 58,-48-58,0 0,48 47,-48-47,49 39,-30-1,-19-38,48 20,-29 18,-19-38,48 48,-48-48,0 0,68 77,-49-19,-19-58,48 48,-29-10,10 20,-29-58,19 58,1 10,8-31,-8 21,-1 10,10-10,-10-20,10 0,-10 30,-19-68,19 58,-19-1,0 1,0-10,0 10,0-58,29 57,-29-57,0 58,0-9,0-49,0 0,0 38,0-38,0 0,0 57,0-57,0 0,0 0,0 0,19 39,-19-39,0 0,0 0,0 0,0 0,0 0,0 0,0 0,0 0,0 0,0 0,0 0,0 0,0 0</inkml:trace>
</inkml:ink>
</file>

<file path=ppt/ink/ink25.xml><?xml version="1.0" encoding="utf-8"?>
<inkml:ink xmlns:inkml="http://www.w3.org/2003/InkML">
  <inkml:definitions>
    <inkml:context xml:id="ctx0">
      <inkml:inkSource xml:id="inkSrc0">
        <inkml:traceFormat>
          <inkml:channel name="X" type="integer" max="32767" units="cm"/>
          <inkml:channel name="Y" type="integer" max="32767" units="cm"/>
        </inkml:traceFormat>
        <inkml:channelProperties>
          <inkml:channelProperty channel="X" name="resolution" value="1260.26929" units="1/cm"/>
          <inkml:channelProperty channel="Y" name="resolution" value="2047.9375" units="1/cm"/>
        </inkml:channelProperties>
      </inkml:inkSource>
      <inkml:timestamp xml:id="ts0" timeString="2009-10-21T20:32:05.662"/>
    </inkml:context>
    <inkml:brush xml:id="br0">
      <inkml:brushProperty name="width" value="0.10583" units="cm"/>
      <inkml:brushProperty name="height" value="0.10583" units="cm"/>
      <inkml:brushProperty name="color" value="#FF0000"/>
      <inkml:brushProperty name="fitToCurve" value="1"/>
    </inkml:brush>
  </inkml:definitions>
  <inkml:trace contextRef="#ctx0" brushRef="#br0">0 0,'0'0,"0"0,0 0,0 0,0 0,0 0,0 0,0 0,38 0,10 19,0 0,-48-19,49 20,-11 28,-38-48,67 19,-67-19,68 78,-39-40,-10 11,48 9,-67-58,97 87,-59-49,-38-38,96 78,-28-11,-30-47,10 18,1-18,-1 28,-10-9,10-20,-48-19,49 19,-11 20,-38-39,67 29,-67-29,49 19,-49-19,48 20,-48-20,0 0,0 0,0 0,0 0,67 19,-67-19,0 0,0 0,0 0,0 0,0 0,0 0,0 0,0 0,0 0,0 0,0 0,0 0</inkml:trace>
</inkml:ink>
</file>

<file path=ppt/ink/ink26.xml><?xml version="1.0" encoding="utf-8"?>
<inkml:ink xmlns:inkml="http://www.w3.org/2003/InkML">
  <inkml:definitions>
    <inkml:context xml:id="ctx0">
      <inkml:inkSource xml:id="inkSrc0">
        <inkml:traceFormat>
          <inkml:channel name="X" type="integer" max="32767" units="cm"/>
          <inkml:channel name="Y" type="integer" max="32767" units="cm"/>
        </inkml:traceFormat>
        <inkml:channelProperties>
          <inkml:channelProperty channel="X" name="resolution" value="1260.26929" units="1/cm"/>
          <inkml:channelProperty channel="Y" name="resolution" value="2047.9375" units="1/cm"/>
        </inkml:channelProperties>
      </inkml:inkSource>
      <inkml:timestamp xml:id="ts0" timeString="2009-10-21T20:32:08.096"/>
    </inkml:context>
    <inkml:brush xml:id="br0">
      <inkml:brushProperty name="width" value="0.10583" units="cm"/>
      <inkml:brushProperty name="height" value="0.10583" units="cm"/>
      <inkml:brushProperty name="color" value="#FF0000"/>
      <inkml:brushProperty name="fitToCurve" value="1"/>
    </inkml:brush>
  </inkml:definitions>
  <inkml:trace contextRef="#ctx0" brushRef="#br0">183 0,'0'0,"0"0,0 0,0 0,0 0,0 0,0 0,0 0,0 0,0 0,0 0,0 0,0 0,0 0,19 57,-19-57,0 0,68 67,-49-29,-19-38,0 0,29 58,-10-10,1-10,-20 1,0-39,48 38,-48-38,19 48,-19-48,48 58,-48-58,0 0,0 0,0 0,67 38,-67-38,0 0,0 0,0 0,68 0,-68 0,48 0,-48 0,48 9,-48-9,39-28,-39 28,48-19,-48 19,48-20,-48 20,0 0,39-38,-39 38,0 0,0 0,48-20,-48 20,0 0,0 0,0 0,0 0,0 0,0 0,0 0,0 0,0 0,0 0,0 0,0 0,0 0</inkml:trace>
  <inkml:trace contextRef="#ctx0" brushRef="#br0" timeOffset="951">0 604,'0'0,"0"0,0 0,0 0,0 0,0 0,0 0,0 0,0 0,0 0,0 0,0 0,0 0,0 0,0 0,0 0,0 0,0 0,19 57,-19-57,0 0,0 0,29 48,-29-48,20 39,-20-39,19 38,-19-38,48 38,-29 10,10-9,-29-39,19 57,-19-57,0 0,20 68,28-31,-48-37,48 20,0 47,-48-67,0 0,87 57,-87-57,0 0,0 0,0 0,67 39,-19-10,-48-29,39 0,28 18,-67-18,0 0,68 0,-20 0,0 0,-48 0,39-18,-39 18,0 0,48-39,0 20,-10 19,-38 0,0 0,0 0,0 0,0 0,48-39,-48 39,0 0,0 0,0 0,49-37,-49 37,0 0,38-29,-38 29,0 0,0 0,0 0,0 0,0 0,0 0,0 0,0 0,0 0,0 0</inkml:trace>
</inkml:ink>
</file>

<file path=ppt/ink/ink27.xml><?xml version="1.0" encoding="utf-8"?>
<inkml:ink xmlns:inkml="http://www.w3.org/2003/InkML">
  <inkml:definitions>
    <inkml:context xml:id="ctx0">
      <inkml:inkSource xml:id="inkSrc0">
        <inkml:traceFormat>
          <inkml:channel name="X" type="integer" max="32767" units="cm"/>
          <inkml:channel name="Y" type="integer" max="32767" units="cm"/>
        </inkml:traceFormat>
        <inkml:channelProperties>
          <inkml:channelProperty channel="X" name="resolution" value="1260.26929" units="1/cm"/>
          <inkml:channelProperty channel="Y" name="resolution" value="2047.9375" units="1/cm"/>
        </inkml:channelProperties>
      </inkml:inkSource>
      <inkml:timestamp xml:id="ts0" timeString="2009-10-21T20:32:10.732"/>
    </inkml:context>
    <inkml:brush xml:id="br0">
      <inkml:brushProperty name="width" value="0.10583" units="cm"/>
      <inkml:brushProperty name="height" value="0.10583" units="cm"/>
      <inkml:brushProperty name="color" value="#FF0000"/>
      <inkml:brushProperty name="fitToCurve" value="1"/>
    </inkml:brush>
  </inkml:definitions>
  <inkml:trace contextRef="#ctx0" brushRef="#br0">0 0,'0'0,"0"0,0 0,0 0,0 0,0 0,0 0,0 0,0 0,0 0,0 0,0 0,0 0,0 0,0 0,0 0,0 0,0 0,0 0,0 0,0 0,0 0,68 0,-68 0,0 0,0 0,0 0,67 19,-67-19,67 19,-19 1,-48-20,0 0,39 38,-39-38,96 67,-96-67,0 0,67 58,-19-19,-48-39,0 0,87 87,-58-30,-29-57,19 58,-19-58,87 87,-87-87,29 58,19-1,-29 10,-19-67,19 58,10 0,-10-10,-19 10,29-20,-29 1,19 0,10 28,-29-29,0-38,0 58,0 10,0-68,0 38,0 20,0-20,0-38,0 0,0 39,0-39,0 48,20-9,-20-39,0 0,0 0,0 0,0 0,0 0,0 0</inkml:trace>
</inkml:ink>
</file>

<file path=ppt/ink/ink28.xml><?xml version="1.0" encoding="utf-8"?>
<inkml:ink xmlns:inkml="http://www.w3.org/2003/InkML">
  <inkml:definitions>
    <inkml:context xml:id="ctx0">
      <inkml:inkSource xml:id="inkSrc0">
        <inkml:traceFormat>
          <inkml:channel name="X" type="integer" max="32767" units="cm"/>
          <inkml:channel name="Y" type="integer" max="32767" units="cm"/>
        </inkml:traceFormat>
        <inkml:channelProperties>
          <inkml:channelProperty channel="X" name="resolution" value="1260.26929" units="1/cm"/>
          <inkml:channelProperty channel="Y" name="resolution" value="2047.9375" units="1/cm"/>
        </inkml:channelProperties>
      </inkml:inkSource>
      <inkml:timestamp xml:id="ts0" timeString="2009-10-21T20:32:11.793"/>
    </inkml:context>
    <inkml:brush xml:id="br0">
      <inkml:brushProperty name="width" value="0.10583" units="cm"/>
      <inkml:brushProperty name="height" value="0.10583" units="cm"/>
      <inkml:brushProperty name="color" value="#FF0000"/>
      <inkml:brushProperty name="fitToCurve" value="1"/>
    </inkml:brush>
  </inkml:definitions>
  <inkml:trace contextRef="#ctx0" brushRef="#br0">0 0,'0'0,"0"0,0 0,0 0,0 0,67 20,0-20,-67 0,68 19,-68-19,67 19,-67-19,96 67,-58-48,-38-19,96 58,-96-58,87 68,-87-68,96 57,-48-18,-10 28,10-28,-48-39,96 57,-96-57,106 87,-106-87,96 58,-96-58,48 19,-48-19,0 0,67 20</inkml:trace>
</inkml:ink>
</file>

<file path=ppt/ink/ink29.xml><?xml version="1.0" encoding="utf-8"?>
<inkml:ink xmlns:inkml="http://www.w3.org/2003/InkML">
  <inkml:definitions>
    <inkml:context xml:id="ctx0">
      <inkml:inkSource xml:id="inkSrc0">
        <inkml:traceFormat>
          <inkml:channel name="X" type="integer" max="32767" units="cm"/>
          <inkml:channel name="Y" type="integer" max="32767" units="cm"/>
        </inkml:traceFormat>
        <inkml:channelProperties>
          <inkml:channelProperty channel="X" name="resolution" value="1260.26929" units="1/cm"/>
          <inkml:channelProperty channel="Y" name="resolution" value="2047.9375" units="1/cm"/>
        </inkml:channelProperties>
      </inkml:inkSource>
      <inkml:timestamp xml:id="ts0" timeString="2009-10-21T20:32:12.682"/>
    </inkml:context>
    <inkml:brush xml:id="br0">
      <inkml:brushProperty name="width" value="0.10583" units="cm"/>
      <inkml:brushProperty name="height" value="0.10583" units="cm"/>
      <inkml:brushProperty name="color" value="#FF0000"/>
      <inkml:brushProperty name="fitToCurve" value="1"/>
    </inkml:brush>
  </inkml:definitions>
  <inkml:trace contextRef="#ctx0" brushRef="#br0">0 78,'0'0,"0"0,0 0,0 0,0 0,68 20,-68-20,67 20,-67-20,0 0,68 19,-20 20,-48-39,0 0,0 0,0 0,39 19,-39-19,77 30,-77-30,0 0,38 39,11-20,-1 2,-48-21,38 19,-38-19,49 0,-49 0,48 0,-48 0,0 0,38 0,11 0,-49 0,48-19,-48 19,67-21,-67 21,0 0,0 0,0 0,87-97,-87 97,29-68,-29 68,0 0,39-59,-39 59,0 0,0 0,0 0,0 0,0 0,0 0,0 0,0 0,48-40,-48 40,0 0,48-19,-48 19,0 0,0 0,0 0</inkml:trace>
  <inkml:trace contextRef="#ctx0" brushRef="#br0" timeOffset="874">19 528,'0'0,"0"0,0 0,0 0,0 0,0 0,0 0,0 0,0 0,0 0,0 0,0 0,0 0,0 0,0 0,0 0,0 0,0 0,0 0,78 20,-40 9,-38-29,0 0,48 39,1-19,-49-20,38 20,-38-20,48 19,-48-19,0 0,49 19,18 50,-67-69,0 0,68 19,-68-19,0 0,67 40,-67-40,68 19,-68-19,48 0,-48 0,39 29,9-48,-48 19,48-29,-48 29,0 0,39-40,9 40,-48 0,0 0,67-58,-67 58,0 0,0 0,68-88,-68 88,0 0,0 0,0 0,0 0,0 0,0 0,19-59,-19 59,0 0,0 0,0 0,0 0,0 0,0 0,49-19,-49 19,0 0,0 0,0 0,0 0,0 0,0 0,0 0,0 0,0 0</inkml:trace>
</inkml:ink>
</file>

<file path=ppt/ink/ink3.xml><?xml version="1.0" encoding="utf-8"?>
<inkml:ink xmlns:inkml="http://www.w3.org/2003/InkML">
  <inkml:definitions>
    <inkml:context xml:id="ctx0">
      <inkml:inkSource xml:id="inkSrc0">
        <inkml:traceFormat>
          <inkml:channel name="X" type="integer" max="32767" units="cm"/>
          <inkml:channel name="Y" type="integer" max="32767" units="cm"/>
        </inkml:traceFormat>
        <inkml:channelProperties>
          <inkml:channelProperty channel="X" name="resolution" value="1612.54919" units="1/cm"/>
          <inkml:channelProperty channel="Y" name="resolution" value="2150.06567" units="1/cm"/>
        </inkml:channelProperties>
      </inkml:inkSource>
      <inkml:timestamp xml:id="ts0" timeString="2010-10-28T16:54:45.811"/>
    </inkml:context>
    <inkml:brush xml:id="br0">
      <inkml:brushProperty name="width" value="0.10583" units="cm"/>
      <inkml:brushProperty name="height" value="0.10583" units="cm"/>
      <inkml:brushProperty name="color" value="#0070C0"/>
      <inkml:brushProperty name="fitToCurve" value="1"/>
    </inkml:brush>
  </inkml:definitions>
  <inkml:trace contextRef="#ctx0" brushRef="#br0">528 572,'0'0,"0"0,0 0,0 0,0 0,0 0,0 0,0 0,0 0,0 0,0 0,49 29,0-29,19 0,-68 0,0 0,68 19,-68-19,68 19,-19-19,-49 0,0 0,68 20,0-1,-68-19,0 0,0 0,68 58,-68-58,0 0,0 0,0 0,0 68,0-68,0 0,-97 58,97-58,-39 58,-10-10,1-9,48-39,0 0,-69 38,69-38,0 0,0 0,0 0,0 0,0 0,0 0,0 0,0 0,0 0,0 0,0 0,0 0,49 20,0-20,19 0,0 0,-29 0,-39 0,49 19,-49-19,0 0,19 48,10-9,-29-39,0 58,20 10,-40-10,20-58,-48 58,-40 9,88-67,-97 59,97-59,-68 39,68-39,-88 19,20-9,0-10,68 0,0 0,-98-29,30-10</inkml:trace>
  <inkml:trace contextRef="#ctx0" brushRef="#br0" timeOffset="637">1239 290,'0'0,"0"0,0 0,0 0,0 0,-19-67,19 9,0 58,0 0,-117-87,117 87,-68-39,-1 20,1-1,68 20,-87 0,-11 0,98 0,-87 0,18 20,-28-1,9 68,88-87,-116 77,47-28,21 9,9 19,-10 11,30 38,-11-49,30 49,0-1,0-9,0 10,30 0,-11-30,0 11,79 39,-59-88,29 29,0-29,0-39,-19 0,19 30,0-30,1 0,28-38,-9-10,-1 10,11-20,-30 0,49-48,-117 87,87-96,-67 28,9-10,-10-29,11 30,-11-29,-38-1,19 11,0-11,-49 11,0-11,-19 1,-20-10,40 28,-69-9</inkml:trace>
</inkml:ink>
</file>

<file path=ppt/ink/ink30.xml><?xml version="1.0" encoding="utf-8"?>
<inkml:ink xmlns:inkml="http://www.w3.org/2003/InkML">
  <inkml:definitions>
    <inkml:context xml:id="ctx0">
      <inkml:inkSource xml:id="inkSrc0">
        <inkml:traceFormat>
          <inkml:channel name="X" type="integer" max="32767" units="cm"/>
          <inkml:channel name="Y" type="integer" max="32767" units="cm"/>
        </inkml:traceFormat>
        <inkml:channelProperties>
          <inkml:channelProperty channel="X" name="resolution" value="1260.26929" units="1/cm"/>
          <inkml:channelProperty channel="Y" name="resolution" value="2047.9375" units="1/cm"/>
        </inkml:channelProperties>
      </inkml:inkSource>
      <inkml:timestamp xml:id="ts0" timeString="2009-10-21T20:32:20.045"/>
    </inkml:context>
    <inkml:brush xml:id="br0">
      <inkml:brushProperty name="width" value="0.10583" units="cm"/>
      <inkml:brushProperty name="height" value="0.10583" units="cm"/>
      <inkml:brushProperty name="color" value="#FF0000"/>
      <inkml:brushProperty name="fitToCurve" value="1"/>
    </inkml:brush>
  </inkml:definitions>
  <inkml:trace contextRef="#ctx0" brushRef="#br0">0 0,'0'0,"0"0,0 0,0 0,0 0,0 0,0 0,0 0,0 0,0 0,0 0,0 0,0 0,0 0,0 0,0 0,0 0,0 0,0 0,0 0,0 0,0 0,0 0,68 28,-68-28,67 19,-67-19,68 19,-20-19,-48 0,67 0,1-19,-20 19,20-19,-30 29,-38-10,68 0,-68 0,67 0,-67 0,48 0,-48 0,49 0,-49 0,67 18,-28-18,-39 0,0 0,0 0,48 19,-48-19,0 0,48 28,-48-28,0 0,48 19,-48-19,0 0,0 0,0 0,0 0,0 0,0 0,0 0,0 0</inkml:trace>
</inkml:ink>
</file>

<file path=ppt/ink/ink31.xml><?xml version="1.0" encoding="utf-8"?>
<inkml:ink xmlns:inkml="http://www.w3.org/2003/InkML">
  <inkml:definitions>
    <inkml:context xml:id="ctx0">
      <inkml:inkSource xml:id="inkSrc0">
        <inkml:traceFormat>
          <inkml:channel name="X" type="integer" max="32767" units="cm"/>
          <inkml:channel name="Y" type="integer" max="32767" units="cm"/>
        </inkml:traceFormat>
        <inkml:channelProperties>
          <inkml:channelProperty channel="X" name="resolution" value="1260.26929" units="1/cm"/>
          <inkml:channelProperty channel="Y" name="resolution" value="2047.9375" units="1/cm"/>
        </inkml:channelProperties>
      </inkml:inkSource>
      <inkml:timestamp xml:id="ts0" timeString="2009-10-21T20:32:22.307"/>
    </inkml:context>
    <inkml:brush xml:id="br0">
      <inkml:brushProperty name="width" value="0.10583" units="cm"/>
      <inkml:brushProperty name="height" value="0.10583" units="cm"/>
      <inkml:brushProperty name="color" value="#FF0000"/>
      <inkml:brushProperty name="fitToCurve" value="1"/>
    </inkml:brush>
  </inkml:definitions>
  <inkml:trace contextRef="#ctx0" brushRef="#br0">0 530,'0'0,"0"0,0 0,0 0,0 0,0 0,0 0,0 0,0 0,0 0,0 0,0 0,0 0,0 0,0 0,0 0,0 0,48 0,-48 0,0 0,67-38,-19 18,-9 1,9-20,19 20,-67 19,67-39,1 1,18-39,-86 77,68-48,-1 9,-67 39,77-38,-39-1,30 0,-68 39,0 0,0 0,0 0,67-38,-67 38,0 0,0 0,48 0,-48 0,0 0,0 0,0 0,0 0,0 0,0 0,0 0,0 0,0 0</inkml:trace>
  <inkml:trace contextRef="#ctx0" brushRef="#br0" timeOffset="593">500 859,'0'0,"0"0,0 0,0 0,0 0,0 0,0 0,0 0,0 0,0 0,0 0,0 0,0 0,0 0,0 0,0 0,0 0,0 0,67-19,-19 19,-48 0,0 0,68-39,-1 20,-19-20,19 0,0 20,-28 0,9-1,19-18,-67 38,68-39,-20 0,-10 1,-38 38,48-20,-48 20,48 0,-48 0,39 0,-39 0,0 0,0 0,0 0,0 0,48-19,-48 19,0 0,0 0,0 0,0 0</inkml:trace>
</inkml:ink>
</file>

<file path=ppt/ink/ink32.xml><?xml version="1.0" encoding="utf-8"?>
<inkml:ink xmlns:inkml="http://www.w3.org/2003/InkML">
  <inkml:definitions>
    <inkml:context xml:id="ctx0">
      <inkml:inkSource xml:id="inkSrc0">
        <inkml:traceFormat>
          <inkml:channel name="X" type="integer" max="32767" units="cm"/>
          <inkml:channel name="Y" type="integer" max="32767" units="cm"/>
        </inkml:traceFormat>
        <inkml:channelProperties>
          <inkml:channelProperty channel="X" name="resolution" value="1260.26929" units="1/cm"/>
          <inkml:channelProperty channel="Y" name="resolution" value="2047.9375" units="1/cm"/>
        </inkml:channelProperties>
      </inkml:inkSource>
      <inkml:timestamp xml:id="ts0" timeString="2009-10-21T20:32:21.122"/>
    </inkml:context>
    <inkml:brush xml:id="br0">
      <inkml:brushProperty name="width" value="0.10583" units="cm"/>
      <inkml:brushProperty name="height" value="0.10583" units="cm"/>
      <inkml:brushProperty name="color" value="#FF0000"/>
      <inkml:brushProperty name="fitToCurve" value="1"/>
    </inkml:brush>
  </inkml:definitions>
  <inkml:trace contextRef="#ctx0" brushRef="#br0">0 57,'0'0,"0"0,0 0,0 0,0 0,0 0,0 0,0 0,0 0,0 0,48 0,-48 0,0 0,67 0,-67 0,67 25,-67-25,67-25,-67 25,38 0,10 0,0 0,0 0,-9 0,-39 0,67 0,0 0,-19-26,0 26,-48 0,48 0,-10-27,29 27,-67 0,67 0,-19 0,-48 0,0 0,0 0,67 0,-67 0,0 0,67 14,-67-14,48 25,-48-25,0 0,0 0,48 0,-48 0,0 0,0 0,0 0,0 0,0 0,0 0,0 0,0 0,0 0,0 0,0 0</inkml:trace>
</inkml:ink>
</file>

<file path=ppt/ink/ink33.xml><?xml version="1.0" encoding="utf-8"?>
<inkml:ink xmlns:inkml="http://www.w3.org/2003/InkML">
  <inkml:definitions>
    <inkml:context xml:id="ctx0">
      <inkml:inkSource xml:id="inkSrc0">
        <inkml:traceFormat>
          <inkml:channel name="X" type="integer" max="32767" units="cm"/>
          <inkml:channel name="Y" type="integer" max="32767" units="cm"/>
        </inkml:traceFormat>
        <inkml:channelProperties>
          <inkml:channelProperty channel="X" name="resolution" value="1260.26929" units="1/cm"/>
          <inkml:channelProperty channel="Y" name="resolution" value="2047.9375" units="1/cm"/>
        </inkml:channelProperties>
      </inkml:inkSource>
      <inkml:timestamp xml:id="ts0" timeString="2009-10-21T20:32:23.945"/>
    </inkml:context>
    <inkml:brush xml:id="br0">
      <inkml:brushProperty name="width" value="0.10583" units="cm"/>
      <inkml:brushProperty name="height" value="0.10583" units="cm"/>
      <inkml:brushProperty name="color" value="#FF0000"/>
      <inkml:brushProperty name="fitToCurve" value="1"/>
    </inkml:brush>
  </inkml:definitions>
  <inkml:trace contextRef="#ctx0" brushRef="#br0">0 519,'0'0,"0"0,0 0,0 0,0 0,0 0,0 0,0 0,0 0,0 0,0 0,0 0,68 0,-68 0,48-19,0 0,-10 19,10-19,0-1,-9-18,28-1,-67 39,77-47,-9 8,-1 0,-29 1,30 0,-68 38,67-39,0 1,-67 38,68-49,-20 30,-48 19,0 0,48-19,-48 19,0 0,0 0,0 0,39 0,-39 0,0 0,0 0,0 0,0 0,0 0,0 0,0 0,-68 0</inkml:trace>
  <inkml:trace contextRef="#ctx0" brushRef="#br0" timeOffset="578">327 903,'0'0,"0"0,0 0,0 0,0 0,0 0,0 0,0 0,0 0,0 0,0 0,0 0,0 0,0 0,68 0,-68 0,67-19,0 19,-67 0,39-19,9-19,0-1,-9 20,28-20,-67 39,67-66,10 27,-9 0,-1 1,-67 38,67-38,-67 38,39-39,-39 39,0 0,48-19,0 0,-48 19,0 0,0 0,0 0,0 0,0 0,0 0</inkml:trace>
</inkml:ink>
</file>

<file path=ppt/ink/ink34.xml><?xml version="1.0" encoding="utf-8"?>
<inkml:ink xmlns:inkml="http://www.w3.org/2003/InkML">
  <inkml:definitions>
    <inkml:context xml:id="ctx0">
      <inkml:inkSource xml:id="inkSrc0">
        <inkml:traceFormat>
          <inkml:channel name="X" type="integer" max="32767" units="cm"/>
          <inkml:channel name="Y" type="integer" max="32767" units="cm"/>
        </inkml:traceFormat>
        <inkml:channelProperties>
          <inkml:channelProperty channel="X" name="resolution" value="1260.26929" units="1/cm"/>
          <inkml:channelProperty channel="Y" name="resolution" value="2047.9375" units="1/cm"/>
        </inkml:channelProperties>
      </inkml:inkSource>
      <inkml:timestamp xml:id="ts0" timeString="2009-10-21T20:32:25.521"/>
    </inkml:context>
    <inkml:brush xml:id="br0">
      <inkml:brushProperty name="width" value="0.10583" units="cm"/>
      <inkml:brushProperty name="height" value="0.10583" units="cm"/>
      <inkml:brushProperty name="color" value="#FF0000"/>
      <inkml:brushProperty name="fitToCurve" value="1"/>
    </inkml:brush>
  </inkml:definitions>
  <inkml:trace contextRef="#ctx0" brushRef="#br0">131 0,'0'0,"0"0,0 0,0 0,0 0,0 0,0 0,0 0,0 0,-45 39,45-39,-35 58,35-58,-18 58,-9 9,27-67,0 0,0 58,0-20,0-38,0 58,0 0,0 10,27-11,-27 1,0 10,18-30,-18 20,26 0,-26-20,0 30,0-10,18-20,-18 20,0-58,0 0,0 68,0-30,0 0,0-38,0 0,0 0,0 0,0 0,0 0,0 0</inkml:trace>
</inkml:ink>
</file>

<file path=ppt/ink/ink35.xml><?xml version="1.0" encoding="utf-8"?>
<inkml:ink xmlns:inkml="http://www.w3.org/2003/InkML">
  <inkml:definitions>
    <inkml:context xml:id="ctx0">
      <inkml:inkSource xml:id="inkSrc0">
        <inkml:traceFormat>
          <inkml:channel name="X" type="integer" max="32767" units="cm"/>
          <inkml:channel name="Y" type="integer" max="32767" units="cm"/>
        </inkml:traceFormat>
        <inkml:channelProperties>
          <inkml:channelProperty channel="X" name="resolution" value="1260.26929" units="1/cm"/>
          <inkml:channelProperty channel="Y" name="resolution" value="2047.9375" units="1/cm"/>
        </inkml:channelProperties>
      </inkml:inkSource>
      <inkml:timestamp xml:id="ts0" timeString="2009-10-21T20:32:25.973"/>
    </inkml:context>
    <inkml:brush xml:id="br0">
      <inkml:brushProperty name="width" value="0.10583" units="cm"/>
      <inkml:brushProperty name="height" value="0.10583" units="cm"/>
      <inkml:brushProperty name="color" value="#FF0000"/>
      <inkml:brushProperty name="fitToCurve" value="1"/>
    </inkml:brush>
  </inkml:definitions>
  <inkml:trace contextRef="#ctx0" brushRef="#br0">47 0,'0'0,"0"0,0 0,0 0,0 0,0 0,0 0,0 0,-28 58,9-19,19-1,0 20,0-9,0 9,0 0,0-20,0 1,0 9,0 10,0-19,0 0,0 19,28 9,-28-29,0 20,19-19,-19 9,0-9,0-39,0 38,0 20,0-58,0 0,0 0,0 0</inkml:trace>
</inkml:ink>
</file>

<file path=ppt/ink/ink36.xml><?xml version="1.0" encoding="utf-8"?>
<inkml:ink xmlns:inkml="http://www.w3.org/2003/InkML">
  <inkml:definitions>
    <inkml:context xml:id="ctx0">
      <inkml:inkSource xml:id="inkSrc0">
        <inkml:traceFormat>
          <inkml:channel name="X" type="integer" max="32767" units="cm"/>
          <inkml:channel name="Y" type="integer" max="32767" units="cm"/>
        </inkml:traceFormat>
        <inkml:channelProperties>
          <inkml:channelProperty channel="X" name="resolution" value="1260.26929" units="1/cm"/>
          <inkml:channelProperty channel="Y" name="resolution" value="2047.9375" units="1/cm"/>
        </inkml:channelProperties>
      </inkml:inkSource>
      <inkml:timestamp xml:id="ts0" timeString="2009-10-21T20:32:26.535"/>
    </inkml:context>
    <inkml:brush xml:id="br0">
      <inkml:brushProperty name="width" value="0.10583" units="cm"/>
      <inkml:brushProperty name="height" value="0.10583" units="cm"/>
      <inkml:brushProperty name="color" value="#FF0000"/>
      <inkml:brushProperty name="fitToCurve" value="1"/>
    </inkml:brush>
  </inkml:definitions>
  <inkml:trace contextRef="#ctx0" brushRef="#br0">7 0,'0'0,"0"0,0 0,0 0,0 0,0 0,0 0,0 0,0 67,-22-9,22-19,22 18,-22 10,0-9,0-1,0 1,0 10,34-11,-34-18,0 19,22-11,-22-8,0 19,0 0,0-1,0-57,33 67,-33-67</inkml:trace>
</inkml:ink>
</file>

<file path=ppt/ink/ink37.xml><?xml version="1.0" encoding="utf-8"?>
<inkml:ink xmlns:inkml="http://www.w3.org/2003/InkML">
  <inkml:definitions>
    <inkml:context xml:id="ctx0">
      <inkml:inkSource xml:id="inkSrc0">
        <inkml:traceFormat>
          <inkml:channel name="X" type="integer" max="32767" units="cm"/>
          <inkml:channel name="Y" type="integer" max="32767" units="cm"/>
        </inkml:traceFormat>
        <inkml:channelProperties>
          <inkml:channelProperty channel="X" name="resolution" value="1260.26929" units="1/cm"/>
          <inkml:channelProperty channel="Y" name="resolution" value="2047.9375" units="1/cm"/>
        </inkml:channelProperties>
      </inkml:inkSource>
      <inkml:timestamp xml:id="ts0" timeString="2009-10-21T20:32:27.362"/>
    </inkml:context>
    <inkml:brush xml:id="br0">
      <inkml:brushProperty name="width" value="0.10583" units="cm"/>
      <inkml:brushProperty name="height" value="0.10583" units="cm"/>
      <inkml:brushProperty name="color" value="#FF0000"/>
      <inkml:brushProperty name="fitToCurve" value="1"/>
    </inkml:brush>
  </inkml:definitions>
  <inkml:trace contextRef="#ctx0" brushRef="#br0">54 0,'0'0,"0"0,0 0,0 0,0 0,0 0,0 0,0 0,0 0,0 0,-28 39,28-39,0 58,-20-10,20-48,0 57,0 1,0 0,0-58,0 68,0-11,0 20,10 10,9-29,0 0,-19 9,0 10,10-19,9 29,0-11,-19-18,29-9,-29-11,0-38,0 0,19 39</inkml:trace>
  <inkml:trace contextRef="#ctx0" brushRef="#br0" timeOffset="405">418 183,'0'0,"0"0,0 0,0 0,0 0,0 0,0 0,0 0,0 0,0 0,19 58,-19 9,0-9,19 0,-19-58,29 67,-10-9,-19 0,29 0,-10 9,-19-29,29 20,-29 10,0 9,19 0,-19-10,29-9,-29 0,0 10,0-11,19 1,-19-58,0 39,0-39,0 0,0 0</inkml:trace>
  <inkml:trace contextRef="#ctx0" brushRef="#br0" timeOffset="780">1069 270,'0'0,"0"0,0 0,0 0,0 0,0 0,-48 38,48 30,0 8,0-18,29 10,-10 9,-19-19,0 28,29-28,-29 0,0 0,19 9,-19-9,0 19,10 10,9-29,-19 28,19-28,-19 0,29 29</inkml:trace>
</inkml:ink>
</file>

<file path=ppt/ink/ink38.xml><?xml version="1.0" encoding="utf-8"?>
<inkml:ink xmlns:inkml="http://www.w3.org/2003/InkML">
  <inkml:definitions>
    <inkml:context xml:id="ctx0">
      <inkml:inkSource xml:id="inkSrc0">
        <inkml:traceFormat>
          <inkml:channel name="X" type="integer" max="32767" units="cm"/>
          <inkml:channel name="Y" type="integer" max="32767" units="cm"/>
        </inkml:traceFormat>
        <inkml:channelProperties>
          <inkml:channelProperty channel="X" name="resolution" value="1260.26929" units="1/cm"/>
          <inkml:channelProperty channel="Y" name="resolution" value="2047.9375" units="1/cm"/>
        </inkml:channelProperties>
      </inkml:inkSource>
      <inkml:timestamp xml:id="ts0" timeString="2009-10-21T20:33:40.136"/>
    </inkml:context>
    <inkml:brush xml:id="br0">
      <inkml:brushProperty name="width" value="0.10583" units="cm"/>
      <inkml:brushProperty name="height" value="0.10583" units="cm"/>
      <inkml:brushProperty name="color" value="#FF0000"/>
      <inkml:brushProperty name="fitToCurve" value="1"/>
    </inkml:brush>
  </inkml:definitions>
  <inkml:trace contextRef="#ctx0" brushRef="#br0">2644 2096,'0'0,"0"0,0 0,0 0,0 0,0 0,0 0,0 0,0 0,0 0,0 0,0 0,0 0,0 0,0 0,0 0,0 0,0 0,0 0,0 0,0 0,0 0,0 0,0 0,0 0,0 0,0 0,0 0,0 0,0 0,0 0,0 0,0 0,0 0,49-39,18 1,-67 38,67-20,-67 20,0 0,68-86,-68 86,67-38,-67 38,38-20,10 1,0 19,-48 0,68-19,-68 19,67 0,-19 0,-9 0,-39 0,67 0,-67 0,67 29,1-10,-20-19,-48 0,67 0,-67 0,48 19,-48-19,48 20,-48-20,39 19,-39-19,48 67,-48-67,48 38,-48-38,48 39,-48-39,0 0,0 0,38 58,-38-58,77 67,-77-67,0 0,0 0,0 0,39 38,-39-38,0 0,0 0,0 0,67 58,-67-58,0 0,0 0,0 0,0 0</inkml:trace>
  <inkml:trace contextRef="#ctx0" brushRef="#br0" timeOffset="889">385 0,'0'0,"0"0,0 0,0 0,0 0,0 0,0 0,0 0,0 0,0 0,0 0,0 0,0 0,0 0,0 0,0 38,0-38,0 0,0 49,0-49,0 0,19 58,-19-21,0-37,0 58,-19 10,-1-29,-8 18,8 1,1 9,0 10,-10 0,10-10,0 10,-30-1,30-8,-29 9,19-48,10 28,0-8,19-49,0 0,-29 38,29-38,0 0,0 0,0 0,0 0,0 0,0 0,0 0,0 0,0 0,0 0,0 0</inkml:trace>
</inkml:ink>
</file>

<file path=ppt/ink/ink39.xml><?xml version="1.0" encoding="utf-8"?>
<inkml:ink xmlns:inkml="http://www.w3.org/2003/InkML">
  <inkml:definitions>
    <inkml:context xml:id="ctx0">
      <inkml:inkSource xml:id="inkSrc0">
        <inkml:traceFormat>
          <inkml:channel name="X" type="integer" max="32767" units="cm"/>
          <inkml:channel name="Y" type="integer" max="32767" units="cm"/>
        </inkml:traceFormat>
        <inkml:channelProperties>
          <inkml:channelProperty channel="X" name="resolution" value="1260.26929" units="1/cm"/>
          <inkml:channelProperty channel="Y" name="resolution" value="2047.9375" units="1/cm"/>
        </inkml:channelProperties>
      </inkml:inkSource>
      <inkml:timestamp xml:id="ts0" timeString="2009-10-21T20:33:42.086"/>
    </inkml:context>
    <inkml:brush xml:id="br0">
      <inkml:brushProperty name="width" value="0.10583" units="cm"/>
      <inkml:brushProperty name="height" value="0.10583" units="cm"/>
      <inkml:brushProperty name="color" value="#FF0000"/>
      <inkml:brushProperty name="fitToCurve" value="1"/>
    </inkml:brush>
  </inkml:definitions>
  <inkml:trace contextRef="#ctx0" brushRef="#br0">0 0,'0'0,"0"0,0 0,0 0,0 0,0 0,0 0,0 0,0 0,0 0,29 39,-29-39,19 67,-19-67,0 0,0 38,0-38,0 39,0-39,29 58,-29-11,0-47,19 58,1 0,-11 28,10-28,-19 0,0-1,0 11,20-10,-11-1,11 11,-20-10,0-21,0-37,19 39,-19-39,29 68,-29-68,0 0,19 38,-19-38,0 0,0 0,0 0,0 0,0 0</inkml:trace>
  <inkml:trace contextRef="#ctx0" brushRef="#br0" timeOffset="421">598 164,'0'0,"0"0,0 0,0 0,0 0,0 0,0 0,0 0,0 0,19 67,-19-67,19 57,-19-57,10 58,9 10,-19-68,0 57,20-18,9 19,-10 8,-19-8,0 0,0 9,0-9,0 0,29 0,-29 28,0-28,19-1,-19 11,10-10,-10-58,0 57,19-9,-19-48,0 0,0 0,0 0,0 0,0 0,0 0,0 0</inkml:trace>
</inkml:ink>
</file>

<file path=ppt/ink/ink4.xml><?xml version="1.0" encoding="utf-8"?>
<inkml:ink xmlns:inkml="http://www.w3.org/2003/InkML">
  <inkml:definitions>
    <inkml:context xml:id="ctx0">
      <inkml:inkSource xml:id="inkSrc0">
        <inkml:traceFormat>
          <inkml:channel name="X" type="integer" max="32767" units="cm"/>
          <inkml:channel name="Y" type="integer" max="32767" units="cm"/>
        </inkml:traceFormat>
        <inkml:channelProperties>
          <inkml:channelProperty channel="X" name="resolution" value="1612.54919" units="1/cm"/>
          <inkml:channelProperty channel="Y" name="resolution" value="2150.06567" units="1/cm"/>
        </inkml:channelProperties>
      </inkml:inkSource>
      <inkml:timestamp xml:id="ts0" timeString="2010-10-28T16:54:52.320"/>
    </inkml:context>
    <inkml:brush xml:id="br0">
      <inkml:brushProperty name="width" value="0.10583" units="cm"/>
      <inkml:brushProperty name="height" value="0.10583" units="cm"/>
      <inkml:brushProperty name="color" value="#7030A0"/>
      <inkml:brushProperty name="fitToCurve" value="1"/>
    </inkml:brush>
  </inkml:definitions>
  <inkml:trace contextRef="#ctx0" brushRef="#br0">0 0,'0'0,"0"0,0 0,0 0,0 0,0 0,0 0,0 0,0 0,0 0,0 0,0 0,0 0,0 0,0 0,0 0,0 0,0 0,0 0,0 0,0 0,0 0,68 48,-68-48,38 58,30 0,-68-58,0 0,28 67,-8-28,-20-39,19 38,10 20,-29-58,0 38,0-38,19 68,-19-68,19 58,-19-58,29 38,-29 1,0-39,19 38,-19-38,0 48,0-48,0 58,0 0,0-58,0 38,0-38,0 0,0 38,0 11,0-49,0 0,0 38,0 1,0-39,0 0,0 0,0 0,0 38,0-38,0 0,0 0,0 0,0 0,0 0,0 0,0 0,0 0</inkml:trace>
</inkml:ink>
</file>

<file path=ppt/ink/ink40.xml><?xml version="1.0" encoding="utf-8"?>
<inkml:ink xmlns:inkml="http://www.w3.org/2003/InkML">
  <inkml:definitions>
    <inkml:context xml:id="ctx0">
      <inkml:inkSource xml:id="inkSrc0">
        <inkml:traceFormat>
          <inkml:channel name="X" type="integer" max="32767" units="cm"/>
          <inkml:channel name="Y" type="integer" max="32767" units="cm"/>
        </inkml:traceFormat>
        <inkml:channelProperties>
          <inkml:channelProperty channel="X" name="resolution" value="1260.26929" units="1/cm"/>
          <inkml:channelProperty channel="Y" name="resolution" value="2047.9375" units="1/cm"/>
        </inkml:channelProperties>
      </inkml:inkSource>
      <inkml:timestamp xml:id="ts0" timeString="2009-10-21T20:33:38.716"/>
    </inkml:context>
    <inkml:brush xml:id="br0">
      <inkml:brushProperty name="width" value="0.10583" units="cm"/>
      <inkml:brushProperty name="height" value="0.10583" units="cm"/>
      <inkml:brushProperty name="color" value="#FF0000"/>
      <inkml:brushProperty name="fitToCurve" value="1"/>
    </inkml:brush>
  </inkml:definitions>
  <inkml:trace contextRef="#ctx0" brushRef="#br0">2885 2210,'0'0,"0"0,0 0,0 0,0 0,0 0,0 0,0 0,0 0,0 0,0 0,0 0,0 0,0 0,0 0,0 0,0 0,0 0,0 0,0 0,0 0,0 0,0 0,0 0,0 0,0 0,0 0,0 0,0 0,0 0,0 0,0 0,0 0,0 0,0 0,0 0,0 0,0 0,0 0,0 0,0 0,0 0,0 0,0 0,0 0,0 0,0 0,0 0,0 0,0 0,0 0,0 0,0 0,0 0,0 0,0 0,0 0,0 0,0 0,0 0,-20 38,20-38,0 0,0 0,0 0,0 0,0 0,0 0,0 0,0 0,0 0,0 0,0 0,0 0,68-38,-68 38,67-38,-67 38,39-39,9 1,-48 38,67-39,0 1,-19-10,-9 9,-39 39,67-19,10-20,-77 39,39-18,-39 18,67 0,-67 0,67-19,-19-1,-48 20,48 0,-9 0,-39 0,48 0,0 0,-48 0,0 0,67 20,-67-20,48 19,-48-19,68 47,-68-47,0 0,0 0,48 39,-48-39,38 39,-38-39,0 0,0 0,0 0,68 86,-68-86,0 0,0 0,0 0,0 0,0 0,0 0,0 0,0 0,0 0,0 0,0 0,0 0,0 0,0 0,0 0,0 0,0 0,0 0,0 0,0 0,0 0,0 0,0 0,0 0,0 0,0 0,0 0</inkml:trace>
  <inkml:trace contextRef="#ctx0" brushRef="#br0" timeOffset="4493">673 0,'0'0,"0"0,0 0,0 0,0 0,0 0,0 0,0 0,0 0,0 0,0 0,0 0,0 0,-67 38,67-38,-49 58,49-58,-48 58,48-58,-38 86,9-28,10 9,-29-9,9 29,10-30,10-28,0 58,-29-11,9 21,-9-11,48 19,-19-47,19 0,-48 9,29-9,19-58,0 0,-29 58,29-58,-19 37,19-37,0 0,0 0,0 0,0 0,0 0,0 0</inkml:trace>
</inkml:ink>
</file>

<file path=ppt/ink/ink41.xml><?xml version="1.0" encoding="utf-8"?>
<inkml:ink xmlns:inkml="http://www.w3.org/2003/InkML">
  <inkml:definitions>
    <inkml:context xml:id="ctx0">
      <inkml:inkSource xml:id="inkSrc0">
        <inkml:traceFormat>
          <inkml:channel name="X" type="integer" max="32767" units="cm"/>
          <inkml:channel name="Y" type="integer" max="32767" units="cm"/>
        </inkml:traceFormat>
        <inkml:channelProperties>
          <inkml:channelProperty channel="X" name="resolution" value="1260.26929" units="1/cm"/>
          <inkml:channelProperty channel="Y" name="resolution" value="2047.9375" units="1/cm"/>
        </inkml:channelProperties>
      </inkml:inkSource>
      <inkml:timestamp xml:id="ts0" timeString="2009-10-21T20:33:46.173"/>
    </inkml:context>
    <inkml:brush xml:id="br0">
      <inkml:brushProperty name="width" value="0.10583" units="cm"/>
      <inkml:brushProperty name="height" value="0.10583" units="cm"/>
      <inkml:brushProperty name="color" value="#FF0000"/>
      <inkml:brushProperty name="fitToCurve" value="1"/>
    </inkml:brush>
  </inkml:definitions>
  <inkml:trace contextRef="#ctx0" brushRef="#br0">0 155,'0'0,"0"0,0 0,0 0,0 0,0 0,0 0,0 0,0 0,0 0,0 0,0 0,0 0,0 0,0 0,0 0,49 0,-49 0,0 0,0 0,0 0,20 66,10-27,-30-39,19 58,1 10,10-11,-11 10,1-9,-10 0,-10 9,0-9,0 0,0 9,0-9,0 9,0-9,0-58,0 57,0-57,20 68,-20-68,0 58,0-58,0 0,0 0,0 0,0 0,0 38,0-38,0 0,0 0,0 0,0 0,0 0,0 0,0 0</inkml:trace>
  <inkml:trace contextRef="#ctx0" brushRef="#br0" timeOffset="499">621 0,'0'0,"0"0,0 0,0 0,0 0,0 0,0 0,0 0,0 0,0 0,0 0,0 39,0-39,0 0,0 0,0 0,10 58,-10-58,0 67,0-10,0-57,0 0,0 58,0 10,0-10,0 9,19-9,-19 0,0 8,0-8,0 0,0 10,0 8,0-8,0-10,30-1,-30 11,0-10,20-20,-40 10,20-10,0-38,0 39,0-39,0 0,0 0,0 68,0-68,0 0,0 0,0 0,0 0,0 0,0 0,0 0</inkml:trace>
</inkml:ink>
</file>

<file path=ppt/ink/ink42.xml><?xml version="1.0" encoding="utf-8"?>
<inkml:ink xmlns:inkml="http://www.w3.org/2003/InkML">
  <inkml:definitions>
    <inkml:context xml:id="ctx0">
      <inkml:inkSource xml:id="inkSrc0">
        <inkml:traceFormat>
          <inkml:channel name="X" type="integer" max="32767" units="cm"/>
          <inkml:channel name="Y" type="integer" max="32767" units="cm"/>
        </inkml:traceFormat>
        <inkml:channelProperties>
          <inkml:channelProperty channel="X" name="resolution" value="1260.26929" units="1/cm"/>
          <inkml:channelProperty channel="Y" name="resolution" value="2047.9375" units="1/cm"/>
        </inkml:channelProperties>
      </inkml:inkSource>
      <inkml:timestamp xml:id="ts0" timeString="2009-10-21T20:32:30.263"/>
    </inkml:context>
    <inkml:brush xml:id="br0">
      <inkml:brushProperty name="width" value="0.10583" units="cm"/>
      <inkml:brushProperty name="height" value="0.10583" units="cm"/>
      <inkml:brushProperty name="color" value="#FF0000"/>
      <inkml:brushProperty name="fitToCurve" value="1"/>
    </inkml:brush>
  </inkml:definitions>
  <inkml:trace contextRef="#ctx0" brushRef="#br0">113 0,'0'0,"0"0,0 0,0 0,0 0,0 0,0 0,0 0,0 0,0 0,66 0,-66 0,0 0,0 0,0 0,0 0,0 0,0 0,0 0,0 0,0 0,0 0,19 39,-19-39,0 0,0 0,29 68,-29-68,19 58,-19-58,0 67,0-67,19 57,9 1,-9-9,-19-11,0 20,0-58,0 58,0-10,0-10,0-38,19 58,-19 10,9-29,-9 19,0-58,0 0,0 66,-28-27,9 0,19-39,0 58,0-58,0 0,0 0,-19 67,-9-28,28-39,-19 38,19-38,-48 38,48-38,0 0,-66 39,66-39,0 0,-66 39,19 28,47-67,0 0</inkml:trace>
</inkml:ink>
</file>

<file path=ppt/ink/ink43.xml><?xml version="1.0" encoding="utf-8"?>
<inkml:ink xmlns:inkml="http://www.w3.org/2003/InkML">
  <inkml:definitions>
    <inkml:context xml:id="ctx0">
      <inkml:inkSource xml:id="inkSrc0">
        <inkml:traceFormat>
          <inkml:channel name="X" type="integer" max="32767" units="cm"/>
          <inkml:channel name="Y" type="integer" max="32767" units="cm"/>
        </inkml:traceFormat>
        <inkml:channelProperties>
          <inkml:channelProperty channel="X" name="resolution" value="1260.26929" units="1/cm"/>
          <inkml:channelProperty channel="Y" name="resolution" value="2047.9375" units="1/cm"/>
        </inkml:channelProperties>
      </inkml:inkSource>
      <inkml:timestamp xml:id="ts0" timeString="2009-10-21T20:32:31.402"/>
    </inkml:context>
    <inkml:brush xml:id="br0">
      <inkml:brushProperty name="width" value="0.10583" units="cm"/>
      <inkml:brushProperty name="height" value="0.10583" units="cm"/>
      <inkml:brushProperty name="color" value="#FF0000"/>
      <inkml:brushProperty name="fitToCurve" value="1"/>
    </inkml:brush>
  </inkml:definitions>
  <inkml:trace contextRef="#ctx0" brushRef="#br0">0 0,'0'0,"0"0,0 0,0 0,0 0,0 0,0 0,0 0,0 0,0 0,0 0,0 0,0 0,0 0,0 0,0 0,0 0,0 0,0 0,0 0,0 0,0 0,0 0,0 0,0 0,0 0,21 57,9-18,-30-39,0 0,21 48,-21-48,20 58,-20-58,31 58,-31-58,20 39,-20-39,31 67,-31-67,0 58,21-20,-21 1,20 9,-20-48,31 57,-31-57,20 58,1 0,-42-9,21-11,0-38,0 38,0 1,0-39,-20 58,20 9,0-67,-21 39,-30-1,51 20,0-58,-51 38,51-38,-20 39,-1 0,21-39,0 0,0 0,-51 38,51-38,0 0,0 0,0 0</inkml:trace>
</inkml:ink>
</file>

<file path=ppt/ink/ink44.xml><?xml version="1.0" encoding="utf-8"?>
<inkml:ink xmlns:inkml="http://www.w3.org/2003/InkML">
  <inkml:definitions>
    <inkml:context xml:id="ctx0">
      <inkml:inkSource xml:id="inkSrc0">
        <inkml:traceFormat>
          <inkml:channel name="X" type="integer" max="32767" units="cm"/>
          <inkml:channel name="Y" type="integer" max="32767" units="cm"/>
        </inkml:traceFormat>
        <inkml:channelProperties>
          <inkml:channelProperty channel="X" name="resolution" value="1260.26929" units="1/cm"/>
          <inkml:channelProperty channel="Y" name="resolution" value="2047.9375" units="1/cm"/>
        </inkml:channelProperties>
      </inkml:inkSource>
      <inkml:timestamp xml:id="ts0" timeString="2009-10-21T20:32:32.697"/>
    </inkml:context>
    <inkml:brush xml:id="br0">
      <inkml:brushProperty name="width" value="0.10583" units="cm"/>
      <inkml:brushProperty name="height" value="0.10583" units="cm"/>
      <inkml:brushProperty name="color" value="#FF0000"/>
      <inkml:brushProperty name="fitToCurve" value="1"/>
    </inkml:brush>
  </inkml:definitions>
  <inkml:trace contextRef="#ctx0" brushRef="#br0">230 1022,'0'0,"0"0,0 0,0 0,0 0,0 0,0 0,0 0,0 0,0 0,0 0,0 0,0 0,0 0,0 0,0 0,0 0,0 0,0 0,0 0,0 0,0 0,0 0,20-68,-20 68,48-39,-48 39,0 0,0 0,19-58,-19 58,67-38,-67 38,0 0,48-57,-9 18,-39 39,48-29,-48 29,48-39,-48 39,39-19,-39 19,48-39,0 1,-10 38,10-20,0 20,-48 0,0 0,39-57,38 38,-77 19,67 0,-29 0,-38 0,49-39,-1 39,19 0,-67 0,0 0,38 0,39 0,-77 0,0 0,68 0,-68 0,0 0,67 20,-67-20,67 0,-67 0,0 0,0 0,68 19,-68-19,0 0,0 0,48 19,-48-19,0 0,0 0,0 0,0 0,0 0,0 0,0 0,0 0,0 0,38 10,-38-10,0 0,0 0,0 0,0 0,0 0,0 0,0 0,0 0,0 0,0 0,0 0</inkml:trace>
  <inkml:trace contextRef="#ctx0" brushRef="#br0" timeOffset="1310">0 857,'0'0,"0"0,0 0,0 0,0 0,0 0,0 0,0 0,0 0,0 0,0 0,0 0,0 0,0 0,0 0,0 0,0 0,0-67,0 67,0-57,0 57,0 0,0 0,86-78,-86 78,29-58,-29 58,0 0,67-86,-28 48,-39 38,67-39,-19 0,0 1,-9 18,9 1,19 0,-67 19,68-49,-1 12,0 17,-19 1,0 19,0-29,20 0,-68 29,67-19,-29-1,30 1,-1 19,-19-19,0 19,0-20,-9 20,28 0,-19 0,20 0,-68 0,48-19,-48 19,38 0,29 0,-67 0,0 0,0 0,68 0,-68 0,0 0,0 0,48 19,0-19,0 29,-48-29,0 0,38 39,-38-39,0 0,0 0,0 0,0 0,0 0,49 39,-49-39,0 0,0 0,0 0,0 0</inkml:trace>
</inkml:ink>
</file>

<file path=ppt/ink/ink45.xml><?xml version="1.0" encoding="utf-8"?>
<inkml:ink xmlns:inkml="http://www.w3.org/2003/InkML">
  <inkml:definitions>
    <inkml:context xml:id="ctx0">
      <inkml:inkSource xml:id="inkSrc0">
        <inkml:traceFormat>
          <inkml:channel name="X" type="integer" max="32767" units="cm"/>
          <inkml:channel name="Y" type="integer" max="32767" units="cm"/>
        </inkml:traceFormat>
        <inkml:channelProperties>
          <inkml:channelProperty channel="X" name="resolution" value="1260.26929" units="1/cm"/>
          <inkml:channelProperty channel="Y" name="resolution" value="2047.9375" units="1/cm"/>
        </inkml:channelProperties>
      </inkml:inkSource>
      <inkml:timestamp xml:id="ts0" timeString="2009-10-21T20:32:35.287"/>
    </inkml:context>
    <inkml:brush xml:id="br0">
      <inkml:brushProperty name="width" value="0.10583" units="cm"/>
      <inkml:brushProperty name="height" value="0.10583" units="cm"/>
      <inkml:brushProperty name="color" value="#FF0000"/>
      <inkml:brushProperty name="fitToCurve" value="1"/>
    </inkml:brush>
  </inkml:definitions>
  <inkml:trace contextRef="#ctx0" brushRef="#br0">501 921,'0'0,"0"0,0 0,0 0,0 0,0 0,0 0,0 0,0 0,0 0,0 0,0 0,0 0,0 0,0 0,0 0,0 0,0 0,0 0,0 0,0 0,0 0,0 0,29-67,-29 67,0 0,20-57,-1 0,-19 57,48-37,19-11,-67 48,49-38,-49 38,0 0,67-76,1 57,-1-19,-67 38,39-19,9 19,0-19,-48 19,48 0,-48 0,39-19,9 19,-48 0,0 0,48 0,-9 0,9 19,-48-19,0 0,48 0,-48 0,0 0,48 19,-9 0,-39-19,0 0,0 0,0 0,0 0,0 0,0 0,48 28,-48-28,0 0,0 0,0 0,0 0,0 0</inkml:trace>
  <inkml:trace contextRef="#ctx0" brushRef="#br0" timeOffset="920">0 636,'0'0,"0"0,0 0,0 0,0 0,0 0,0 0,0 0,0 0,0 0,0 0,0 0,0 0,0 0,0 0,0 0,0 0,0 0,0 0,0 0,0 0,0 0,0 0,0 0,0 0,0 0,0 0,0 0,0 0,0 0,0 0,0 0,68 0,-68 0,48-38,0 19,-9-28,9 9,0-1,-10 2,30-1,9 0,-9 0,-30-10,30 11,-20-1,0-1,-48 39,39-37,9 17,19 2,-67 18,68-19,-20-1,-10 2,11 18,-1 0,-48 0,48 0,-48 0,39 0,-39 0,48 0,0 0,-48 0,0 0,0 0,67 18,-67-18,0 0,0 0,0 0,0 0,49 20,-49-20,0 0,0 0,0 0,67 19,-67-19,0 0,0 0,19 47,-19-47,0 0,49 19,-49-19,0 0,0 0,0 0,0 0,0 0,0 0,0 0,0 0,0 0,0 0,0 0,0 0</inkml:trace>
</inkml:ink>
</file>

<file path=ppt/ink/ink46.xml><?xml version="1.0" encoding="utf-8"?>
<inkml:ink xmlns:inkml="http://www.w3.org/2003/InkML">
  <inkml:definitions>
    <inkml:context xml:id="ctx0">
      <inkml:inkSource xml:id="inkSrc0">
        <inkml:traceFormat>
          <inkml:channel name="X" type="integer" max="32767" units="cm"/>
          <inkml:channel name="Y" type="integer" max="32767" units="cm"/>
        </inkml:traceFormat>
        <inkml:channelProperties>
          <inkml:channelProperty channel="X" name="resolution" value="1260.26929" units="1/cm"/>
          <inkml:channelProperty channel="Y" name="resolution" value="2047.9375" units="1/cm"/>
        </inkml:channelProperties>
      </inkml:inkSource>
      <inkml:timestamp xml:id="ts0" timeString="2009-10-21T20:32:37.252"/>
    </inkml:context>
    <inkml:brush xml:id="br0">
      <inkml:brushProperty name="width" value="0.10583" units="cm"/>
      <inkml:brushProperty name="height" value="0.10583" units="cm"/>
      <inkml:brushProperty name="color" value="#FF0000"/>
      <inkml:brushProperty name="fitToCurve" value="1"/>
    </inkml:brush>
  </inkml:definitions>
  <inkml:trace contextRef="#ctx0" brushRef="#br0">0 0,'0'0,"0"0,0 0,0 0,0 0,0 0,0 0,0 0,0 0,0 49,0-49,0 38,0-38,0 39,0-39,0 39,0-39,0 57,0-57,0 67,0-28,0-39,0 58,0 0,0 9,0-9,0 0,0 29,29-10,-58-1,58 11,-29-9,19 8,-19-9,0 0,0 10,29-30,-29 1,0-58,0 0,0 0,19 68,-19-68,0 0,0 0,0 0,0 0,0 0,0 0,0 0,0 0,0 0</inkml:trace>
</inkml:ink>
</file>

<file path=ppt/ink/ink47.xml><?xml version="1.0" encoding="utf-8"?>
<inkml:ink xmlns:inkml="http://www.w3.org/2003/InkML">
  <inkml:definitions>
    <inkml:context xml:id="ctx0">
      <inkml:inkSource xml:id="inkSrc0">
        <inkml:traceFormat>
          <inkml:channel name="X" type="integer" max="32767" units="cm"/>
          <inkml:channel name="Y" type="integer" max="32767" units="cm"/>
        </inkml:traceFormat>
        <inkml:channelProperties>
          <inkml:channelProperty channel="X" name="resolution" value="1260.26929" units="1/cm"/>
          <inkml:channelProperty channel="Y" name="resolution" value="2047.9375" units="1/cm"/>
        </inkml:channelProperties>
      </inkml:inkSource>
      <inkml:timestamp xml:id="ts0" timeString="2009-10-21T20:32:38.079"/>
    </inkml:context>
    <inkml:brush xml:id="br0">
      <inkml:brushProperty name="width" value="0.10583" units="cm"/>
      <inkml:brushProperty name="height" value="0.10583" units="cm"/>
      <inkml:brushProperty name="color" value="#FF0000"/>
      <inkml:brushProperty name="fitToCurve" value="1"/>
    </inkml:brush>
  </inkml:definitions>
  <inkml:trace contextRef="#ctx0" brushRef="#br0">0 0,'0'0,"0"0,0 0,0 0,0 0,0 0,0 0,0 0,0 0,30 58,-30-58,19 49,1-11,-20-38,0 38,29 30,-29-68,0 58,0 0,0-58,0 48,0 10,0-19,0 27,0-8,0 0,0 10,0-10,0 0,0 28,0-28,0 29,0-29,0 29,0-29,0 28,-19-28,19 0,0 10,29-10,-29-20,0 11,0-11,0-38,0 0,0 0,0 38,0-38,0 0,0 0,0 0,0 0,0 0,0 0,0 0,0 0,0 0,0 0,0 0,0 0</inkml:trace>
</inkml:ink>
</file>

<file path=ppt/ink/ink48.xml><?xml version="1.0" encoding="utf-8"?>
<inkml:ink xmlns:inkml="http://www.w3.org/2003/InkML">
  <inkml:definitions>
    <inkml:context xml:id="ctx0">
      <inkml:inkSource xml:id="inkSrc0">
        <inkml:traceFormat>
          <inkml:channel name="X" type="integer" max="32767" units="cm"/>
          <inkml:channel name="Y" type="integer" max="32767" units="cm"/>
        </inkml:traceFormat>
        <inkml:channelProperties>
          <inkml:channelProperty channel="X" name="resolution" value="1260.26929" units="1/cm"/>
          <inkml:channelProperty channel="Y" name="resolution" value="2047.9375" units="1/cm"/>
        </inkml:channelProperties>
      </inkml:inkSource>
      <inkml:timestamp xml:id="ts0" timeString="2009-10-21T20:32:43.165"/>
    </inkml:context>
    <inkml:brush xml:id="br0">
      <inkml:brushProperty name="width" value="0.10583" units="cm"/>
      <inkml:brushProperty name="height" value="0.10583" units="cm"/>
      <inkml:brushProperty name="color" value="#FF0000"/>
      <inkml:brushProperty name="fitToCurve" value="1"/>
    </inkml:brush>
  </inkml:definitions>
  <inkml:trace contextRef="#ctx0" brushRef="#br0">0 0,'0'0,"0"0,0 0,0 0,0 0,0 0,0 0,0 0,0 0,19 67,1-9,-40-20,20 30,0-68,20 58,-20 0,0 8,0 12,0-21,29 10,-29-9,0 28,0-8,0 9,0-11,0 1,-29 9,29-28,0 29,0-30,0-18,0 29,0-68,0 0,0 57,0 1,0-58,0 0,0 67,0-67,0 0,0 0,0 0,0 0,0 0,0 0</inkml:trace>
  <inkml:trace contextRef="#ctx0" brushRef="#br0" timeOffset="889">2512 586,'0'0,"0"0,0 0,0 0,0 0,0 0,0 0,0 0,0 0,0 0,0 0,0 0,0 0,0 0,0 39,0-39,0 48,0-48,0 58,0-58,0 0,0 57,0-18,-19 9,19-9,0-1,0-38,0 38,0 30,0-10,19-20,-19 29,10-28,-10 0,0-39,38 57,-9 10,-29-67,0 0,38 58,-9-10,-29-48,39 58,-39-58,48 58,-48-58,67 29,-67-29,48 19,20 0,-1 0,-28 0,-39-19,96 29,-96-29,0 0,67 0,1 0,-68 0,0 0,67 29,-67-29,38 0,11 0,-49 0,0 0,0 0,48 0,-48 0,0 0,0 0,38 0,-38 0,0 0,0 0,0 0,0 0,0 0,0 0,0 0,0 0,48 0,-48 0,0 0,0 0,0 0,0 0,0 0,0 0,0 0,0 0</inkml:trace>
  <inkml:trace contextRef="#ctx0" brushRef="#br0" timeOffset="2074">2974 3318,'0'0,"0"0,0 0,0 0,0 0,0 0,0 0,0 0,0 0,0 0,0 0,0 0,0 0,0 0,0 0,0 0,0 0,0 0,0 0,29-29,9 48,-38-19,48 19,1 10,-49-29,67 0,-67 0,67 20,-67-20,68 19,-1 0,0 1,1-1,-20 9,0-9,-48-19,38 0,30 20,-68-20,77 19,-39 0,-38-19,48 20,-48-20,0 0,0 0,0 0,49 48</inkml:trace>
  <inkml:trace contextRef="#ctx0" brushRef="#br0" timeOffset="2527">2858 4030,'0'0,"0"0,0 0,0 0,0 0,0 0,0 0,0 0,0 0,77 29,-9 28,-68-57,0 0,0 0,67 39,-67-39,48 48,-48-48,48 39,20-21,-68-18,67 19,-48 20,29-20,1 10,-1-9,-10-1,10-19,0 0,-48 0,39 19,38-19,-10 20,-28-2,-39-18,48 29,19-29,1 19,-20-19,0 0</inkml:trace>
</inkml:ink>
</file>

<file path=ppt/ink/ink49.xml><?xml version="1.0" encoding="utf-8"?>
<inkml:ink xmlns:inkml="http://www.w3.org/2003/InkML">
  <inkml:definitions>
    <inkml:context xml:id="ctx0">
      <inkml:inkSource xml:id="inkSrc0">
        <inkml:traceFormat>
          <inkml:channel name="X" type="integer" max="32767" units="cm"/>
          <inkml:channel name="Y" type="integer" max="32767" units="cm"/>
        </inkml:traceFormat>
        <inkml:channelProperties>
          <inkml:channelProperty channel="X" name="resolution" value="1260.26929" units="1/cm"/>
          <inkml:channelProperty channel="Y" name="resolution" value="2047.9375" units="1/cm"/>
        </inkml:channelProperties>
      </inkml:inkSource>
      <inkml:timestamp xml:id="ts0" timeString="2009-10-21T20:32:46.659"/>
    </inkml:context>
    <inkml:brush xml:id="br0">
      <inkml:brushProperty name="width" value="0.10583" units="cm"/>
      <inkml:brushProperty name="height" value="0.10583" units="cm"/>
      <inkml:brushProperty name="color" value="#FF0000"/>
      <inkml:brushProperty name="fitToCurve" value="1"/>
    </inkml:brush>
  </inkml:definitions>
  <inkml:trace contextRef="#ctx0" brushRef="#br0">0 0,'0'0,"0"0,0 0,0 0,0 0,0 0,0 0,0 0,71 58,-71-58,0 0,0 0,21 67,-21-67,30 58,-10-1,-20-57,21 68,-21-68,30 58,-10 29,-20-49,0 20,0 9,0-9,0 28,0-28,0 0,31 29,-31-10,0-19,20 29,-40-30,20 20,0 10</inkml:trace>
</inkml:ink>
</file>

<file path=ppt/ink/ink5.xml><?xml version="1.0" encoding="utf-8"?>
<inkml:ink xmlns:inkml="http://www.w3.org/2003/InkML">
  <inkml:definitions>
    <inkml:context xml:id="ctx0">
      <inkml:inkSource xml:id="inkSrc0">
        <inkml:traceFormat>
          <inkml:channel name="X" type="integer" max="32767" units="cm"/>
          <inkml:channel name="Y" type="integer" max="32767" units="cm"/>
        </inkml:traceFormat>
        <inkml:channelProperties>
          <inkml:channelProperty channel="X" name="resolution" value="1612.54919" units="1/cm"/>
          <inkml:channelProperty channel="Y" name="resolution" value="2150.06567" units="1/cm"/>
        </inkml:channelProperties>
      </inkml:inkSource>
      <inkml:timestamp xml:id="ts0" timeString="2010-10-28T16:54:50.083"/>
    </inkml:context>
    <inkml:brush xml:id="br0">
      <inkml:brushProperty name="width" value="0.10583" units="cm"/>
      <inkml:brushProperty name="height" value="0.10583" units="cm"/>
      <inkml:brushProperty name="color" value="#7030A0"/>
      <inkml:brushProperty name="fitToCurve" value="1"/>
    </inkml:brush>
  </inkml:definitions>
  <inkml:trace contextRef="#ctx0" brushRef="#br0">0 0,'0'0,"0"0,0 0,0 0,0 0,0 0,0 0,0 0,0 0,0 0,0 0,0 0,0 0,0 0,0 0,0 0,0 0,0 0,0 0,0 0,0 0,0 0,48 67,-48-67,86 97,10-11,-96-86,87 58,-1 29,-38-68,-28 19,-20-38,96 87,-58-48,-9 9,-29-48,0 0,38 38,-38-38,49 19,-49-19,0 0,0 0,0 0,0 0,19 58,-19-58,0 0,0 0,0 0,0 0,0 0</inkml:trace>
  <inkml:trace contextRef="#ctx0" brushRef="#br0" timeOffset="991">1307 1665,'0'0,"0"0,0 0,0 0,0 0,0 0,0 0,0 0,0 0,0 0,-29 68,29 8,0-18,0 0,0 0,0 9,29-29,-29 1,0 19,0 0,0-11,0 11,0-58,0 58,0 0,0-58,0 67,0-67,0 58,0-58,0 58,0-19,0-2,0-37,0 0,0 39,0-39,0 0,0 0,0 0,0 0</inkml:trace>
  <inkml:trace contextRef="#ctx0" brushRef="#br0" timeOffset="1455">1797 1838,'0'0,"0"0,0 0,0 0,0 0,0 0,0 0,0 0,0 0,0 0,0 0,0 0,-19 39,19-39,0 58,0-20,19 1,-19 8,0 11,0-58,0 58,0 0,0-20,0 30,0-10,0 0,0-1,0-19,0 30,29-10,-29-58,0 76,19-18,-19-9,0-11,0-38,19 57,-19-57,0 0</inkml:trace>
</inkml:ink>
</file>

<file path=ppt/ink/ink50.xml><?xml version="1.0" encoding="utf-8"?>
<inkml:ink xmlns:inkml="http://www.w3.org/2003/InkML">
  <inkml:definitions>
    <inkml:context xml:id="ctx0">
      <inkml:inkSource xml:id="inkSrc0">
        <inkml:traceFormat>
          <inkml:channel name="X" type="integer" max="32767" units="cm"/>
          <inkml:channel name="Y" type="integer" max="32767" units="cm"/>
        </inkml:traceFormat>
        <inkml:channelProperties>
          <inkml:channelProperty channel="X" name="resolution" value="1260.26929" units="1/cm"/>
          <inkml:channelProperty channel="Y" name="resolution" value="2047.9375" units="1/cm"/>
        </inkml:channelProperties>
      </inkml:inkSource>
      <inkml:timestamp xml:id="ts0" timeString="2009-10-21T20:32:47.501"/>
    </inkml:context>
    <inkml:brush xml:id="br0">
      <inkml:brushProperty name="width" value="0.10583" units="cm"/>
      <inkml:brushProperty name="height" value="0.10583" units="cm"/>
      <inkml:brushProperty name="color" value="#FF0000"/>
      <inkml:brushProperty name="fitToCurve" value="1"/>
    </inkml:brush>
  </inkml:definitions>
  <inkml:trace contextRef="#ctx0" brushRef="#br0">0 0,'0'0,"0"0,0 0,0 0,0 0,0 0,0 0,0 0,0 0,0 0,39 49,-39-49,0 0,29 38,-29-38,19 38,-19-38,0 68,0-68,19 38,-19-38,29 58,-29-58,0 0,29 77,-10-39,-19-38,29 58,-29-58,19 58,-19-58,48 67,-28-28,-20-39,28 38,-8 20,-20-58,0 0,67 86,-67-86,0 0,0 0,68 20,-68-20,0 0,0 0,0 0,48 19,-48-19,0 0,48 0,-10 19,-38-19,0 0,48 29,1-29,-49 0,0 0,48 20,-48-20,38 18,-38-18,0 0,0 0</inkml:trace>
  <inkml:trace contextRef="#ctx0" brushRef="#br0" timeOffset="1217">530 770,'0'0,"0"0,0 0,0 0,0 0,0 0,0 0,0 0,0 0,0 0,0 0,0 0,0 0,0 0,48 19,-48-19,0 0,0 0,0 0,0 0,0 0,38 19,-38-19,48 20,-48-20,49 19,-1 10,-48-29,0 0,38 19,-38-19,48 20,-48-20,0 0,68 18,-20 1,-48-19,0 0,0 0,0 0,67 0,-67 0,0 0,0 0,0 0,0 0,0 0,0 0,0 0,0 0,0 0</inkml:trace>
  <inkml:trace contextRef="#ctx0" brushRef="#br0" timeOffset="1919">116 2521,'0'0,"0"0,0 0,0 0,0 0,38 19,39 0,-77-19,0 0,39 19,9 20,-48-39,0 0,0 0,0 0,48 29,-48-29,39 19,9-19,-48 0,0 0,67 19,0 1,-67-20,68 19,-1-19,-19 19,1-19,18 48,0-48,-19 19,1 0,-11 1,29-1,1 0,-68-19,77 29,-10-10,-67-19,0 0,39 19,-39-19,0 0,0 0,0 0,48 19,-48-19,0 0,0 0,0 0,0 0,0 0,0 0,0 0,0 0,0 0,0 0</inkml:trace>
  <inkml:trace contextRef="#ctx0" brushRef="#br0" timeOffset="2512">116 3184,'0'0,"0"0,0 0,0 0,0 0,0 0,0 0,0 0,0 0,0 0,67 19,-19-19,-48 0,0 0,68 20,-68-20,48 19,38 49,-86-68,68 19,9 0,-10 0,1 0,-1-19,0 29,-18-10,-11-19,10 0,20 20,-68-20,48 19,0 0,-48-19,38 20,-38-20,0 0,49 28,-49-28,0 0,0 0,0 0,0 0,0 0,0 0,0 0,0 0,0 0,0 0</inkml:trace>
</inkml:ink>
</file>

<file path=ppt/ink/ink51.xml><?xml version="1.0" encoding="utf-8"?>
<inkml:ink xmlns:inkml="http://www.w3.org/2003/InkML">
  <inkml:definitions>
    <inkml:context xml:id="ctx0">
      <inkml:inkSource xml:id="inkSrc0">
        <inkml:traceFormat>
          <inkml:channel name="X" type="integer" max="32767" units="cm"/>
          <inkml:channel name="Y" type="integer" max="32767" units="cm"/>
        </inkml:traceFormat>
        <inkml:channelProperties>
          <inkml:channelProperty channel="X" name="resolution" value="1260.26929" units="1/cm"/>
          <inkml:channelProperty channel="Y" name="resolution" value="2047.9375" units="1/cm"/>
        </inkml:channelProperties>
      </inkml:inkSource>
      <inkml:timestamp xml:id="ts0" timeString="2009-10-21T20:34:21.725"/>
    </inkml:context>
    <inkml:brush xml:id="br0">
      <inkml:brushProperty name="width" value="0.10583" units="cm"/>
      <inkml:brushProperty name="height" value="0.10583" units="cm"/>
      <inkml:brushProperty name="color" value="#FF0000"/>
      <inkml:brushProperty name="fitToCurve" value="1"/>
    </inkml:brush>
  </inkml:definitions>
  <inkml:trace contextRef="#ctx0" brushRef="#br0">608 0,'0'0,"0"0,0 0,0 0,0 0,0 0,0 0,0 0,0 0,0 0,0 0,0 0,0 0,0 0,0 39,0-39,0 0,0 37,0 12,0-49,0 0,0 0,0 58,0-58,0 0,0 37,0-37,0 68,0-10,0-58,0 38,0-38,0 67,0-67,0 57,0-18,0 19,0-58,0 0,0 67,0-29,0 20,0-58,-19 67,0-9,19-58,-46 57,46 11,0-68,-47 57,28-19,19-38,-47 39,47-39,0 0,-37 58,37-58,0 0,-65 67,65-67,0 0,-66 19,-27 39,93-58,0 0,-85 19,85-19,-65 19,65-19,0 0,0 0,0 0,0 0,0 0,0 0,0 0,0 0,0 0,0 0,0 0,0 0,0 0,0 0,0 0,0 0,0 0,0 0,0 0,0 0</inkml:trace>
</inkml:ink>
</file>

<file path=ppt/ink/ink52.xml><?xml version="1.0" encoding="utf-8"?>
<inkml:ink xmlns:inkml="http://www.w3.org/2003/InkML">
  <inkml:definitions>
    <inkml:context xml:id="ctx0">
      <inkml:inkSource xml:id="inkSrc0">
        <inkml:traceFormat>
          <inkml:channel name="X" type="integer" max="32767" units="cm"/>
          <inkml:channel name="Y" type="integer" max="32767" units="cm"/>
        </inkml:traceFormat>
        <inkml:channelProperties>
          <inkml:channelProperty channel="X" name="resolution" value="1260.26929" units="1/cm"/>
          <inkml:channelProperty channel="Y" name="resolution" value="2047.9375" units="1/cm"/>
        </inkml:channelProperties>
      </inkml:inkSource>
      <inkml:timestamp xml:id="ts0" timeString="2009-10-21T20:34:23.239"/>
    </inkml:context>
    <inkml:brush xml:id="br0">
      <inkml:brushProperty name="width" value="0.10583" units="cm"/>
      <inkml:brushProperty name="height" value="0.10583" units="cm"/>
      <inkml:brushProperty name="color" value="#FF0000"/>
      <inkml:brushProperty name="fitToCurve" value="1"/>
    </inkml:brush>
  </inkml:definitions>
  <inkml:trace contextRef="#ctx0" brushRef="#br0">760 0,'0'0,"0"0,0 0,0 0,0 0,0 0,0 0,0 0,0 0,0 0,0 0,0 0,0 0,0 0,0 0,0 0,0 0,0 0,0 0,0 0,0 0,0 0,0 0,0 57,0-57,29 48,-29-9,0-39,0 0,0 38,0 1,0-1,0 10,-19 10,19-58,0 58,0-58,-29 57,29 11,0-68,10 58,-39-1,-10-19,11 11,8-11,1 1,19-39,-29 57,29-57,-38 58,38-58,-48 48,48-48,-87 58,87-58,0 0,-67 38,67-38,0 0,-68 19,68-19,-77 39,77-39,-67 0,67 0,0 0,-67 0,67 0,0 0,0 0,-68 19,68-19,0 0,0 0,0 0,0 0,0 0,0 0</inkml:trace>
</inkml:ink>
</file>

<file path=ppt/ink/ink53.xml><?xml version="1.0" encoding="utf-8"?>
<inkml:ink xmlns:inkml="http://www.w3.org/2003/InkML">
  <inkml:definitions>
    <inkml:context xml:id="ctx0">
      <inkml:inkSource xml:id="inkSrc0">
        <inkml:traceFormat>
          <inkml:channel name="X" type="integer" max="32767" units="cm"/>
          <inkml:channel name="Y" type="integer" max="32767" units="cm"/>
        </inkml:traceFormat>
        <inkml:channelProperties>
          <inkml:channelProperty channel="X" name="resolution" value="1260.26929" units="1/cm"/>
          <inkml:channelProperty channel="Y" name="resolution" value="2047.9375" units="1/cm"/>
        </inkml:channelProperties>
      </inkml:inkSource>
      <inkml:timestamp xml:id="ts0" timeString="2009-10-21T20:34:24.346"/>
    </inkml:context>
    <inkml:brush xml:id="br0">
      <inkml:brushProperty name="width" value="0.10583" units="cm"/>
      <inkml:brushProperty name="height" value="0.10583" units="cm"/>
      <inkml:brushProperty name="color" value="#FF0000"/>
      <inkml:brushProperty name="fitToCurve" value="1"/>
    </inkml:brush>
  </inkml:definitions>
  <inkml:trace contextRef="#ctx0" brushRef="#br0">357 19,'0'0,"0"0,0 0,0 0,-68-19,68 19,0 0,0 0,0 0,0 0,0 0,0 0,29 39,-29-39,0 0,0 0,0 0,0 0,0 0,19 38,-19-38,0 0,0 0,29 39,-29-39,19 68,1-31,-20-37,0 58,0-58,0 49,0 9,0-20,0 29,0-9,0 0,0-58,9 86,-9-28,19 10,1-11,-20 1,0 9,28-28,-8-1,-1 29,-19-67,29 39,-10 0,-19-39,0 0,29 38,38-10,-67-28,0 0,0 0,67 58,-67-58,0 0,0 0,0 0,67 20,-67-20,0 0,39 19,9 0,-48-19,0 0,0 0,0 0,0 0,0 0,0 0,0 0,0 0,0 0,0 0,0 0,0 0</inkml:trace>
  <inkml:trace contextRef="#ctx0" brushRef="#br0" timeOffset="780">49 97,'0'0,"0"0,0 0,0 0,0 0,0 0,0 0,0 0,0 0,0 0,0 0,0 0,0 0,0 0,0 0,0 0,0 0,0 0,0 0,0 0,0 0,0 58,0-58,-28 66,28-66,-20 39,20 0,20 28,-20-28,-20 18,20 11,0-10,0-1,29 10,-29-9,0 0,0 9,19-9,-19 10,0 8,29-18,-10 10,1-11,8-9,-28-48,20 58,-1 0,-19-58,48 67,-48-67,67 58,-19-39,-48-19,67 19,-67-19,67 29,-19-9,-48-20,0 0,0 0,0 0,0 0,0 0,0 0,0 0,39 19,-39-19,0 0,0 0,0 0,0 0,0 0</inkml:trace>
</inkml:ink>
</file>

<file path=ppt/ink/ink54.xml><?xml version="1.0" encoding="utf-8"?>
<inkml:ink xmlns:inkml="http://www.w3.org/2003/InkML">
  <inkml:definitions>
    <inkml:context xml:id="ctx0">
      <inkml:inkSource xml:id="inkSrc0">
        <inkml:traceFormat>
          <inkml:channel name="X" type="integer" max="32767" units="cm"/>
          <inkml:channel name="Y" type="integer" max="32767" units="cm"/>
        </inkml:traceFormat>
        <inkml:channelProperties>
          <inkml:channelProperty channel="X" name="resolution" value="1260.26929" units="1/cm"/>
          <inkml:channelProperty channel="Y" name="resolution" value="2047.9375" units="1/cm"/>
        </inkml:channelProperties>
      </inkml:inkSource>
      <inkml:timestamp xml:id="ts0" timeString="2009-10-21T20:34:34.642"/>
    </inkml:context>
    <inkml:brush xml:id="br0">
      <inkml:brushProperty name="width" value="0.10583" units="cm"/>
      <inkml:brushProperty name="height" value="0.10583" units="cm"/>
      <inkml:brushProperty name="color" value="#FF0000"/>
      <inkml:brushProperty name="fitToCurve" value="1"/>
    </inkml:brush>
  </inkml:definitions>
  <inkml:trace contextRef="#ctx0" brushRef="#br0">586 145,'0'0,"0"0,0 0,0 0,0 0,0 0,0 0,0 0,0 0,0 0,0 0,0 0,0 0,0 0,0 0,0 0,0 0,0 0,0 0,0 0,0 0,0 0,0 0,0 0,0 0,29 38,-29-38,0 39,0-39,0 48,19 10,-19-19,0-39,0 57,19-9,10-9,-29-39,0 58,0 0,0 8,0-27,0 0,0-39,29 58,-10 9,0-10,-19-57,29 39,-29-39,68 58,-68-58,0 0,48 48,19 29,-67-77,0 0,67 19,-67-19,48 48,-48-48,39 39,-39-39,48 39,-48-39,0 0,0 0,0 0,67 58,-67-58,0 0,0 0,0 0,0 0,0 0,0 0,0 0,0 0,0 0,0 0,0 0,0 0,0 0,0 0,0 0,0 0,0 0,0 0,0 0,48 47,-48-47,0 0,0 0,0 0</inkml:trace>
  <inkml:trace contextRef="#ctx0" brushRef="#br0" timeOffset="3666">0 0,'0'0,"0"0,0 0,0 0,0 0,0 0,0 0,0 0,0 0,0 0,0 0,0 0,0 0,0 0,0 0,0 0,0 0,19 39,-19-39,0 0,48 19,-48-19,19 39,-19-39,0 39,29 8,-29-8,0-39,0 58,19 0,-19 9,0-29,29 20,-10 10,-19-68,0 77,0-20,29 11,-29-10,0-58,19 58,10-21,-10 12,1-11,-20-38,0 0,67 97,-67-97,29 48,-10-10,10 20,-29-58,0 0,38 39,-38-39,48 38,-48-38,0 0,48 49,-48-49,48 19,-48-19,39 38,-39-38,0 0,48 19,-48-19,0 0,0 0,0 0,0 0,0 0,48 39,-48-39,0 0,48 29,-48-29,0 0,0 0,0 0,0 0,39 19,-39-19,0 0,0 0,0 0,0 0,0 0,0 0,0 0,0 0,48 19,-48-19,0 0,0 0,0 0,0 0,0 0,0 0,0 0,0 0,0 0,0 0,0 0,0 0,0 0,0 0,0 0</inkml:trace>
</inkml:ink>
</file>

<file path=ppt/ink/ink55.xml><?xml version="1.0" encoding="utf-8"?>
<inkml:ink xmlns:inkml="http://www.w3.org/2003/InkML">
  <inkml:definitions>
    <inkml:context xml:id="ctx0">
      <inkml:inkSource xml:id="inkSrc0">
        <inkml:traceFormat>
          <inkml:channel name="X" type="integer" max="32767" units="cm"/>
          <inkml:channel name="Y" type="integer" max="32767" units="cm"/>
        </inkml:traceFormat>
        <inkml:channelProperties>
          <inkml:channelProperty channel="X" name="resolution" value="1260.26929" units="1/cm"/>
          <inkml:channelProperty channel="Y" name="resolution" value="2047.9375" units="1/cm"/>
        </inkml:channelProperties>
      </inkml:inkSource>
      <inkml:timestamp xml:id="ts0" timeString="2009-10-21T20:34:45.328"/>
    </inkml:context>
    <inkml:brush xml:id="br0">
      <inkml:brushProperty name="width" value="0.10583" units="cm"/>
      <inkml:brushProperty name="height" value="0.10583" units="cm"/>
      <inkml:brushProperty name="color" value="#FF0000"/>
      <inkml:brushProperty name="fitToCurve" value="1"/>
    </inkml:brush>
    <inkml:context xml:id="ctx1">
      <inkml:inkSource xml:id="inkSrc3">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1" timeString="2009-10-21T20:34:56.061"/>
    </inkml:context>
  </inkml:definitions>
  <inkml:trace contextRef="#ctx0" brushRef="#br0">607 1224,'0'0,"0"0,0 0,0 0,0 0,0 0,0 0,0 0,0 0,0 0,0 0,0 0,0 0,0 0,0 0,0 0,0 0,0 0,0 0,0 0,0 0,0 0,0 0,0 0,68 19,-1-19,-67 0,0 0,0 0,67-39,1 1,-1 18,-67 20,67-58,-67 58,68-38,-1-2,-19 21,-48 19,68-39,-68 39,0 0,38 0,30 0,-20 0,-48 0,67 0,-19 29,-48-29,68 19,-68-19,67 20,-67-20,0 0,19 59,-19-59,68 48,-68-48,48 39,-48-39,0 0,19 38,-19-38,0 0,0 0,0 0,0 0</inkml:trace>
  <inkml:trace contextRef="#ctx0" brushRef="#br0" timeOffset="780">107 807,'0'0,"0"0,0 0,0 0,0 0,0 0,0 0,19 48,-19-48,0 0,0 0,48 39,-48-39,0 0,48 19,-9-19,-39 0,48-19,-48 19,0 0,67 0,-19-19,-9-20,-39 39,77-19,-10-1,-28-18,28-2,-19 21,20-1,-1-18,0-1,-19 20,20-1,-1 1,1 0,-1-1,0 20,1-19,-1 0,0 28,1-9,-68 0,67 0,1 0,-20 0,-48 0,38 0,-38 0,68 20,-20-1,-48-19,0 0,0 0,0 0,67 48,-67-48,0 0,48 39,-48-39,0 0,0 0,0 0,0 0,0 0,0 0,0 0,0 0,0 0,0 0,0 0,0 0,0 0,0 0,0 0</inkml:trace>
  <inkml:trace contextRef="#ctx0" brushRef="#br0" timeOffset="1576">145 341,'0'0,"0"0,0 0,0 0,0 0,0 0,0 0,0 0,0 0,0 0,0 0,0 0,0 0,0 0,0 0,0 0,0 0,0 0,0 0,0 0,68 10,-68-10,0 0,48 0,0 0,19 0,-67 0,68-39,-1 20,0-20,1 0,18 20,-18-20,28 0,-9 19,-1 1,-18-20,-1 1,0 38,10 0,10 0,0 9,-20-9,0 0,1 20,-68-20,67 19,1 0,9 10,-77-29,38 39,29 20,-67-59,0 0,0 0,68 87,-68-87,0 0,0 0,0 0,0 0,0 0,0 0,0 0,0 0,0 0,0 0,29 58,-29-58,0 0,0 0,0 0,0 0,0 0</inkml:trace>
  <inkml:trace contextRef="#ctx1" brushRef="#br0">115 350,'-38'0,"-1"0,39 0,0 39,0-39,0 0,0 39,-38-39,38 0</inkml:trace>
</inkml:ink>
</file>

<file path=ppt/ink/ink56.xml><?xml version="1.0" encoding="utf-8"?>
<inkml:ink xmlns:inkml="http://www.w3.org/2003/InkML">
  <inkml:definitions>
    <inkml:context xml:id="ctx0">
      <inkml:inkSource xml:id="inkSrc0">
        <inkml:traceFormat>
          <inkml:channel name="X" type="integer" max="32767" units="cm"/>
          <inkml:channel name="Y" type="integer" max="32767" units="cm"/>
        </inkml:traceFormat>
        <inkml:channelProperties>
          <inkml:channelProperty channel="X" name="resolution" value="1260.26929" units="1/cm"/>
          <inkml:channelProperty channel="Y" name="resolution" value="2047.9375" units="1/cm"/>
        </inkml:channelProperties>
      </inkml:inkSource>
      <inkml:timestamp xml:id="ts0" timeString="2009-10-21T20:34:48.713"/>
    </inkml:context>
    <inkml:brush xml:id="br0">
      <inkml:brushProperty name="width" value="0.10583" units="cm"/>
      <inkml:brushProperty name="height" value="0.10583" units="cm"/>
      <inkml:brushProperty name="color" value="#FF0000"/>
      <inkml:brushProperty name="fitToCurve" value="1"/>
    </inkml:brush>
  </inkml:definitions>
  <inkml:trace contextRef="#ctx0" brushRef="#br0">760 1088,'0'0,"0"0,0 0,0 0,0 0,0 0,0 0,0 0,0 0,0 0,0 0,0 0,0 0,0 0,0 0,0 0,0 0,0 0,0 0,0 0,0 0,0 0,0 0,0 0,0 0,0 0,0 0,38 0,10 0,0 0,-48 0,0 0,0 0,68-39,-30 20,-38 19,68-38,-1 0,-67 38,67-20,-67 20,77-19,-77 19,68-29,-1 10,-67 19,67 9,-28-9,9-19,-48 19,67 0,1 0,-20 0,0 19,-10 1,-38-20,48 19,-48-19,49 19,-49-19,0 0,48 20,-10 9,10 8,0-17,-48-20,0 0,0 0,48 19,-48-19,0 0,0 0,0 0,0 0,0 0,0 0,0 0,0 0</inkml:trace>
  <inkml:trace contextRef="#ctx0" brushRef="#br0" timeOffset="890">500 761,'0'0,"0"0,0 0,0 0,0 0,0 0,0 0,0 0,0 0,0 0,0 0,0 0,0 0,0 0,0 0,0 0,0 0,0 0,67 0,1-19,-68 19,67-39,-19 1,19-1,-67 39,68-39,-1 2,1-12,-20 30,-48 19,67-19,0-20,1 20,-1-1,0 20,-67 0,68-19,-20 19,19 0,-19 19,-48-19,68 29,-20-9,-48-20,86 58,-86-58,68 38,-68-38,48 67,0-48,-48-19,0 0,67 39,-67-39,0 0,0 0,39 39,-39-39,0 0,0 0,0 0,0 0,0 0,48 38,-48-38,0 0,0 0,0 0,0 0,0 0,0 0,0 0,0 0,0 0,0 0,0 0,29 48,-29-48,0 0,0 0,0 0,0 0,0 0,0 0,0 0,0 0,0 0,0 0</inkml:trace>
  <inkml:trace contextRef="#ctx0" brushRef="#br0" timeOffset="1888">0 319,'0'0,"0"0,0 0,0 0,0 0,0 0,0 0,0 0,0 0,0 0,0 0,0 0,0 0,0 0,0 0,0 0,0 0,0 0,0 0,67 0,-67 0,48-20,0 1,-9 19,28 0,-19-48,20 28,-20 1,-10-20,39 21,-10-1,1 19,-1-20,0 1,1 0,-30-1,39 20,-9-19,-1 19,0 0,1 0,-1-19,0 38,1-9,-20-10,19 0,1 19,-1-19,0 19,-19 1,-9-1,28 0,10-19,-77 0,67 28,-67-28,68 20,-30-1,-38-19,77 19,-77-19,0 0,68 20,-1 47,-67-67,0 0,0 0,0 0,0 0,0 0,0 0,0 0,87 77,-87-77,0 0,0 0,0 0,0 0,0 0,0 0,0 0,0 0,0 0,0 0,0 0,0 0,0 0,0 0,0 0,48 38,-48-38,0 0,0 0,0 0,0 0,0 0,0 0,0 0</inkml:trace>
</inkml:ink>
</file>

<file path=ppt/ink/ink57.xml><?xml version="1.0" encoding="utf-8"?>
<inkml:ink xmlns:inkml="http://www.w3.org/2003/InkML">
  <inkml:definitions>
    <inkml:context xml:id="ctx0">
      <inkml:inkSource xml:id="inkSrc0">
        <inkml:traceFormat>
          <inkml:channel name="X" type="integer" max="32767" units="cm"/>
          <inkml:channel name="Y" type="integer" max="32767" units="cm"/>
        </inkml:traceFormat>
        <inkml:channelProperties>
          <inkml:channelProperty channel="X" name="resolution" value="1260.26929" units="1/cm"/>
          <inkml:channelProperty channel="Y" name="resolution" value="2047.9375" units="1/cm"/>
        </inkml:channelProperties>
      </inkml:inkSource>
      <inkml:timestamp xml:id="ts0" timeString="2009-10-21T20:41:44.313"/>
    </inkml:context>
    <inkml:brush xml:id="br0">
      <inkml:brushProperty name="width" value="0.10583" units="cm"/>
      <inkml:brushProperty name="height" value="0.10583" units="cm"/>
      <inkml:brushProperty name="color" value="#FF0000"/>
      <inkml:brushProperty name="fitToCurve" value="1"/>
    </inkml:brush>
  </inkml:definitions>
  <inkml:trace contextRef="#ctx0" brushRef="#br0">0 383,'0'0,"0"0,0 0,0 0,0 0,0 0,0 0,0 0,0 0,0 0,0 0,0 0,0 0,0 0,0 0,0 0,0 0,0 0,0 0,0 0,0 0,0 0,0 0,0 0,0 0,0 0,0 0,0 0,0 0,86 68,-86-68,29 39,-29-39,38 57,-38-57,29 67,-10-28,10 0,-29-39,19 57,-19-57,48 67,-48-9,20-1,-1-8,-19-49,0 58,0-1,0-19,0 20,0-58,-19 67,-1-28,20 19,0-1,0-57,-48 67,10-9,38-20,-29 1,29-39,-38 38,38-38,0 0,0 0,-29 39,29-39,0 0,0 0,0 0,0 0</inkml:trace>
  <inkml:trace contextRef="#ctx0" brushRef="#br0" timeOffset="3728">518 0,'0'0,"0"0,0 0,0 0,0 0,0 0,0 0,0 0,0 0,0 0,0 0,0 0,0 0,0 0,0 0,0 57,0-57,0 0,0 0,0 0,0 38,0-38,0 0,39 58,-11-10,-28-48,20 38,8 1,-8 19,-20-58,19 47,10 11,-10 0,0 9,10-28,-29-39,19 58,-19-58,19 57,10 10,-29-28,0 18,0 1,19 10,10-11,-29-57,0 58,-29-20,29 29,0-28,-19-1,19 20,0-58,0 57,-19-18,0 29,19-11,0-57,-48 38,48-38,-48 58,9-19,39-39,-48 57,48-57,0 0,0 0,-48 48,48-48,0 0,0 0,0 0,0 0,0 0,0 0,0 0,0 0</inkml:trace>
</inkml:ink>
</file>

<file path=ppt/ink/ink58.xml><?xml version="1.0" encoding="utf-8"?>
<inkml:ink xmlns:inkml="http://www.w3.org/2003/InkML">
  <inkml:definitions>
    <inkml:context xml:id="ctx0">
      <inkml:inkSource xml:id="inkSrc0">
        <inkml:traceFormat>
          <inkml:channel name="X" type="integer" max="32767" units="cm"/>
          <inkml:channel name="Y" type="integer" max="32767" units="cm"/>
        </inkml:traceFormat>
        <inkml:channelProperties>
          <inkml:channelProperty channel="X" name="resolution" value="1260.26929" units="1/cm"/>
          <inkml:channelProperty channel="Y" name="resolution" value="2047.9375" units="1/cm"/>
        </inkml:channelProperties>
      </inkml:inkSource>
      <inkml:timestamp xml:id="ts0" timeString="2009-10-21T20:41:41.489"/>
    </inkml:context>
    <inkml:brush xml:id="br0">
      <inkml:brushProperty name="width" value="0.10583" units="cm"/>
      <inkml:brushProperty name="height" value="0.10583" units="cm"/>
      <inkml:brushProperty name="color" value="#FF0000"/>
      <inkml:brushProperty name="fitToCurve" value="1"/>
    </inkml:brush>
  </inkml:definitions>
  <inkml:trace contextRef="#ctx0" brushRef="#br0">0 1012,'0'0,"0"0,0 0,0 0,0 0,0 0,0 0,0 0,0 0,0 0,0 0,0 0,38 47,-38-47,0 0,48 39,-48-39,0 0,0 0,0 0,0 0,0 0,0 0,0 0,0 0,0 0,0 0,0 0,0 0,68 0,-68 0,0 0,0 0,0 0,0 0,29-58,-29 58,38-57,-9-11,-10 10,-19 58,20-58,-20 58,19-57,-19 57,29-87,-29 87,67-77,-67 19,19 1,-19 57,19-58,49-29,-68 87,48-39,-48 39,67-76,-67 76,68-39,-1 1,-67 38,67-39,-19 0,-48 39,39-19,9 19,0 0,-48 0,39-19,-39 19,48 0,-48 0,67 0,-67 0,39-10,-39 10,0 0,0 0,67 0,-67 0,0 0,0 0,0 0,0 0,0 0,0 0,0 0,0 0,48 0,-48 0,0 0,0 0,0 0,0 0,0 0,0 0,0 0,0 0,0 0,0 0</inkml:trace>
  <inkml:trace contextRef="#ctx0" brushRef="#br0" timeOffset="1295">1520 366,'0'0,"0"0,0 0,0 0,0 0,0 0,0 0,0 0,0 0,0 0,0 0,0 0,0 0,0 0,0 0,0 0,0 0,0 0,0 0,0 0,0 0,0 0,0 0,0 0,0 0,0 0,0 0,0 0,48-38,-9 18,-39 20,48 0,19 0,-19 20,20-20,-68 0,67 0,-19 0,-48 0,67 0,-67 0,68 0,-20 0,-48 0,0 0,38 19,10 0,-48-19,48 29,-9 10,9 0,-48-39,29 37,9 31,-38-68,29 39,-29-39,20 58,8-20,-28-38,20 67,-1-9,-19-58,0 0,29 58,-29-58,0 0,0 0,19 48,-19-9,0-39,0 0,0 0,0 0,0 0,0 0,0 0,0 39,0-39</inkml:trace>
</inkml:ink>
</file>

<file path=ppt/ink/ink59.xml><?xml version="1.0" encoding="utf-8"?>
<inkml:ink xmlns:inkml="http://www.w3.org/2003/InkML">
  <inkml:definitions>
    <inkml:context xml:id="ctx0">
      <inkml:inkSource xml:id="inkSrc0">
        <inkml:traceFormat>
          <inkml:channel name="X" type="integer" max="32767" units="cm"/>
          <inkml:channel name="Y" type="integer" max="32767" units="cm"/>
        </inkml:traceFormat>
        <inkml:channelProperties>
          <inkml:channelProperty channel="X" name="resolution" value="1260.26929" units="1/cm"/>
          <inkml:channelProperty channel="Y" name="resolution" value="2047.9375" units="1/cm"/>
        </inkml:channelProperties>
      </inkml:inkSource>
      <inkml:timestamp xml:id="ts0" timeString="2009-10-21T20:41:45.670"/>
    </inkml:context>
    <inkml:brush xml:id="br0">
      <inkml:brushProperty name="width" value="0.10583" units="cm"/>
      <inkml:brushProperty name="height" value="0.10583" units="cm"/>
      <inkml:brushProperty name="color" value="#FF0000"/>
      <inkml:brushProperty name="fitToCurve" value="1"/>
    </inkml:brush>
  </inkml:definitions>
  <inkml:trace contextRef="#ctx0" brushRef="#br0">630 241,'0'0,"0"0,0 0,0 0,0 0,0 0,0 0,67 0,-67 0,0 0,0 0,0 0,0 0,0 0,0 0,0 0,29 66,-29-66,0 0,0 0,0 0,0 0,0 0,0 0,0 39,0-39,19 39,-19-1,0-38,0 39,-19 28,19-67,0 38,-19 20,-30-1,49 11,-19-10,19 0,-19-20,-10 29,29-9,0-1,0 11,-19-10,0-1,19 20,0-9,0-11,19 1,-9 10,9-30,-19 0,48 1,-29 28,29-28,-29-1,-19-38,48 58,-48-58,0 0,48 48,-48-48,0 0,68 58,-68-58,0 0,0 0,0 0,0 0,0 0,0 0,0 0,0 0,0 0,0 0,0 0,0 0,0 0,0 0,0 0</inkml:trace>
  <inkml:trace contextRef="#ctx0" brushRef="#br0" timeOffset="3619">197 0,'0'0,"0"0,0 0,0 0,0 0,0 0,0 0,0 0,0 0,0 0,0 0,0 0,0 0,29 58,-29-58,0 38,0-38,0 38,0 11,0-11,0 1,0-1,-19 20,-10 9,29-9,-19-20,19 1,-19 28,-1-10,-9 1,10 0,0 28,19-28,0 20,-19 8,-10-9,29 9,0-28,0 0,29 0,-10 9,-19-29,0-38,0 58,29-20,-10 30,10-30,-29-38,19 58,-19-58,19 38,-19-38,48 48,20 30,-68-78,0 0,0 0,48 38,-48-38,0 0,0 0,0 0,0 0,0 0,48 48,-48-48,0 0,0 0,0 0,0 0,0 0,0 0,0 0</inkml:trace>
</inkml:ink>
</file>

<file path=ppt/ink/ink6.xml><?xml version="1.0" encoding="utf-8"?>
<inkml:ink xmlns:inkml="http://www.w3.org/2003/InkML">
  <inkml:definitions>
    <inkml:context xml:id="ctx0">
      <inkml:inkSource xml:id="inkSrc0">
        <inkml:traceFormat>
          <inkml:channel name="X" type="integer" max="32767" units="cm"/>
          <inkml:channel name="Y" type="integer" max="32767" units="cm"/>
        </inkml:traceFormat>
        <inkml:channelProperties>
          <inkml:channelProperty channel="X" name="resolution" value="1612.54919" units="1/cm"/>
          <inkml:channelProperty channel="Y" name="resolution" value="2150.06567" units="1/cm"/>
        </inkml:channelProperties>
      </inkml:inkSource>
      <inkml:timestamp xml:id="ts0" timeString="2010-10-28T16:54:53.912"/>
    </inkml:context>
    <inkml:brush xml:id="br0">
      <inkml:brushProperty name="width" value="0.10583" units="cm"/>
      <inkml:brushProperty name="height" value="0.10583" units="cm"/>
      <inkml:brushProperty name="color" value="#7030A0"/>
      <inkml:brushProperty name="fitToCurve" value="1"/>
    </inkml:brush>
  </inkml:definitions>
  <inkml:trace contextRef="#ctx0" brushRef="#br0">0 0,'0'0,"0"0,0 0,0 0,0 0,0 0,0 0,0 0,0 0,0 0,0 0,68 57,-68-57,38 19,-38-19,67 68,-67-68,0 0,67 58,-19-20,-28 11,-20-49,0 0,67 18,-67-18,67 58,-67-58,48 39,-29 28,-19-67,0 0,0 58,0-58,29 67,10-28,-39-39,0 58,0-58,0 67,0-67,0 0,0 58,0-20,0-38,0 0,0 0,-39 58,39-58,0 0,0 0,-29 68,29-68,0 0</inkml:trace>
</inkml:ink>
</file>

<file path=ppt/ink/ink60.xml><?xml version="1.0" encoding="utf-8"?>
<inkml:ink xmlns:inkml="http://www.w3.org/2003/InkML">
  <inkml:definitions>
    <inkml:context xml:id="ctx0">
      <inkml:inkSource xml:id="inkSrc0">
        <inkml:traceFormat>
          <inkml:channel name="X" type="integer" max="32767" units="cm"/>
          <inkml:channel name="Y" type="integer" max="32767" units="cm"/>
        </inkml:traceFormat>
        <inkml:channelProperties>
          <inkml:channelProperty channel="X" name="resolution" value="1260.26929" units="1/cm"/>
          <inkml:channelProperty channel="Y" name="resolution" value="2047.9375" units="1/cm"/>
        </inkml:channelProperties>
      </inkml:inkSource>
      <inkml:timestamp xml:id="ts0" timeString="2009-10-21T20:43:28.942"/>
    </inkml:context>
    <inkml:brush xml:id="br0">
      <inkml:brushProperty name="width" value="0.10583" units="cm"/>
      <inkml:brushProperty name="height" value="0.10583" units="cm"/>
      <inkml:brushProperty name="color" value="#FF0000"/>
      <inkml:brushProperty name="fitToCurve" value="1"/>
    </inkml:brush>
  </inkml:definitions>
  <inkml:trace contextRef="#ctx0" brushRef="#br0">585 0,'0'0,"0"0,0 0,0 0,0 0,0 0,0 0,0 0,0 0,0 0,0 0,0 0,0 0,0 0,0 0,0 39,0 9,0-48,0 0,0 0,-29 57,-9 1,9 10,29-29,-19 18,-28 1,8 29,11-11,-10-18,9 29,-9-11,-10 11,1-9,27-21,-27 10,47-9,-38-1,38-57,-29 39,29-39,0 0,-19 48,19-48,0 0,0 58,0-58,0 0,0 0,0 0,0 0,0 0,0 0</inkml:trace>
</inkml:ink>
</file>

<file path=ppt/ink/ink61.xml><?xml version="1.0" encoding="utf-8"?>
<inkml:ink xmlns:inkml="http://www.w3.org/2003/InkML">
  <inkml:definitions>
    <inkml:context xml:id="ctx0">
      <inkml:inkSource xml:id="inkSrc0">
        <inkml:traceFormat>
          <inkml:channel name="X" type="integer" max="32767" units="cm"/>
          <inkml:channel name="Y" type="integer" max="32767" units="cm"/>
        </inkml:traceFormat>
        <inkml:channelProperties>
          <inkml:channelProperty channel="X" name="resolution" value="1260.26929" units="1/cm"/>
          <inkml:channelProperty channel="Y" name="resolution" value="2047.9375" units="1/cm"/>
        </inkml:channelProperties>
      </inkml:inkSource>
      <inkml:timestamp xml:id="ts0" timeString="2009-10-21T20:43:29.878"/>
    </inkml:context>
    <inkml:brush xml:id="br0">
      <inkml:brushProperty name="width" value="0.10583" units="cm"/>
      <inkml:brushProperty name="height" value="0.10583" units="cm"/>
      <inkml:brushProperty name="color" value="#FF0000"/>
      <inkml:brushProperty name="fitToCurve" value="1"/>
    </inkml:brush>
  </inkml:definitions>
  <inkml:trace contextRef="#ctx0" brushRef="#br0">0 616,'0'0,"0"0,0 0,0 0,0 0,0 0,0 0,0 0,0 0,0 0,0 0,0 0,0 0,0 0,0 0,0 0,0 0,0 0,67 0,-67 0,38 19,-38-19,0 0,49 20,-1-1,-10-19,10 19,-48-19,48 29,0-29,-48 0,67 0,0-38,1 18,-30-28,-38 48,0 0,67-38,-19 0,0-1,-9 0,-39 39,48-58,-48 58,48-48,-48 48,38-57,-38 57,29-58,-29 58,0 0,0 0,19-58,0-10,-19 68,0 0,0 0,29-58,-29 58,0 0,0 0,19-57,-19 57,0 0,0 0,0 0,0 0</inkml:trace>
</inkml:ink>
</file>

<file path=ppt/ink/ink62.xml><?xml version="1.0" encoding="utf-8"?>
<inkml:ink xmlns:inkml="http://www.w3.org/2003/InkML">
  <inkml:definitions>
    <inkml:context xml:id="ctx0">
      <inkml:inkSource xml:id="inkSrc0">
        <inkml:traceFormat>
          <inkml:channel name="X" type="integer" max="32767" units="cm"/>
          <inkml:channel name="Y" type="integer" max="32767" units="cm"/>
        </inkml:traceFormat>
        <inkml:channelProperties>
          <inkml:channelProperty channel="X" name="resolution" value="1260.26929" units="1/cm"/>
          <inkml:channelProperty channel="Y" name="resolution" value="2047.9375" units="1/cm"/>
        </inkml:channelProperties>
      </inkml:inkSource>
      <inkml:timestamp xml:id="ts0" timeString="2009-10-21T20:43:34.948"/>
    </inkml:context>
    <inkml:brush xml:id="br0">
      <inkml:brushProperty name="width" value="0.10583" units="cm"/>
      <inkml:brushProperty name="height" value="0.10583" units="cm"/>
      <inkml:brushProperty name="color" value="#FF0000"/>
      <inkml:brushProperty name="fitToCurve" value="1"/>
    </inkml:brush>
  </inkml:definitions>
  <inkml:trace contextRef="#ctx0" brushRef="#br0">0 943,'0'0,"0"0,0 0,0 0,0 0,0 0,0 0,0 0,0 0,0 0,0 0,0 0,0 0,0 0,0 0,0 0,0 0,0 0,0 0,0 0,0 0,0 0,0 0,0 0,48-68,-29 9,-19 59,19-58,-19 58,67-87,-67 87,29-58,-29 58,39-59,-39 59,96-96,-96 96,67-68,-29 29,10 0,1 0,-11 0,10 20,19 0,1-20,-1 20,0-10,0 9,1 1,-20-21,19 21,0 19,-67 0,67 0,-67 0,68-19,-20 38,-48-19,38 10,10 9,-48-19,48 20,-48-20,0 0,0 0,0 0,48 20,-48-20,0 0,0 0,0 0,0 0,0 0,0 0,0 0,39 19,-39-19,0 0,0 0,0 0,0 0,0 0,0 0</inkml:trace>
</inkml:ink>
</file>

<file path=ppt/ink/ink63.xml><?xml version="1.0" encoding="utf-8"?>
<inkml:ink xmlns:inkml="http://www.w3.org/2003/InkML">
  <inkml:definitions>
    <inkml:context xml:id="ctx0">
      <inkml:inkSource xml:id="inkSrc0">
        <inkml:traceFormat>
          <inkml:channel name="X" type="integer" max="32767" units="cm"/>
          <inkml:channel name="Y" type="integer" max="32767" units="cm"/>
        </inkml:traceFormat>
        <inkml:channelProperties>
          <inkml:channelProperty channel="X" name="resolution" value="1260.26929" units="1/cm"/>
          <inkml:channelProperty channel="Y" name="resolution" value="2047.9375" units="1/cm"/>
        </inkml:channelProperties>
      </inkml:inkSource>
      <inkml:timestamp xml:id="ts0" timeString="2009-10-21T20:43:38.302"/>
    </inkml:context>
    <inkml:brush xml:id="br0">
      <inkml:brushProperty name="width" value="0.10583" units="cm"/>
      <inkml:brushProperty name="height" value="0.10583" units="cm"/>
      <inkml:brushProperty name="color" value="#FF0000"/>
      <inkml:brushProperty name="fitToCurve" value="1"/>
    </inkml:brush>
  </inkml:definitions>
  <inkml:trace contextRef="#ctx0" brushRef="#br0">334 0,'0'0,"0"0,0 0,0 0,0 0,0 0,0 0,0 0,0 0,0 0,0 0,0 0,0 0,0 0,0 0,0 0,0 0,0 0,0 0,0 0,0 0,0 0,0 0,0 0,0 0,0 0,0 0,0 0,0 0,0 39,0-2,0 31,0-29,0 18,-19-19,19 30,-29-10,-9-1,38-18,-29 28,10-10,19 1,0-58,0 68,-38-11,10 1,28-58,0 0,-20 39,20-39,0 38,0-38,-19 48,19-48,0 0,0 0,0 0,0 38,0-38,-28 39,28-39,0 0,0 0,0 0,0 0,0 0,0 0,0 0,0 0,0 0,0 0,0 0,0 0,0 0,0 0,0 0,-67 39</inkml:trace>
</inkml:ink>
</file>

<file path=ppt/ink/ink64.xml><?xml version="1.0" encoding="utf-8"?>
<inkml:ink xmlns:inkml="http://www.w3.org/2003/InkML">
  <inkml:definitions>
    <inkml:context xml:id="ctx0">
      <inkml:inkSource xml:id="inkSrc0">
        <inkml:traceFormat>
          <inkml:channel name="X" type="integer" max="32767" units="cm"/>
          <inkml:channel name="Y" type="integer" max="32767" units="cm"/>
        </inkml:traceFormat>
        <inkml:channelProperties>
          <inkml:channelProperty channel="X" name="resolution" value="1260.26929" units="1/cm"/>
          <inkml:channelProperty channel="Y" name="resolution" value="2047.9375" units="1/cm"/>
        </inkml:channelProperties>
      </inkml:inkSource>
      <inkml:timestamp xml:id="ts0" timeString="2009-10-21T20:45:46.612"/>
    </inkml:context>
    <inkml:brush xml:id="br0">
      <inkml:brushProperty name="width" value="0.10583" units="cm"/>
      <inkml:brushProperty name="height" value="0.10583" units="cm"/>
      <inkml:brushProperty name="color" value="#FF0000"/>
      <inkml:brushProperty name="fitToCurve" value="1"/>
    </inkml:brush>
  </inkml:definitions>
  <inkml:trace contextRef="#ctx0" brushRef="#br0">0 1038,'0'0,"0"0,0 0,0 0,0 0,0 0,0 0,0 0,0 0,0 0,0 0,0 0,0 0,0 0,0 0,0 0,0 0,0 0,0 0,19-67,-19 9,0 58,0-57,29-30,-9 29,-1 1,-19-10,29-11,-10 21,0-10,-19-11,29 12,-9 8,-20 58,19-58,-19 58,29-57,-29 57,0 0,19-68,-19 68,0 0,0 0,0 0,0 0,0 0,0 0,0 0,0 0,0 0,0 0,48 48,-28-9,-1 18,10 11,-10 9,1-20,9 30,-10-30,-19 11,19-10,10-1,-29 10,19 11,1-12,9-8,-29 0,19 9,-19-28,19-1,-19-38,29 58,-29-58,0 0,0 67</inkml:trace>
  <inkml:trace contextRef="#ctx0" brushRef="#br0" timeOffset="624">222 711,'0'0,"0"0,0 0,0 0,0 0,0 0,0 0,0 0,0 0,0 0,0 0,0 0,0 0,0 0,0 0,0 0,67 39,-18-10,-49-29,0 0,48 19</inkml:trace>
</inkml:ink>
</file>

<file path=ppt/ink/ink65.xml><?xml version="1.0" encoding="utf-8"?>
<inkml:ink xmlns:inkml="http://www.w3.org/2003/InkML">
  <inkml:definitions>
    <inkml:context xml:id="ctx0">
      <inkml:inkSource xml:id="inkSrc0">
        <inkml:traceFormat>
          <inkml:channel name="X" type="integer" max="32767" units="cm"/>
          <inkml:channel name="Y" type="integer" max="32767" units="cm"/>
        </inkml:traceFormat>
        <inkml:channelProperties>
          <inkml:channelProperty channel="X" name="resolution" value="1260.26929" units="1/cm"/>
          <inkml:channelProperty channel="Y" name="resolution" value="2047.9375" units="1/cm"/>
        </inkml:channelProperties>
      </inkml:inkSource>
      <inkml:timestamp xml:id="ts0" timeString="2009-10-21T20:45:48.203"/>
    </inkml:context>
    <inkml:brush xml:id="br0">
      <inkml:brushProperty name="width" value="0.10583" units="cm"/>
      <inkml:brushProperty name="height" value="0.10583" units="cm"/>
      <inkml:brushProperty name="color" value="#FF0000"/>
      <inkml:brushProperty name="fitToCurve" value="1"/>
    </inkml:brush>
  </inkml:definitions>
  <inkml:trace contextRef="#ctx0" brushRef="#br0">297 1049,'0'0,"0"0,0 0,0 0,0 0,0 0,0 0,0 0,0 0,-29-58,29 58,0-87,0 87,-19-57,-29-1,29-9,19 67,-28-78,8 2,1 8,-29-9,20 19,28-9,-19 9,19 58,-20-58,20 58,0-67,0 67,0 0,0-58,0 58,0 0,0 0,0 0,0 0,0 0,0-57,0 57,0 0,0 0,0 0,0 0,0 0,0 0,67 0,-67 0,39 0,-39 0,67 38,-67-38,0 0,67 48,-39-10,-28-38,0 0,48 39,-48-39,0 0,67 39,-67-39,0 0,0 0,0 0,0 0,0 0,0 0,0 0,0 0,0 0,0 0,0 0,0 0,-48 48,0-9,10 18,38-57,0 0,-48 58,48-58,0 0,0 0,0 0,0 0,0 0,0 0,-19 38,19-38,0 0,0 0,0 39,0-39,0 0,19 39,-19-39,48 48,-48-48,67 38,-29 0,-38-38,48 20,-48-20,96 87,-96-87,19 38,-19-38,19 39,-19-39,0 0,0 0,0 0,0 0,0 0,0 47,0-47,-19 39,19-39,-48 39,48-39,0 0,-67 38,67-38,0 0,-67 39,67-39,0 0,-67 19</inkml:trace>
</inkml:ink>
</file>

<file path=ppt/ink/ink66.xml><?xml version="1.0" encoding="utf-8"?>
<inkml:ink xmlns:inkml="http://www.w3.org/2003/InkML">
  <inkml:definitions>
    <inkml:context xml:id="ctx0">
      <inkml:inkSource xml:id="inkSrc0">
        <inkml:traceFormat>
          <inkml:channel name="X" type="integer" max="32767" units="cm"/>
          <inkml:channel name="Y" type="integer" max="32767" units="cm"/>
        </inkml:traceFormat>
        <inkml:channelProperties>
          <inkml:channelProperty channel="X" name="resolution" value="1260.26929" units="1/cm"/>
          <inkml:channelProperty channel="Y" name="resolution" value="2047.9375" units="1/cm"/>
        </inkml:channelProperties>
      </inkml:inkSource>
      <inkml:timestamp xml:id="ts0" timeString="2009-10-21T20:45:50.107"/>
    </inkml:context>
    <inkml:brush xml:id="br0">
      <inkml:brushProperty name="width" value="0.10583" units="cm"/>
      <inkml:brushProperty name="height" value="0.10583" units="cm"/>
      <inkml:brushProperty name="color" value="#FF0000"/>
      <inkml:brushProperty name="fitToCurve" value="1"/>
    </inkml:brush>
  </inkml:definitions>
  <inkml:trace contextRef="#ctx0" brushRef="#br0">634 86,'0'0,"0"0,0 0,0 0,0 0,0 0,0 0,0 0,0 0,0 0,0 0,0 0,0 0,0 0,0 0,0 0,0 0,-67-38,67 38,0 0,-67-19,67 19,-68 0,1-29,67 29,0 0,-67 19,0 0,67-19,0 0,-96 86,58-47,9 18,-9-18,9 27,29-8,0-1,0 1,29 28,-29-29,19 1,10 28,-10-29,10-18,-29-39,19 67,-19-67,86 58,-38-20,19-19,-67-19,48 0,19 9,0-9,-19 0,-9-19,-39 19,76-18,-8-31,-30 30,-38 19,48 0,-48 0,67-19,-67 19,0 0</inkml:trace>
</inkml:ink>
</file>

<file path=ppt/ink/ink67.xml><?xml version="1.0" encoding="utf-8"?>
<inkml:ink xmlns:inkml="http://www.w3.org/2003/InkML">
  <inkml:definitions>
    <inkml:context xml:id="ctx0">
      <inkml:inkSource xml:id="inkSrc0">
        <inkml:traceFormat>
          <inkml:channel name="X" type="integer" max="32767" units="cm"/>
          <inkml:channel name="Y" type="integer" max="32767" units="cm"/>
        </inkml:traceFormat>
        <inkml:channelProperties>
          <inkml:channelProperty channel="X" name="resolution" value="1260.26929" units="1/cm"/>
          <inkml:channelProperty channel="Y" name="resolution" value="2047.9375" units="1/cm"/>
        </inkml:channelProperties>
      </inkml:inkSource>
      <inkml:timestamp xml:id="ts0" timeString="2009-10-21T20:45:51.230"/>
    </inkml:context>
    <inkml:brush xml:id="br0">
      <inkml:brushProperty name="width" value="0.10583" units="cm"/>
      <inkml:brushProperty name="height" value="0.10583" units="cm"/>
      <inkml:brushProperty name="color" value="#FF0000"/>
      <inkml:brushProperty name="fitToCurve" value="1"/>
    </inkml:brush>
  </inkml:definitions>
  <inkml:trace contextRef="#ctx0" brushRef="#br0">0 1049,'0'0,"0"0,0 0,0 0,0 0,0 0,0 0,0 0,0 0,0 0,0 0,0 0,0 0,0 0,0 0,0 0,0 0,0 0,0 0,0 0,0 0,0 0,0 0,0 0,0 0,0 0,0 0,0-58,0-29,0 10,0 20,0-11,19 10,-19 58,0-96,0-10,0 29,0 9,0 11,0 57,0-58,0 58,0-58,0 58,0 0,0 0,0-67,0 67,0 0,0 0,0 0,0 0,0 0,0 0,0-57,0 57,0 0,0 0,0 0,0 0,0 0,0 0,0 0,0 0,0 0,48 0,-48 0,0 0,66 0,-66 0,67 19,-1 19,-66-38,48 29,-10-10,-10 20,-28-39,38 38,-9 30,19-11,-48-57,0 58,19 0,-19-10,0-9,0 18,0 1,-19-10,19-48,-19 58,19-58,-29 58,-9-1,38-57,-67 39,67-39,-66 68,66-68,-48 38,48-38,0 0,0 0,0 0,0 0,-66 20,66-20,0 0,0 0,0 0,0 0,0 0,0 0,0 0,0 0,0 0,0 0,0 0,0 0,0 0,0 0,0 0,-67 19</inkml:trace>
</inkml:ink>
</file>

<file path=ppt/ink/ink68.xml><?xml version="1.0" encoding="utf-8"?>
<inkml:ink xmlns:inkml="http://www.w3.org/2003/InkML">
  <inkml:definitions>
    <inkml:context xml:id="ctx0">
      <inkml:inkSource xml:id="inkSrc0">
        <inkml:traceFormat>
          <inkml:channel name="X" type="integer" max="32767" units="cm"/>
          <inkml:channel name="Y" type="integer" max="32767" units="cm"/>
        </inkml:traceFormat>
        <inkml:channelProperties>
          <inkml:channelProperty channel="X" name="resolution" value="1260.26929" units="1/cm"/>
          <inkml:channelProperty channel="Y" name="resolution" value="2047.9375" units="1/cm"/>
        </inkml:channelProperties>
      </inkml:inkSource>
      <inkml:timestamp xml:id="ts0" timeString="2009-10-21T20:45:52.525"/>
    </inkml:context>
    <inkml:brush xml:id="br0">
      <inkml:brushProperty name="width" value="0.10583" units="cm"/>
      <inkml:brushProperty name="height" value="0.10583" units="cm"/>
      <inkml:brushProperty name="color" value="#FF0000"/>
      <inkml:brushProperty name="fitToCurve" value="1"/>
    </inkml:brush>
  </inkml:definitions>
  <inkml:trace contextRef="#ctx0" brushRef="#br0">674 148,'0'0,"0"0,0 0,0 0,0 0,0 0,0 0,0 0,0 0,0 0,0 0,0 0,0 0,0 0,0 0,-39-68,39 68,-67-39,67 39,0 0,-96-39,29 39,67 0,-67-9,67 9,0 0,-68 29,1-10,67-19,0 0,0 0,0 0,-48 39,48-39,-86 58,86-58,0 0,-20 68,-28-29,48 0,20-1,-20 11,0-49,9 77,10-19,1 10,-20-10,0 29,0-10,0 10,0-29,9 0,-9 10,0-10,0 9,0-28,0 0,19 0,1 10,-20-49,0 0,0 0,28 38,-28-38,39 20,-39-20,77 19,-10-19,-67 0,38 0,10-19,0 19,-9 0,-39 0,48 0,-48 0,67 0,-67 0,48 0,-48 0,0 0,0 0,0 0,0 0,0 0,0 0,0 0</inkml:trace>
  <inkml:trace contextRef="#ctx0" brushRef="#br0" timeOffset="624">30 670,'0'0,"0"0,0 0,0 0,0 0,0 0,0 0,0 0,0 0,0 0,0 0,0 0,67 0,-28 0,28 29,-67-29,67 0,10 0,-10 0,-67 0,39 0,28-19,-67 19,67-19,-19-30</inkml:trace>
</inkml:ink>
</file>

<file path=ppt/ink/ink69.xml><?xml version="1.0" encoding="utf-8"?>
<inkml:ink xmlns:inkml="http://www.w3.org/2003/InkML">
  <inkml:definitions>
    <inkml:context xml:id="ctx0">
      <inkml:inkSource xml:id="inkSrc0">
        <inkml:traceFormat>
          <inkml:channel name="X" type="integer" max="32767" units="cm"/>
          <inkml:channel name="Y" type="integer" max="32767" units="cm"/>
        </inkml:traceFormat>
        <inkml:channelProperties>
          <inkml:channelProperty channel="X" name="resolution" value="1260.26929" units="1/cm"/>
          <inkml:channelProperty channel="Y" name="resolution" value="2047.9375" units="1/cm"/>
        </inkml:channelProperties>
      </inkml:inkSource>
      <inkml:timestamp xml:id="ts0" timeString="2009-10-21T20:46:23.413"/>
    </inkml:context>
    <inkml:brush xml:id="br0">
      <inkml:brushProperty name="width" value="0.10583" units="cm"/>
      <inkml:brushProperty name="height" value="0.10583" units="cm"/>
      <inkml:brushProperty name="color" value="#002060"/>
      <inkml:brushProperty name="fitToCurve" value="1"/>
    </inkml:brush>
  </inkml:definitions>
  <inkml:trace contextRef="#ctx0" brushRef="#br0">846 0,'0'0,"0"0,0 0,0 0,0 0,0 0,0 0,0 0,0 0,0 0,0 0,0 0,0 0,0 0,0 0,0 39,-19-1,19-38,-19 38,-29 11,28 9,20-58,-29 86,-19-28,29-1,0 1,-29 9,0-10,9 1,-9 19,0 29,10-30,-11 2,1 17,10-8,-10-29,9-1,-9 1,29 0,-10 9,29-67,0 0,0 0,0 0,0 0,-38 58,38-58,0 0,0 0,0 0,0 0,0 0,0 0</inkml:trace>
</inkml:ink>
</file>

<file path=ppt/ink/ink7.xml><?xml version="1.0" encoding="utf-8"?>
<inkml:ink xmlns:inkml="http://www.w3.org/2003/InkML">
  <inkml:definitions>
    <inkml:context xml:id="ctx0">
      <inkml:inkSource xml:id="inkSrc0">
        <inkml:traceFormat>
          <inkml:channel name="X" type="integer" max="32767" units="cm"/>
          <inkml:channel name="Y" type="integer" max="32767" units="cm"/>
        </inkml:traceFormat>
        <inkml:channelProperties>
          <inkml:channelProperty channel="X" name="resolution" value="1612.54919" units="1/cm"/>
          <inkml:channelProperty channel="Y" name="resolution" value="2150.06567" units="1/cm"/>
        </inkml:channelProperties>
      </inkml:inkSource>
      <inkml:timestamp xml:id="ts0" timeString="2010-10-28T16:54:53.303"/>
    </inkml:context>
    <inkml:brush xml:id="br0">
      <inkml:brushProperty name="width" value="0.10583" units="cm"/>
      <inkml:brushProperty name="height" value="0.10583" units="cm"/>
      <inkml:brushProperty name="color" value="#7030A0"/>
      <inkml:brushProperty name="fitToCurve" value="1"/>
    </inkml:brush>
  </inkml:definitions>
  <inkml:trace contextRef="#ctx0" brushRef="#br0">0 0,'0'0,"0"0,0 0,0 0,0 0,0 0,0 0,0 0,0 0,0 0,0 0,0 58,0-58,19 67,-19-67,87 57,-87-57,29 39,9 9,-9-9,-9 19,28 9,-48-67,38 38,10 1,-28 19,9-10,38-28,-67-20,19 57,-19-57,68 87,-68-87,0 0,86 77,-86-77,0 0,20 48,-20-48,48 39,-48-39,0 0,0 0,0 0</inkml:trace>
  <inkml:trace contextRef="#ctx0" brushRef="#br0" timeOffset="1173">1117 1801,'0'0,"0"0,0 0,0 0,0 0,0 0,0 0,0 0,0 0,0 0,-67 0,67 0,-48 67,48-9,0 0,0-58,29 68,-10-31,0 2,-19 19,20 10,8-30,-28 20,0 9,20-9,-20 10,19-10,-19-1,0-57,0 67,0-67,0 0</inkml:trace>
  <inkml:trace contextRef="#ctx0" brushRef="#br0" timeOffset="1524">1570 1608,'0'0,"0"0,0 0,0 0,0 0,0 0,-96-19,96 19,0 77,0-19,0 9,29-9,-10 0,-19 9,0-9,0-19,0 28,0-9,19 0,-19 9,0-10,29-18,-29 29,0-30,20 20,-1 9,-19-28,0-1,0-38,0 39</inkml:trace>
</inkml:ink>
</file>

<file path=ppt/ink/ink70.xml><?xml version="1.0" encoding="utf-8"?>
<inkml:ink xmlns:inkml="http://www.w3.org/2003/InkML">
  <inkml:definitions>
    <inkml:context xml:id="ctx0">
      <inkml:inkSource xml:id="inkSrc0">
        <inkml:traceFormat>
          <inkml:channel name="X" type="integer" max="32767" units="cm"/>
          <inkml:channel name="Y" type="integer" max="32767" units="cm"/>
        </inkml:traceFormat>
        <inkml:channelProperties>
          <inkml:channelProperty channel="X" name="resolution" value="1260.26929" units="1/cm"/>
          <inkml:channelProperty channel="Y" name="resolution" value="2047.9375" units="1/cm"/>
        </inkml:channelProperties>
      </inkml:inkSource>
      <inkml:timestamp xml:id="ts0" timeString="2009-10-21T20:46:24.551"/>
    </inkml:context>
    <inkml:brush xml:id="br0">
      <inkml:brushProperty name="width" value="0.10583" units="cm"/>
      <inkml:brushProperty name="height" value="0.10583" units="cm"/>
      <inkml:brushProperty name="color" value="#002060"/>
      <inkml:brushProperty name="fitToCurve" value="1"/>
    </inkml:brush>
  </inkml:definitions>
  <inkml:trace contextRef="#ctx0" brushRef="#br0">0 0,'0'0,"0"0,0 0,0 0,0 0,0 0,0 0,0 0,0 0,0 0,19 57,-19-57,0 0,48 58,-48-58,19 68,-19-68,29 57,-29-57,20 58,-1-19,10 28,-10-28,-19-39,48 57,-48 11,20-10,9-20,-29-38,67 57,1 30,-68-87,96 96,-96-96,39 68,-39-68,48 58,-48-58,0 0,48 38,-28 10,-20-48,0 0,0 0,0 0,0 0,0 0,0 0,0 0,28 38,-28-38,0 0,0 0,0 0,0 0,0 0,0 0,0 0,0 0</inkml:trace>
</inkml:ink>
</file>

<file path=ppt/ink/ink71.xml><?xml version="1.0" encoding="utf-8"?>
<inkml:ink xmlns:inkml="http://www.w3.org/2003/InkML">
  <inkml:definitions>
    <inkml:context xml:id="ctx0">
      <inkml:inkSource xml:id="inkSrc0">
        <inkml:traceFormat>
          <inkml:channel name="X" type="integer" max="32767" units="cm"/>
          <inkml:channel name="Y" type="integer" max="32767" units="cm"/>
        </inkml:traceFormat>
        <inkml:channelProperties>
          <inkml:channelProperty channel="X" name="resolution" value="1260.26929" units="1/cm"/>
          <inkml:channelProperty channel="Y" name="resolution" value="2047.9375" units="1/cm"/>
        </inkml:channelProperties>
      </inkml:inkSource>
      <inkml:timestamp xml:id="ts0" timeString="2009-10-21T20:47:35.656"/>
    </inkml:context>
    <inkml:brush xml:id="br0">
      <inkml:brushProperty name="width" value="0.10583" units="cm"/>
      <inkml:brushProperty name="height" value="0.10583" units="cm"/>
      <inkml:brushProperty name="color" value="#FF0000"/>
      <inkml:brushProperty name="fitToCurve" value="1"/>
    </inkml:brush>
  </inkml:definitions>
  <inkml:trace contextRef="#ctx0" brushRef="#br0">105 1507,'0'0,"0"0,0 0,0 0,0 0,0 0,0 0,0 0,0 0,0 0,0 0,0 0,0 0,0 0,0 0,0 0,0 0,0 0,-9-58,9 58,0-86,-29 9,0 19,29 58,0-86,0-9,0 9,0 9,0-9,-19 9,38-9,-19 10,0-10,0 9,0 19,0-28,0 86,0-57,29-29,-29 86,0 0,0 0,0-58,0 58,0 0,0 0,0 0,0 0,0 0,0 0,0 0,0 0,0 0,0 0,0 0,0 0,0 0,0 0,0 0,0 0,0 0,48-29,19 11,-67 18,67 0,-67 0,48 18,0-18,20 20,-1-1,-67-19,67 0,0 0,0 0,-67 0,68 29,-1-29,-67 0,67 0,-19 0,-48 0,38 0,-38 0</inkml:trace>
  <inkml:trace contextRef="#ctx0" brushRef="#br0" timeOffset="655">0 1018,'0'0,"0"0,0 0,0 0,0 0,0 0,0 0,0 0,0 0,0 0,67 29,-10-20,-57-9,0 0,39 0,28 0,-67 0,0 0,67 0,1 0,-20-19,0 19,19-19,-67 19,67 0</inkml:trace>
</inkml:ink>
</file>

<file path=ppt/ink/ink72.xml><?xml version="1.0" encoding="utf-8"?>
<inkml:ink xmlns:inkml="http://www.w3.org/2003/InkML">
  <inkml:definitions>
    <inkml:context xml:id="ctx0">
      <inkml:inkSource xml:id="inkSrc0">
        <inkml:traceFormat>
          <inkml:channel name="X" type="integer" max="32767" units="cm"/>
          <inkml:channel name="Y" type="integer" max="32767" units="cm"/>
        </inkml:traceFormat>
        <inkml:channelProperties>
          <inkml:channelProperty channel="X" name="resolution" value="1260.26929" units="1/cm"/>
          <inkml:channelProperty channel="Y" name="resolution" value="2047.9375" units="1/cm"/>
        </inkml:channelProperties>
      </inkml:inkSource>
      <inkml:timestamp xml:id="ts0" timeString="2009-10-21T20:47:37.216"/>
    </inkml:context>
    <inkml:brush xml:id="br0">
      <inkml:brushProperty name="width" value="0.10583" units="cm"/>
      <inkml:brushProperty name="height" value="0.10583" units="cm"/>
      <inkml:brushProperty name="color" value="#FF0000"/>
      <inkml:brushProperty name="fitToCurve" value="1"/>
    </inkml:brush>
  </inkml:definitions>
  <inkml:trace contextRef="#ctx0" brushRef="#br0">1172 0,'0'0,"0"0,0 0,0 0,0 0,0 0,0 0,0 0,0 0,0 0,-67 19,67-19,0 0,-66 0,66 0,-96 0,30 0,-1 0,1 0,66 0,-67 18,67-18,-67 20,1-1,66-19,-114 58,47-19,0 18,67-57,-66 58,28 0,-10 18,29 11,-28-30,27 20,-8-19,9 28,19-9,0 0,0 10,0-30,0 1,0-1,28 11,-9-10,-19-58,48 57,-48-57,67 48,-20-9,-9-20,29 0,0-19,-1 10,1-29,-20-20,20-9,0 9,-1 1,1 0,-20-1,-9-19,10 1,19 18,-67 39,47-58,-28-8,-19 66,19-58,-19 58,0-58,0 58,0 0,-38-57,38 57,0 0,-66-29,-30 9,96 20,-85 0,85 0,-95 0,28 20,0 18,67-38,-66 20,66-20,0 0</inkml:trace>
</inkml:ink>
</file>

<file path=ppt/ink/ink73.xml><?xml version="1.0" encoding="utf-8"?>
<inkml:ink xmlns:inkml="http://www.w3.org/2003/InkML">
  <inkml:definitions>
    <inkml:context xml:id="ctx0">
      <inkml:inkSource xml:id="inkSrc0">
        <inkml:traceFormat>
          <inkml:channel name="X" type="integer" max="32767" units="cm"/>
          <inkml:channel name="Y" type="integer" max="32767" units="cm"/>
        </inkml:traceFormat>
        <inkml:channelProperties>
          <inkml:channelProperty channel="X" name="resolution" value="1260.26929" units="1/cm"/>
          <inkml:channelProperty channel="Y" name="resolution" value="2047.9375" units="1/cm"/>
        </inkml:channelProperties>
      </inkml:inkSource>
      <inkml:timestamp xml:id="ts0" timeString="2009-10-21T20:47:38.542"/>
    </inkml:context>
    <inkml:brush xml:id="br0">
      <inkml:brushProperty name="width" value="0.10583" units="cm"/>
      <inkml:brushProperty name="height" value="0.10583" units="cm"/>
      <inkml:brushProperty name="color" value="#FF0000"/>
      <inkml:brushProperty name="fitToCurve" value="1"/>
    </inkml:brush>
  </inkml:definitions>
  <inkml:trace contextRef="#ctx0" brushRef="#br0">42 0,'0'0,"0"0,0 0,0 0,0 0,0 0,0 0,-19 39,0-1,19-38,0 58,0-1,19 11,10-10,-29-1,19 11,-19-10,0 18,0-18,19 29,-10-11,-9-18,19 28,1-8,-20-1,0 9,0-9,47-10,-47-9,29 0,-29-20,0-38</inkml:trace>
  <inkml:trace contextRef="#ctx0" brushRef="#br0" timeOffset="359">540 126,'0'0,"0"0,0 0,0 0,0 0,0 57,0 20,0-9,0 8,28 1,-9 9,-19-8,20 8,-11-9,10 0,-19 9,19-8,-9 8,-10-28,19 19,0-10,-19-29,29 20,-29-58,0 0</inkml:trace>
  <inkml:trace contextRef="#ctx0" brushRef="#br0" timeOffset="702">272 625,'0'0,"0"0,0 0,0 0,0 0,0 0,0 0,0 0,0 0,0 0,0 0,0 0,0 0,28 39,-28-39,67 39,-28-2,28 12,-67-49,76 38,-9-18,-67-20,38 0</inkml:trace>
</inkml:ink>
</file>

<file path=ppt/ink/ink74.xml><?xml version="1.0" encoding="utf-8"?>
<inkml:ink xmlns:inkml="http://www.w3.org/2003/InkML">
  <inkml:definitions>
    <inkml:context xml:id="ctx0">
      <inkml:inkSource xml:id="inkSrc0">
        <inkml:traceFormat>
          <inkml:channel name="X" type="integer" max="32767" units="cm"/>
          <inkml:channel name="Y" type="integer" max="32767" units="cm"/>
        </inkml:traceFormat>
        <inkml:channelProperties>
          <inkml:channelProperty channel="X" name="resolution" value="1260.26929" units="1/cm"/>
          <inkml:channelProperty channel="Y" name="resolution" value="2047.9375" units="1/cm"/>
        </inkml:channelProperties>
      </inkml:inkSource>
      <inkml:timestamp xml:id="ts0" timeString="2009-10-21T20:47:39.962"/>
    </inkml:context>
    <inkml:brush xml:id="br0">
      <inkml:brushProperty name="width" value="0.10583" units="cm"/>
      <inkml:brushProperty name="height" value="0.10583" units="cm"/>
      <inkml:brushProperty name="color" value="#FF0000"/>
      <inkml:brushProperty name="fitToCurve" value="1"/>
    </inkml:brush>
  </inkml:definitions>
  <inkml:trace contextRef="#ctx0" brushRef="#br0">318 89,'0'0,"0"0,0 0,0 0,0 0,0 0,0 0,0 0,0 0,0 0,0 0,0 0,0 58,19-1,-19-57,29 68,-29-29,0 18,19 10,10-9,-29-1,0 1,0 9,0-9,0 0,0 9,0 10,0 0,0-10,0 10,29-20,-29 11,19-10,-19-1,20 11,-20-68,0 0,0 0,28 38,-28-38</inkml:trace>
  <inkml:trace contextRef="#ctx0" brushRef="#br0" timeOffset="468">0 41,'0'0,"0"0,0 0,0 0,0 0,0 0,0 0,0 0,0 0,0 0,0 0,0 0,0 0,0 0,0 0,0 0,0 0,0 0,0 0,0 0,39-19,-39 19,67-20,-67 20,77 0,-10 0,-67 0,68 10,-1-10,-28 0,28 0,-67 0,77 0,-38 19,9-19,-48 0,67 20,-19-1,-48-19,0 0,0 0,68 0,-68 0,0 0,0 0,0 0</inkml:trace>
  <inkml:trace contextRef="#ctx0" brushRef="#br0" timeOffset="873">10 1732,'0'0,"0"0,0 0,0 0,0 0,0 0,0 0,67-19,-67 19,48-18,-48 18,48 0,-9 0,-39 0,0 0,48 0,20 9,-20-9,-48 0,67 0,0 0,1-19,-68 19,67 0,1 0,-1 0,1-19,-20 19,0 0,-48 0,38 0,11 0,-49 0,0 0,48 0,-48 0</inkml:trace>
</inkml:ink>
</file>

<file path=ppt/ink/ink75.xml><?xml version="1.0" encoding="utf-8"?>
<inkml:ink xmlns:inkml="http://www.w3.org/2003/InkML">
  <inkml:definitions>
    <inkml:context xml:id="ctx0">
      <inkml:inkSource xml:id="inkSrc0">
        <inkml:traceFormat>
          <inkml:channel name="X" type="integer" max="32767" units="cm"/>
          <inkml:channel name="Y" type="integer" max="32767" units="cm"/>
        </inkml:traceFormat>
        <inkml:channelProperties>
          <inkml:channelProperty channel="X" name="resolution" value="1260.26929" units="1/cm"/>
          <inkml:channelProperty channel="Y" name="resolution" value="2047.9375" units="1/cm"/>
        </inkml:channelProperties>
      </inkml:inkSource>
      <inkml:timestamp xml:id="ts0" timeString="2009-10-21T20:47:50.835"/>
    </inkml:context>
    <inkml:brush xml:id="br0">
      <inkml:brushProperty name="width" value="0.10583" units="cm"/>
      <inkml:brushProperty name="height" value="0.10583" units="cm"/>
      <inkml:brushProperty name="color" value="#002060"/>
      <inkml:brushProperty name="fitToCurve" value="1"/>
    </inkml:brush>
  </inkml:definitions>
  <inkml:trace contextRef="#ctx0" brushRef="#br0">38 0,'0'0,"0"0,0 0,0 0,0 0,0 0,0 0,0 0,0 0,0 0,0 0,0 0,0 0,0 0,0 0,0 0,0 0,0 0,0 0,0 0,0 0,0 0,0 0,0 0,0 0,20 57,-20-57,0 0,19 58,-19-58,0 0,48 68,-48-10,19-20,-19-38,29 67,-10-9,10-19,-10-1,-19 1,20 29,-20-68,28 57,-8 1,-20-20,19 30,-19-29,0 18,0-57,29 58,-29-58,0 67,0-9,0-19,0-1,-19 29,-10-9,9-19,20 19,0-58,-48 58,48-20,-19 10,-29-9,48-39,-38 58,9 0,29-58,-39 57,39-57,0 0,0 0,-48 38,48-38,0 0,0 0,0 0,-19 39,19-39,0 0,0 0,0 0</inkml:trace>
</inkml:ink>
</file>

<file path=ppt/ink/ink76.xml><?xml version="1.0" encoding="utf-8"?>
<inkml:ink xmlns:inkml="http://www.w3.org/2003/InkML">
  <inkml:definitions>
    <inkml:context xml:id="ctx0">
      <inkml:inkSource xml:id="inkSrc0">
        <inkml:traceFormat>
          <inkml:channel name="X" type="integer" max="32767" units="cm"/>
          <inkml:channel name="Y" type="integer" max="32767" units="cm"/>
        </inkml:traceFormat>
        <inkml:channelProperties>
          <inkml:channelProperty channel="X" name="resolution" value="1260.26929" units="1/cm"/>
          <inkml:channelProperty channel="Y" name="resolution" value="2047.9375" units="1/cm"/>
        </inkml:channelProperties>
      </inkml:inkSource>
      <inkml:timestamp xml:id="ts0" timeString="2009-10-21T20:47:52.941"/>
    </inkml:context>
    <inkml:brush xml:id="br0">
      <inkml:brushProperty name="width" value="0.10583" units="cm"/>
      <inkml:brushProperty name="height" value="0.10583" units="cm"/>
      <inkml:brushProperty name="color" value="#002060"/>
      <inkml:brushProperty name="fitToCurve" value="1"/>
    </inkml:brush>
  </inkml:definitions>
  <inkml:trace contextRef="#ctx0" brushRef="#br0">27 0,'0'0,"0"0,0 0,0 0,0 0,0 0,0 0,47 0,-47 0,0 0,38 19,-38-19,0 0,0 0,48 48,-48-48,0 0,0 0,0 0,0 0,0 0,18 58,-18-58,0 38,10 19,-10-57,0 39,0 29,0-68,-28 57,-10-19,9 1,29-39,0 68,-19-11,19 1,-37 0,8 28,29-28,0 0,0 28,0-28,10-1,-10 10,0 11,0-21,19 30,9-30,-9 1,0-10,9 9,-9-18,9-1,10-18,-38-20,29 67,-29-67,19 57,28-37,-47-20,0 0,0 0,0 0,0 0,0 0,0 0,47 19,-47-19,0 0,0 0,0 0,38 48,-38-48,0 0,0 0,0 0</inkml:trace>
</inkml:ink>
</file>

<file path=ppt/ink/ink77.xml><?xml version="1.0" encoding="utf-8"?>
<inkml:ink xmlns:inkml="http://www.w3.org/2003/InkML">
  <inkml:definitions>
    <inkml:context xml:id="ctx0">
      <inkml:inkSource xml:id="inkSrc0">
        <inkml:traceFormat>
          <inkml:channel name="X" type="integer" max="32767" units="cm"/>
          <inkml:channel name="Y" type="integer" max="32767" units="cm"/>
        </inkml:traceFormat>
        <inkml:channelProperties>
          <inkml:channelProperty channel="X" name="resolution" value="1260.26929" units="1/cm"/>
          <inkml:channelProperty channel="Y" name="resolution" value="2047.9375" units="1/cm"/>
        </inkml:channelProperties>
      </inkml:inkSource>
      <inkml:timestamp xml:id="ts0" timeString="2009-10-21T20:51:14.025"/>
    </inkml:context>
    <inkml:brush xml:id="br0">
      <inkml:brushProperty name="width" value="0.10583" units="cm"/>
      <inkml:brushProperty name="height" value="0.10583" units="cm"/>
      <inkml:brushProperty name="color" value="#FF0000"/>
      <inkml:brushProperty name="fitToCurve" value="1"/>
    </inkml:brush>
  </inkml:definitions>
  <inkml:trace contextRef="#ctx0" brushRef="#br0">585 0,'0'0,"0"0,0 0,0 0,0 0,0 0,0 0,0 0,0 0,0 0,0 0,0 0,0 0,0 0,0 0,0 49,0-12,0-37,0 39,0-1,0 29,0-67,19 57,-19 0,19 11,-19-11,0 0,0 10,0-9,0-58,0 76,0-9,0-9,0-21,-19 12,19-49,-48 37,48-37,0 39,0-39,-19 57,19-57,0 0,0 0,0 0,0 0,-67 0,0 0,67 0,0 0,-68 0,68 0,-67-19,67 19,-67-48,19-9,-19 19,67 38,0 0,0 0,0 0,0 0,-38-67,-10 9,48 58,0 0</inkml:trace>
  <inkml:trace contextRef="#ctx0" brushRef="#br0" timeOffset="671">316 20,'0'0,"0"0,0 0,0 0,0 0,0 0,0 0,0 0,0 0,0 0,0 0,0 0,0 0,0 0,0 0,0 0,0 0,0 0,0 0,39 0,9 0,-48 0,0 0,86 19,-38-9,19-10,-19 0,19 18,-67-18,67 0,1 0,-1 0,0 0,-29-18</inkml:trace>
</inkml:ink>
</file>

<file path=ppt/ink/ink78.xml><?xml version="1.0" encoding="utf-8"?>
<inkml:ink xmlns:inkml="http://www.w3.org/2003/InkML">
  <inkml:definitions>
    <inkml:context xml:id="ctx0">
      <inkml:inkSource xml:id="inkSrc0">
        <inkml:traceFormat>
          <inkml:channel name="X" type="integer" max="32767" units="cm"/>
          <inkml:channel name="Y" type="integer" max="32767" units="cm"/>
        </inkml:traceFormat>
        <inkml:channelProperties>
          <inkml:channelProperty channel="X" name="resolution" value="1260.26929" units="1/cm"/>
          <inkml:channelProperty channel="Y" name="resolution" value="2047.9375" units="1/cm"/>
        </inkml:channelProperties>
      </inkml:inkSource>
      <inkml:timestamp xml:id="ts0" timeString="2009-10-21T20:51:15.632"/>
    </inkml:context>
    <inkml:brush xml:id="br0">
      <inkml:brushProperty name="width" value="0.10583" units="cm"/>
      <inkml:brushProperty name="height" value="0.10583" units="cm"/>
      <inkml:brushProperty name="color" value="#FF0000"/>
      <inkml:brushProperty name="fitToCurve" value="1"/>
    </inkml:brush>
  </inkml:definitions>
  <inkml:trace contextRef="#ctx0" brushRef="#br0">106 76,'0'0,"0"0,0 0,0 0,0 0,0 0,0 0,0 0,0 0,0 0,0 0,0 0,0 0,-48 39,48-39,0 58,0 9,9-9,-38-20,29 1,0 0,29 27,-29-66,0 58,0 0,0 9,0-9,0-19,19 19,10 8,-29-66,0 39,0 0,0-39,19 38,-19-38,0 0</inkml:trace>
  <inkml:trace contextRef="#ctx0" brushRef="#br0" timeOffset="374">625 0,'0'0,"0"0,0 0,0 0,0 0,0 0,0 0,-68 0,68 0,0 0,0 0,0 0,-86 38,57 0,-9 1,-11 0,30 9,19-48,-48 57,0 1,29 0,0-10,19-48,-48 38,0 20,48-58,-68 39,68-39,-38 38,38-38</inkml:trace>
  <inkml:trace contextRef="#ctx0" brushRef="#br0" timeOffset="702">240 423,'0'0,"0"0,0 0,0 0,0 0,0 0,0 0,0 0,0 0,96 77,-96-77,68 58,-68-58,28 67,-8-10,47 21,-48-30,10 9,-10-18,10-1,-10 11,0-11,-19-38,96 77,-96-77</inkml:trace>
</inkml:ink>
</file>

<file path=ppt/ink/ink79.xml><?xml version="1.0" encoding="utf-8"?>
<inkml:ink xmlns:inkml="http://www.w3.org/2003/InkML">
  <inkml:definitions>
    <inkml:context xml:id="ctx0">
      <inkml:inkSource xml:id="inkSrc0">
        <inkml:traceFormat>
          <inkml:channel name="X" type="integer" max="32767" units="cm"/>
          <inkml:channel name="Y" type="integer" max="32767" units="cm"/>
        </inkml:traceFormat>
        <inkml:channelProperties>
          <inkml:channelProperty channel="X" name="resolution" value="1260.26929" units="1/cm"/>
          <inkml:channelProperty channel="Y" name="resolution" value="2047.9375" units="1/cm"/>
        </inkml:channelProperties>
      </inkml:inkSource>
      <inkml:timestamp xml:id="ts0" timeString="2009-10-21T20:51:25.039"/>
    </inkml:context>
    <inkml:brush xml:id="br0">
      <inkml:brushProperty name="width" value="0.10583" units="cm"/>
      <inkml:brushProperty name="height" value="0.10583" units="cm"/>
      <inkml:brushProperty name="color" value="#FF0000"/>
      <inkml:brushProperty name="fitToCurve" value="1"/>
    </inkml:brush>
  </inkml:definitions>
  <inkml:trace contextRef="#ctx0" brushRef="#br0">48 643,'0'0,"0"0,0 0,0 0,0 0,0 0,0 0,0 0,0 0,0 0,0 0,0 0,0 0,0 0,0 0,0 0,0 0,0 0,0 0,0 0,0 0,0 0,0-67,0 67,0 0,0-77,-29 19,29 58,0-67,0 10,0-1,0 58,-19-57,19 57,0 0,0-87,0 87,0 0,0-77,0 77,0 0,39-38,-39 38,0 0,0 0,0 0,0 0,0 0,0 0,0 0,0 0,0 0,0 0,67 0,-67 0,0 0,0 0,77 58,-77-58,39 57,-10 10,-10-28,10-1,-29-38,0 0,19 58,-19-58,48 48,-29-10,-19-38,20 38,-20-38,77 39,-77-39,0 0,0 0,0 0,38 19,-38-19,0 0,0 0,0 0,0 0,0 0,0 0,48-38,-48 38,20-78,-20 78,0 0,48-76,-48 8,0 68,0 0,19-57,-19 57,0-58,0 58,0 0,0 0,0 0,0 0,19-57,-19 57,0 0,0 0,0 0,0 0,0 0,0 0,0 0,68 19,-39 39,-29-20,19 19,10 11,-10 8,10-8,-10 8,0 2,10 8,-9-28,8-1,-28 10,0-28</inkml:trace>
</inkml:ink>
</file>

<file path=ppt/ink/ink8.xml><?xml version="1.0" encoding="utf-8"?>
<inkml:ink xmlns:inkml="http://www.w3.org/2003/InkML">
  <inkml:definitions>
    <inkml:context xml:id="ctx0">
      <inkml:inkSource xml:id="inkSrc0">
        <inkml:traceFormat>
          <inkml:channel name="X" type="integer" max="32767" units="cm"/>
          <inkml:channel name="Y" type="integer" max="32767" units="cm"/>
        </inkml:traceFormat>
        <inkml:channelProperties>
          <inkml:channelProperty channel="X" name="resolution" value="1612.54919" units="1/cm"/>
          <inkml:channelProperty channel="Y" name="resolution" value="2150.06567" units="1/cm"/>
        </inkml:channelProperties>
      </inkml:inkSource>
      <inkml:timestamp xml:id="ts0" timeString="2010-10-28T16:55:12.003"/>
    </inkml:context>
    <inkml:brush xml:id="br0">
      <inkml:brushProperty name="width" value="0.10583" units="cm"/>
      <inkml:brushProperty name="height" value="0.10583" units="cm"/>
      <inkml:brushProperty name="color" value="#00B050"/>
      <inkml:brushProperty name="fitToCurve" value="1"/>
    </inkml:brush>
  </inkml:definitions>
  <inkml:trace contextRef="#ctx0" brushRef="#br0">86 1596,'0'0,"0"0,0 0,0 0,0 0,0 0,0 0,0 0,0 0,0 0,0 0,0 0,0 0,0 0,0 0,0 0,0 0,0 0,0 0,0 0,0 0,0 0,38 39,-38-39,67 19,-19 0,-48-19,48 0,-10 0,-38 0,48 0,19 0,-19 0,-48 0,47-19,-47 19,67-19,-67 19,39 0,-39 0,0 0,0 0,47 0,-47 0,0 0,0 0,0 0,0 0,0 0,48 0,-48 0,0 0,0 0,0 0,0 0,0 0,0 0,0 0,0 0,0 0,0 0,0 0,0 0,0 0,0 0,0 0,0 0,0 0,0-67,0 9,0 0,0 58,19-67,-19 67,0-58,0 0,0 58,0 0,0 0,0 0,0 0,29-66,-29 66,0 0,0 0,0 0,0 0,0-58,0 58,0 0,0 0,0 0,0 0,0 0,0 0,0 0,0 0,0 0,0 0,0 0,0 0,0 0,0-68,0 68,0 0,0 0,0 0,0 0,0 0,0 0,0 0,0 0</inkml:trace>
  <inkml:trace contextRef="#ctx0" brushRef="#br0" timeOffset="974">0 40,'0'0,"0"0,0 0,0 0,0 0,0 0,0 0,0 0,0 0,0 0,0 0,0 0,0 0,0 0,0 0,0 0,38 0,29 0,-67 0,0 0,0 0,48-19,-48 19,48 0,-48 0,67 0,-29 0,-38 0,48-20,0 20,18 0,-66 0,0 0,67 20,-67-20,48 0,-48 0,67 0,-29 19,-38-19,0 0,0 0,0 0,0 0,48 0,-48 0,0 0,0 0,0 0,0 0,0 0,0 0,0 0,0 0,0 0,0 0,0 0,0 0,0 0,0 0,0 0,0 0,0 0,0 0,0 0,0 0,19 67,10-29,-29-38,0 58,0 9,19-9,-19-58,0 58,0 9,0-9,-19-1,38-9,-19-48,0 58,0 0,0-58,0 67,0-67,0 38,0-38,0 0,0 39,0-39,0 38,0-38,0 0,0 0,0 0,0 0,0 0,0 0,0 0,0 0,0 0,0 0,0 0,0 0,0 0</inkml:trace>
</inkml:ink>
</file>

<file path=ppt/ink/ink80.xml><?xml version="1.0" encoding="utf-8"?>
<inkml:ink xmlns:inkml="http://www.w3.org/2003/InkML">
  <inkml:definitions>
    <inkml:context xml:id="ctx0">
      <inkml:inkSource xml:id="inkSrc0">
        <inkml:traceFormat>
          <inkml:channel name="X" type="integer" max="32767" units="cm"/>
          <inkml:channel name="Y" type="integer" max="32767" units="cm"/>
        </inkml:traceFormat>
        <inkml:channelProperties>
          <inkml:channelProperty channel="X" name="resolution" value="1260.26929" units="1/cm"/>
          <inkml:channelProperty channel="Y" name="resolution" value="2047.9375" units="1/cm"/>
        </inkml:channelProperties>
      </inkml:inkSource>
      <inkml:timestamp xml:id="ts0" timeString="2009-10-21T20:51:28.689"/>
    </inkml:context>
    <inkml:brush xml:id="br0">
      <inkml:brushProperty name="width" value="0.10583" units="cm"/>
      <inkml:brushProperty name="height" value="0.10583" units="cm"/>
      <inkml:brushProperty name="color" value="#FF0000"/>
      <inkml:brushProperty name="fitToCurve" value="1"/>
    </inkml:brush>
  </inkml:definitions>
  <inkml:trace contextRef="#ctx0" brushRef="#br0">135 0,'0'0,"0"0,0 0,0 0,0 0,0 0,0 0,0 0,0 0,0 0,0 0,0 0,0 0,0 0,0 0,0 0,0 0,0 0,0 0,0 0,0 68,0-68,0 57,-29 1,29-1,0 10,-38-10,38 1,0 0,-20 9,20 10,-29-20,29 30,10-30,-10 1,0-58,-29 67,29-9,0-58,0 0,0 57,0-57,0 0,0 0,0 0,0 0,0 0,29 39,-29-39,0 0,0 0,39 0,9 29,-48-29,0 0,67 0,30-20,-29 20,-1 0,-67 0,68-19,-1 0,1 19,-20 0,-9 0,-39 0,48-20,-48 20,0 0,49 0,-49 0,0 0,0 0,0 0</inkml:trace>
</inkml:ink>
</file>

<file path=ppt/ink/ink81.xml><?xml version="1.0" encoding="utf-8"?>
<inkml:ink xmlns:inkml="http://www.w3.org/2003/InkML">
  <inkml:definitions>
    <inkml:context xml:id="ctx0">
      <inkml:inkSource xml:id="inkSrc0">
        <inkml:traceFormat>
          <inkml:channel name="X" type="integer" max="32767" units="cm"/>
          <inkml:channel name="Y" type="integer" max="32767" units="cm"/>
        </inkml:traceFormat>
        <inkml:channelProperties>
          <inkml:channelProperty channel="X" name="resolution" value="1260.26929" units="1/cm"/>
          <inkml:channelProperty channel="Y" name="resolution" value="2047.9375" units="1/cm"/>
        </inkml:channelProperties>
      </inkml:inkSource>
      <inkml:timestamp xml:id="ts0" timeString="2009-10-21T20:51:31.325"/>
    </inkml:context>
    <inkml:brush xml:id="br0">
      <inkml:brushProperty name="width" value="0.10583" units="cm"/>
      <inkml:brushProperty name="height" value="0.10583" units="cm"/>
      <inkml:brushProperty name="color" value="#FF0000"/>
      <inkml:brushProperty name="fitToCurve" value="1"/>
    </inkml:brush>
  </inkml:definitions>
  <inkml:trace contextRef="#ctx0" brushRef="#br0">33 691,'0'0,"0"0,0 0,0 0,0 0,0 0,0 0,0 0,0 0,0 0,0 0,0 0,0 0,0 0,0 0,0 0,0 0,0 0,0 0,0 0,0 0,0-57,0-1,0 58,0-67,-29 9,29 58,0-67,0 10,29-1,-39-28,10 28,0 58,0 0,0 0,0 0,0-68,0 68,0 0,0 0,0 0,0 0,0 0,0 0,0 0,0 0,0 0,0 0,0 0,0 0,29 68,-10-10,9-21,-9 12,0 9,10-1,-10-9,-19-48,19 58,9 9,-9-29,9 1,-28-39,19 57,-19-57,0 0,0 0,0 0,0 0,0 0,0 0,0 0,0 0,0 0,0 0,0 0,0 0,0 0,0 0,48-57,-29-20,0 10,9 9,-28 58,-9-105,9 47,0-10,0 68,0 0,28-76,-28 76,0 0,0 0,0-58,0 58,0 0,0 0,0 0,0 0,0 0,0 0,0-67</inkml:trace>
</inkml:ink>
</file>

<file path=ppt/ink/ink82.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09-10-21T21:07:11.725"/>
    </inkml:context>
    <inkml:brush xml:id="br0">
      <inkml:brushProperty name="width" value="0.10583" units="cm"/>
      <inkml:brushProperty name="height" value="0.10583" units="cm"/>
      <inkml:brushProperty name="fitToCurve" value="1"/>
    </inkml:brush>
  </inkml:definitions>
  <inkml:trace contextRef="#ctx0" brushRef="#br0">0 0,'0'0,"38"0,-38 0,39 0,-39 0,39 0,-39 0,38 0,1 0,-39 0,39 0,-39 0,38 0,-38 0,39 0,0 0,-39 0,39 0,-39 0,0 0,38 0,-38 0,39 0,0 0,-39 39,0-39,38 0,-38 0,0 39</inkml:trace>
</inkml:ink>
</file>

<file path=ppt/ink/ink83.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09-10-21T21:07:17.731"/>
    </inkml:context>
    <inkml:brush xml:id="br0">
      <inkml:brushProperty name="width" value="0.10583" units="cm"/>
      <inkml:brushProperty name="height" value="0.10583" units="cm"/>
      <inkml:brushProperty name="fitToCurve" value="1"/>
    </inkml:brush>
  </inkml:definitions>
  <inkml:trace contextRef="#ctx0" brushRef="#br0">0 34,'0'-34,"0"34,38 0,1 0,-39 0,38 0,1 0,-39 0,38 0,-38 0,38 0,-38 0,39 0,-1 0,-38 0,38 0,-38 0,39 0,-39 0,0 0,38 0,1 0,-39 0,38 0,-38 0,38 0,-38 34,0-34,39 0,-1 0,-38 0,38 0,-38 0,39 0,-39 0,38 0,-38 0,39 0,-1 34,-38-34,38 0,-38 0,0 0,39 0,-39 0,38 0,0 0,-38 0,39 0,-39 0,38 0,-38 0,39 0</inkml:trace>
</inkml:ink>
</file>

<file path=ppt/ink/ink84.xml><?xml version="1.0" encoding="utf-8"?>
<inkml:ink xmlns:inkml="http://www.w3.org/2003/InkML">
  <inkml:definitions>
    <inkml:context xml:id="ctx0">
      <inkml:inkSource xml:id="inkSrc0">
        <inkml:traceFormat>
          <inkml:channel name="X" type="integer" max="32767" units="cm"/>
          <inkml:channel name="Y" type="integer" max="32767" units="cm"/>
        </inkml:traceFormat>
        <inkml:channelProperties>
          <inkml:channelProperty channel="X" name="resolution" value="1260.26929" units="1/cm"/>
          <inkml:channelProperty channel="Y" name="resolution" value="2047.9375" units="1/cm"/>
        </inkml:channelProperties>
      </inkml:inkSource>
      <inkml:timestamp xml:id="ts0" timeString="2009-10-21T20:51:14.025"/>
    </inkml:context>
    <inkml:brush xml:id="br0">
      <inkml:brushProperty name="width" value="0.10583" units="cm"/>
      <inkml:brushProperty name="height" value="0.10583" units="cm"/>
      <inkml:brushProperty name="color" value="#FF0000"/>
      <inkml:brushProperty name="fitToCurve" value="1"/>
    </inkml:brush>
  </inkml:definitions>
  <inkml:trace contextRef="#ctx0" brushRef="#br0">585 0,'0'0,"0"0,0 0,0 0,0 0,0 0,0 0,0 0,0 0,0 0,0 0,0 0,0 0,0 0,0 0,0 49,0-12,0-37,0 39,0-1,0 29,0-67,19 57,-19 0,19 11,-19-11,0 0,0 10,0-9,0-58,0 76,0-9,0-9,0-21,-19 12,19-49,-48 37,48-37,0 39,0-39,-19 57,19-57,0 0,0 0,0 0,0 0,-67 0,0 0,67 0,0 0,-68 0,68 0,-67-19,67 19,-67-48,19-9,-19 19,67 38,0 0,0 0,0 0,0 0,-38-67,-10 9,48 58,0 0</inkml:trace>
  <inkml:trace contextRef="#ctx0" brushRef="#br0" timeOffset="671">316 20,'0'0,"0"0,0 0,0 0,0 0,0 0,0 0,0 0,0 0,0 0,0 0,0 0,0 0,0 0,0 0,0 0,0 0,0 0,0 0,39 0,9 0,-48 0,0 0,86 19,-38-9,19-10,-19 0,19 18,-67-18,67 0,1 0,-1 0,0 0,-29-18</inkml:trace>
</inkml:ink>
</file>

<file path=ppt/ink/ink85.xml><?xml version="1.0" encoding="utf-8"?>
<inkml:ink xmlns:inkml="http://www.w3.org/2003/InkML">
  <inkml:definitions>
    <inkml:context xml:id="ctx0">
      <inkml:inkSource xml:id="inkSrc0">
        <inkml:traceFormat>
          <inkml:channel name="X" type="integer" max="32767" units="cm"/>
          <inkml:channel name="Y" type="integer" max="32767" units="cm"/>
        </inkml:traceFormat>
        <inkml:channelProperties>
          <inkml:channelProperty channel="X" name="resolution" value="1260.26929" units="1/cm"/>
          <inkml:channelProperty channel="Y" name="resolution" value="2047.9375" units="1/cm"/>
        </inkml:channelProperties>
      </inkml:inkSource>
      <inkml:timestamp xml:id="ts0" timeString="2009-10-21T20:51:15.632"/>
    </inkml:context>
    <inkml:brush xml:id="br0">
      <inkml:brushProperty name="width" value="0.10583" units="cm"/>
      <inkml:brushProperty name="height" value="0.10583" units="cm"/>
      <inkml:brushProperty name="color" value="#FF0000"/>
      <inkml:brushProperty name="fitToCurve" value="1"/>
    </inkml:brush>
  </inkml:definitions>
  <inkml:trace contextRef="#ctx0" brushRef="#br0">106 76,'0'0,"0"0,0 0,0 0,0 0,0 0,0 0,0 0,0 0,0 0,0 0,0 0,0 0,-48 39,48-39,0 58,0 9,9-9,-38-20,29 1,0 0,29 27,-29-66,0 58,0 0,0 9,0-9,0-19,19 19,10 8,-29-66,0 39,0 0,0-39,19 38,-19-38,0 0</inkml:trace>
  <inkml:trace contextRef="#ctx0" brushRef="#br0" timeOffset="374">625 0,'0'0,"0"0,0 0,0 0,0 0,0 0,0 0,-68 0,68 0,0 0,0 0,0 0,-86 38,57 0,-9 1,-11 0,30 9,19-48,-48 57,0 1,29 0,0-10,19-48,-48 38,0 20,48-58,-68 39,68-39,-38 38,38-38</inkml:trace>
  <inkml:trace contextRef="#ctx0" brushRef="#br0" timeOffset="702">240 423,'0'0,"0"0,0 0,0 0,0 0,0 0,0 0,0 0,0 0,96 77,-96-77,68 58,-68-58,28 67,-8-10,47 21,-48-30,10 9,-10-18,10-1,-10 11,0-11,-19-38,96 77,-96-77</inkml:trace>
</inkml:ink>
</file>

<file path=ppt/ink/ink86.xml><?xml version="1.0" encoding="utf-8"?>
<inkml:ink xmlns:inkml="http://www.w3.org/2003/InkML">
  <inkml:definitions>
    <inkml:context xml:id="ctx0">
      <inkml:inkSource xml:id="inkSrc0">
        <inkml:traceFormat>
          <inkml:channel name="X" type="integer" max="32767" units="cm"/>
          <inkml:channel name="Y" type="integer" max="32767" units="cm"/>
        </inkml:traceFormat>
        <inkml:channelProperties>
          <inkml:channelProperty channel="X" name="resolution" value="1260.26929" units="1/cm"/>
          <inkml:channelProperty channel="Y" name="resolution" value="2047.9375" units="1/cm"/>
        </inkml:channelProperties>
      </inkml:inkSource>
      <inkml:timestamp xml:id="ts0" timeString="2009-10-21T20:51:25.039"/>
    </inkml:context>
    <inkml:brush xml:id="br0">
      <inkml:brushProperty name="width" value="0.10583" units="cm"/>
      <inkml:brushProperty name="height" value="0.10583" units="cm"/>
      <inkml:brushProperty name="color" value="#FF0000"/>
      <inkml:brushProperty name="fitToCurve" value="1"/>
    </inkml:brush>
  </inkml:definitions>
  <inkml:trace contextRef="#ctx0" brushRef="#br0">48 643,'0'0,"0"0,0 0,0 0,0 0,0 0,0 0,0 0,0 0,0 0,0 0,0 0,0 0,0 0,0 0,0 0,0 0,0 0,0 0,0 0,0 0,0 0,0-67,0 67,0 0,0-77,-29 19,29 58,0-67,0 10,0-1,0 58,-19-57,19 57,0 0,0-87,0 87,0 0,0-77,0 77,0 0,39-38,-39 38,0 0,0 0,0 0,0 0,0 0,0 0,0 0,0 0,0 0,0 0,67 0,-67 0,0 0,0 0,77 58,-77-58,39 57,-10 10,-10-28,10-1,-29-38,0 0,19 58,-19-58,48 48,-28-10,-20-38,19 38,-19-38,77 39,-77-39,0 0,0 0,0 0,39 19,-39-19,0 0,0 0,0 0,0 0,0 0,0 0,48-38,-48 38,19-78,-19 78,0 0,48-76,-48 8,0 68,0 0,20-57,-20 57,0-58,0 58,0 0,0 0,0 0,0 0,19-57,-19 57,0 0,0 0,0 0,0 0,0 0,0 0,0 0,67 19,-38 39,-29-20,20 19,9 11,-10 8,10-8,-10 8,0 2,10 8,-9-28,8-1,-28 10,0-28</inkml:trace>
</inkml:ink>
</file>

<file path=ppt/ink/ink87.xml><?xml version="1.0" encoding="utf-8"?>
<inkml:ink xmlns:inkml="http://www.w3.org/2003/InkML">
  <inkml:definitions>
    <inkml:context xml:id="ctx0">
      <inkml:inkSource xml:id="inkSrc0">
        <inkml:traceFormat>
          <inkml:channel name="X" type="integer" max="32767" units="cm"/>
          <inkml:channel name="Y" type="integer" max="32767" units="cm"/>
        </inkml:traceFormat>
        <inkml:channelProperties>
          <inkml:channelProperty channel="X" name="resolution" value="1260.26929" units="1/cm"/>
          <inkml:channelProperty channel="Y" name="resolution" value="2047.9375" units="1/cm"/>
        </inkml:channelProperties>
      </inkml:inkSource>
      <inkml:timestamp xml:id="ts0" timeString="2009-10-21T20:51:28.689"/>
    </inkml:context>
    <inkml:brush xml:id="br0">
      <inkml:brushProperty name="width" value="0.10583" units="cm"/>
      <inkml:brushProperty name="height" value="0.10583" units="cm"/>
      <inkml:brushProperty name="color" value="#FF0000"/>
      <inkml:brushProperty name="fitToCurve" value="1"/>
    </inkml:brush>
  </inkml:definitions>
  <inkml:trace contextRef="#ctx0" brushRef="#br0">135 0,'0'0,"0"0,0 0,0 0,0 0,0 0,0 0,0 0,0 0,0 0,0 0,0 0,0 0,0 0,0 0,0 0,0 0,0 0,0 0,0 0,0 68,0-68,0 57,-29 1,29-1,0 10,-38-10,38 1,0 0,-20 9,20 10,-29-20,29 30,10-30,-10 1,0-58,-29 67,29-9,0-58,0 0,0 57,0-57,0 0,0 0,0 0,0 0,0 0,29 39,-29-39,0 0,0 0,39 0,9 29,-48-29,0 0,67 0,30-20,-29 20,-1 0,-67 0,68-19,-1 0,1 19,-20 0,-9 0,-39 0,48-20,-48 20,0 0,49 0,-49 0,0 0,0 0,0 0</inkml:trace>
</inkml:ink>
</file>

<file path=ppt/ink/ink9.xml><?xml version="1.0" encoding="utf-8"?>
<inkml:ink xmlns:inkml="http://www.w3.org/2003/InkML">
  <inkml:definitions>
    <inkml:context xml:id="ctx0">
      <inkml:inkSource xml:id="inkSrc0">
        <inkml:traceFormat>
          <inkml:channel name="X" type="integer" max="32767" units="cm"/>
          <inkml:channel name="Y" type="integer" max="32767" units="cm"/>
        </inkml:traceFormat>
        <inkml:channelProperties>
          <inkml:channelProperty channel="X" name="resolution" value="1612.54919" units="1/cm"/>
          <inkml:channelProperty channel="Y" name="resolution" value="2150.06567" units="1/cm"/>
        </inkml:channelProperties>
      </inkml:inkSource>
      <inkml:timestamp xml:id="ts0" timeString="2010-10-28T16:55:07.874"/>
    </inkml:context>
    <inkml:brush xml:id="br0">
      <inkml:brushProperty name="width" value="0.10583" units="cm"/>
      <inkml:brushProperty name="height" value="0.10583" units="cm"/>
      <inkml:brushProperty name="color" value="#00B050"/>
      <inkml:brushProperty name="fitToCurve" value="1"/>
    </inkml:brush>
  </inkml:definitions>
  <inkml:trace contextRef="#ctx0" brushRef="#br0">281 0,'0'0,"0"0,0 0,0 0,0 0,0 0,0 0,0 0,0 0,0 0,0 0,0 0,0 0,0 0,0 0,0 0,0 0,0 0,0 0,0 0,0 0,0 0,0 0,0 0,0 0,0 0,0 0,19 38,-19-38,0 0,0 0,0 0,0 0,0 0,0 0,0 0,-19 67,19-67,0 0,-47 58,-1-19,48 9,0-48,-19 57,-29 1,48 10,0-31,0-37,-38 58,38 10,0-68,-29 57,10 11,19-30,-29 20,29-58,0 67,0-28,0-39,0 58,0-58,0 0,0 38,0 10,0-48,0 58,0-58,0 0,29 38,-29-38,0 0,0 0,0 0,0 0,0 0,0 0,0 0,0 0,19 39,-19-39,0 0,0 0,0 0,0 0,0 0,0 0</inkml:trace>
  <inkml:trace contextRef="#ctx0" brushRef="#br0" timeOffset="2559">683 1221,'0'0,"0"0,0 0,0 0,0 0,0 0,0 0,0 0,0 0,0 0,0 0,0 0,0 0,0 0,0 0,0 0,0 0,0 0,0 0,0 0,0 0,0 0,0 0,0 0,0 0,0 0,0 0,0 0,0 0,0 0,0 0,0 0,0 0,0 0,0 48,0-48,-20 58,20-58,0 0,-47 58,47 8,0-66,0 0,-29 58,29 10,0-68,0 0,0 38,-19 0,0 1,19 9,0-48,0 0,0 58,0-58,19 57,-19-57,19 49,10-11,-29-38,0 0,0 39,0-39,0 0,0 0,0 0,0 0,0 0,0 0,19 38,-19-38,0 0,0 0,0 0,0 0,0 0,0 0,0 0,0 0,0 0,0 0,0 0,0 0,0 0,0 0,0 0,0 0,0 0,0 0,0 0,0 0,0 0,0 0,0 0,0 0,0 0,0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A168BF-D8EA-48F2-B3D1-975DBD64C7E4}" type="datetimeFigureOut">
              <a:rPr lang="en-US" smtClean="0"/>
              <a:t>2/13/2020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AF5E37-1882-49B8-944D-24F06CBD8CF3}" type="slidenum">
              <a:rPr lang="en-US" smtClean="0"/>
              <a:t>‹#›</a:t>
            </a:fld>
            <a:endParaRPr lang="en-US"/>
          </a:p>
        </p:txBody>
      </p:sp>
    </p:spTree>
    <p:extLst>
      <p:ext uri="{BB962C8B-B14F-4D97-AF65-F5344CB8AC3E}">
        <p14:creationId xmlns:p14="http://schemas.microsoft.com/office/powerpoint/2010/main" val="8107696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7AF5E37-1882-49B8-944D-24F06CBD8CF3}" type="slidenum">
              <a:rPr lang="en-US" smtClean="0"/>
              <a:t>18</a:t>
            </a:fld>
            <a:endParaRPr lang="en-US"/>
          </a:p>
        </p:txBody>
      </p:sp>
    </p:spTree>
    <p:extLst>
      <p:ext uri="{BB962C8B-B14F-4D97-AF65-F5344CB8AC3E}">
        <p14:creationId xmlns:p14="http://schemas.microsoft.com/office/powerpoint/2010/main" val="3293295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7AF5E37-1882-49B8-944D-24F06CBD8CF3}" type="slidenum">
              <a:rPr lang="en-US" smtClean="0"/>
              <a:t>37</a:t>
            </a:fld>
            <a:endParaRPr lang="en-US"/>
          </a:p>
        </p:txBody>
      </p:sp>
    </p:spTree>
    <p:extLst>
      <p:ext uri="{BB962C8B-B14F-4D97-AF65-F5344CB8AC3E}">
        <p14:creationId xmlns:p14="http://schemas.microsoft.com/office/powerpoint/2010/main" val="36516957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A4996A2-F342-4FC1-8A13-C89FAFB42FAE}" type="datetimeFigureOut">
              <a:rPr lang="en-US" smtClean="0"/>
              <a:t>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065B0A-7F96-4308-AAD2-9A2F820DFFED}"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A4996A2-F342-4FC1-8A13-C89FAFB42FAE}" type="datetimeFigureOut">
              <a:rPr lang="en-US" smtClean="0"/>
              <a:t>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065B0A-7F96-4308-AAD2-9A2F820DFFE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A4996A2-F342-4FC1-8A13-C89FAFB42FAE}" type="datetimeFigureOut">
              <a:rPr lang="en-US" smtClean="0"/>
              <a:t>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065B0A-7F96-4308-AAD2-9A2F820DFFE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A4996A2-F342-4FC1-8A13-C89FAFB42FAE}" type="datetimeFigureOut">
              <a:rPr lang="en-US" smtClean="0"/>
              <a:t>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065B0A-7F96-4308-AAD2-9A2F820DFFE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A4996A2-F342-4FC1-8A13-C89FAFB42FAE}" type="datetimeFigureOut">
              <a:rPr lang="en-US" smtClean="0"/>
              <a:t>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065B0A-7F96-4308-AAD2-9A2F820DFFED}"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A4996A2-F342-4FC1-8A13-C89FAFB42FAE}" type="datetimeFigureOut">
              <a:rPr lang="en-US" smtClean="0"/>
              <a:t>2/13/2020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065B0A-7F96-4308-AAD2-9A2F820DFFE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A4996A2-F342-4FC1-8A13-C89FAFB42FAE}" type="datetimeFigureOut">
              <a:rPr lang="en-US" smtClean="0"/>
              <a:t>2/13/2020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065B0A-7F96-4308-AAD2-9A2F820DFFED}"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A4996A2-F342-4FC1-8A13-C89FAFB42FAE}" type="datetimeFigureOut">
              <a:rPr lang="en-US" smtClean="0"/>
              <a:t>2/13/2020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065B0A-7F96-4308-AAD2-9A2F820DFFE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4996A2-F342-4FC1-8A13-C89FAFB42FAE}" type="datetimeFigureOut">
              <a:rPr lang="en-US" smtClean="0"/>
              <a:t>2/13/2020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065B0A-7F96-4308-AAD2-9A2F820DFFE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4996A2-F342-4FC1-8A13-C89FAFB42FAE}" type="datetimeFigureOut">
              <a:rPr lang="en-US" smtClean="0"/>
              <a:t>2/13/2020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065B0A-7F96-4308-AAD2-9A2F820DFFED}"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4996A2-F342-4FC1-8A13-C89FAFB42FAE}" type="datetimeFigureOut">
              <a:rPr lang="en-US" smtClean="0"/>
              <a:t>2/13/2020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065B0A-7F96-4308-AAD2-9A2F820DFFE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DA4996A2-F342-4FC1-8A13-C89FAFB42FAE}" type="datetimeFigureOut">
              <a:rPr lang="en-US" smtClean="0"/>
              <a:t>2/13/2020</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A3065B0A-7F96-4308-AAD2-9A2F820DFFE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customXml" Target="../ink/ink45.xml"/><Relationship Id="rId13" Type="http://schemas.openxmlformats.org/officeDocument/2006/relationships/image" Target="../media/image48.emf"/><Relationship Id="rId3" Type="http://schemas.openxmlformats.org/officeDocument/2006/relationships/image" Target="../media/image43.emf"/><Relationship Id="rId7" Type="http://schemas.openxmlformats.org/officeDocument/2006/relationships/image" Target="../media/image45.emf"/><Relationship Id="rId12" Type="http://schemas.openxmlformats.org/officeDocument/2006/relationships/customXml" Target="../ink/ink47.xml"/><Relationship Id="rId2" Type="http://schemas.openxmlformats.org/officeDocument/2006/relationships/customXml" Target="../ink/ink42.xml"/><Relationship Id="rId1" Type="http://schemas.openxmlformats.org/officeDocument/2006/relationships/slideLayout" Target="../slideLayouts/slideLayout2.xml"/><Relationship Id="rId6" Type="http://schemas.openxmlformats.org/officeDocument/2006/relationships/customXml" Target="../ink/ink44.xml"/><Relationship Id="rId11" Type="http://schemas.openxmlformats.org/officeDocument/2006/relationships/image" Target="../media/image47.emf"/><Relationship Id="rId5" Type="http://schemas.openxmlformats.org/officeDocument/2006/relationships/image" Target="../media/image44.emf"/><Relationship Id="rId10" Type="http://schemas.openxmlformats.org/officeDocument/2006/relationships/customXml" Target="../ink/ink46.xml"/><Relationship Id="rId4" Type="http://schemas.openxmlformats.org/officeDocument/2006/relationships/customXml" Target="../ink/ink43.xml"/><Relationship Id="rId9" Type="http://schemas.openxmlformats.org/officeDocument/2006/relationships/image" Target="../media/image46.emf"/></Relationships>
</file>

<file path=ppt/slides/_rels/slide11.xml.rels><?xml version="1.0" encoding="UTF-8" standalone="yes"?>
<Relationships xmlns="http://schemas.openxmlformats.org/package/2006/relationships"><Relationship Id="rId3" Type="http://schemas.openxmlformats.org/officeDocument/2006/relationships/image" Target="../media/image49.emf"/><Relationship Id="rId7" Type="http://schemas.openxmlformats.org/officeDocument/2006/relationships/image" Target="../media/image51.emf"/><Relationship Id="rId2" Type="http://schemas.openxmlformats.org/officeDocument/2006/relationships/customXml" Target="../ink/ink48.xml"/><Relationship Id="rId1" Type="http://schemas.openxmlformats.org/officeDocument/2006/relationships/slideLayout" Target="../slideLayouts/slideLayout2.xml"/><Relationship Id="rId6" Type="http://schemas.openxmlformats.org/officeDocument/2006/relationships/customXml" Target="../ink/ink50.xml"/><Relationship Id="rId5" Type="http://schemas.openxmlformats.org/officeDocument/2006/relationships/image" Target="../media/image50.emf"/><Relationship Id="rId4" Type="http://schemas.openxmlformats.org/officeDocument/2006/relationships/customXml" Target="../ink/ink49.xml"/></Relationships>
</file>

<file path=ppt/slides/_rels/slide12.xml.rels><?xml version="1.0" encoding="UTF-8" standalone="yes"?>
<Relationships xmlns="http://schemas.openxmlformats.org/package/2006/relationships"><Relationship Id="rId8" Type="http://schemas.openxmlformats.org/officeDocument/2006/relationships/customXml" Target="../ink/ink54.xml"/><Relationship Id="rId13" Type="http://schemas.openxmlformats.org/officeDocument/2006/relationships/image" Target="../media/image57.emf"/><Relationship Id="rId3" Type="http://schemas.openxmlformats.org/officeDocument/2006/relationships/image" Target="../media/image52.emf"/><Relationship Id="rId7" Type="http://schemas.openxmlformats.org/officeDocument/2006/relationships/image" Target="../media/image54.emf"/><Relationship Id="rId12" Type="http://schemas.openxmlformats.org/officeDocument/2006/relationships/customXml" Target="../ink/ink56.xml"/><Relationship Id="rId2" Type="http://schemas.openxmlformats.org/officeDocument/2006/relationships/customXml" Target="../ink/ink51.xml"/><Relationship Id="rId1" Type="http://schemas.openxmlformats.org/officeDocument/2006/relationships/slideLayout" Target="../slideLayouts/slideLayout2.xml"/><Relationship Id="rId6" Type="http://schemas.openxmlformats.org/officeDocument/2006/relationships/customXml" Target="../ink/ink53.xml"/><Relationship Id="rId11" Type="http://schemas.openxmlformats.org/officeDocument/2006/relationships/image" Target="../media/image56.emf"/><Relationship Id="rId5" Type="http://schemas.openxmlformats.org/officeDocument/2006/relationships/image" Target="../media/image53.emf"/><Relationship Id="rId10" Type="http://schemas.openxmlformats.org/officeDocument/2006/relationships/customXml" Target="../ink/ink55.xml"/><Relationship Id="rId4" Type="http://schemas.openxmlformats.org/officeDocument/2006/relationships/customXml" Target="../ink/ink52.xml"/><Relationship Id="rId9" Type="http://schemas.openxmlformats.org/officeDocument/2006/relationships/image" Target="../media/image55.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8.emf"/><Relationship Id="rId7" Type="http://schemas.openxmlformats.org/officeDocument/2006/relationships/image" Target="../media/image60.emf"/><Relationship Id="rId2" Type="http://schemas.openxmlformats.org/officeDocument/2006/relationships/customXml" Target="../ink/ink57.xml"/><Relationship Id="rId1" Type="http://schemas.openxmlformats.org/officeDocument/2006/relationships/slideLayout" Target="../slideLayouts/slideLayout2.xml"/><Relationship Id="rId6" Type="http://schemas.openxmlformats.org/officeDocument/2006/relationships/customXml" Target="../ink/ink59.xml"/><Relationship Id="rId5" Type="http://schemas.openxmlformats.org/officeDocument/2006/relationships/image" Target="../media/image59.emf"/><Relationship Id="rId4" Type="http://schemas.openxmlformats.org/officeDocument/2006/relationships/customXml" Target="../ink/ink58.xml"/></Relationships>
</file>

<file path=ppt/slides/_rels/slide15.xml.rels><?xml version="1.0" encoding="UTF-8" standalone="yes"?>
<Relationships xmlns="http://schemas.openxmlformats.org/package/2006/relationships"><Relationship Id="rId8" Type="http://schemas.openxmlformats.org/officeDocument/2006/relationships/customXml" Target="../ink/ink63.xml"/><Relationship Id="rId3" Type="http://schemas.openxmlformats.org/officeDocument/2006/relationships/image" Target="../media/image61.emf"/><Relationship Id="rId7" Type="http://schemas.openxmlformats.org/officeDocument/2006/relationships/image" Target="../media/image63.emf"/><Relationship Id="rId2" Type="http://schemas.openxmlformats.org/officeDocument/2006/relationships/customXml" Target="../ink/ink60.xml"/><Relationship Id="rId1" Type="http://schemas.openxmlformats.org/officeDocument/2006/relationships/slideLayout" Target="../slideLayouts/slideLayout2.xml"/><Relationship Id="rId6" Type="http://schemas.openxmlformats.org/officeDocument/2006/relationships/customXml" Target="../ink/ink62.xml"/><Relationship Id="rId5" Type="http://schemas.openxmlformats.org/officeDocument/2006/relationships/image" Target="../media/image62.emf"/><Relationship Id="rId4" Type="http://schemas.openxmlformats.org/officeDocument/2006/relationships/customXml" Target="../ink/ink61.xml"/><Relationship Id="rId9" Type="http://schemas.openxmlformats.org/officeDocument/2006/relationships/image" Target="../media/image64.emf"/></Relationships>
</file>

<file path=ppt/slides/_rels/slide16.xml.rels><?xml version="1.0" encoding="UTF-8" standalone="yes"?>
<Relationships xmlns="http://schemas.openxmlformats.org/package/2006/relationships"><Relationship Id="rId8" Type="http://schemas.openxmlformats.org/officeDocument/2006/relationships/customXml" Target="../ink/ink67.xml"/><Relationship Id="rId13" Type="http://schemas.openxmlformats.org/officeDocument/2006/relationships/image" Target="../media/image70.emf"/><Relationship Id="rId3" Type="http://schemas.openxmlformats.org/officeDocument/2006/relationships/image" Target="../media/image65.emf"/><Relationship Id="rId7" Type="http://schemas.openxmlformats.org/officeDocument/2006/relationships/image" Target="../media/image67.emf"/><Relationship Id="rId12" Type="http://schemas.openxmlformats.org/officeDocument/2006/relationships/customXml" Target="../ink/ink69.xml"/><Relationship Id="rId2" Type="http://schemas.openxmlformats.org/officeDocument/2006/relationships/customXml" Target="../ink/ink64.xml"/><Relationship Id="rId1" Type="http://schemas.openxmlformats.org/officeDocument/2006/relationships/slideLayout" Target="../slideLayouts/slideLayout2.xml"/><Relationship Id="rId6" Type="http://schemas.openxmlformats.org/officeDocument/2006/relationships/customXml" Target="../ink/ink66.xml"/><Relationship Id="rId11" Type="http://schemas.openxmlformats.org/officeDocument/2006/relationships/image" Target="../media/image69.emf"/><Relationship Id="rId5" Type="http://schemas.openxmlformats.org/officeDocument/2006/relationships/image" Target="../media/image66.emf"/><Relationship Id="rId15" Type="http://schemas.openxmlformats.org/officeDocument/2006/relationships/image" Target="../media/image71.emf"/><Relationship Id="rId10" Type="http://schemas.openxmlformats.org/officeDocument/2006/relationships/customXml" Target="../ink/ink68.xml"/><Relationship Id="rId4" Type="http://schemas.openxmlformats.org/officeDocument/2006/relationships/customXml" Target="../ink/ink65.xml"/><Relationship Id="rId9" Type="http://schemas.openxmlformats.org/officeDocument/2006/relationships/image" Target="../media/image68.emf"/><Relationship Id="rId14" Type="http://schemas.openxmlformats.org/officeDocument/2006/relationships/customXml" Target="../ink/ink70.xml"/></Relationships>
</file>

<file path=ppt/slides/_rels/slide17.xml.rels><?xml version="1.0" encoding="UTF-8" standalone="yes"?>
<Relationships xmlns="http://schemas.openxmlformats.org/package/2006/relationships"><Relationship Id="rId8" Type="http://schemas.openxmlformats.org/officeDocument/2006/relationships/customXml" Target="../ink/ink74.xml"/><Relationship Id="rId13" Type="http://schemas.openxmlformats.org/officeDocument/2006/relationships/image" Target="../media/image77.emf"/><Relationship Id="rId3" Type="http://schemas.openxmlformats.org/officeDocument/2006/relationships/image" Target="../media/image72.emf"/><Relationship Id="rId7" Type="http://schemas.openxmlformats.org/officeDocument/2006/relationships/image" Target="../media/image74.emf"/><Relationship Id="rId12" Type="http://schemas.openxmlformats.org/officeDocument/2006/relationships/customXml" Target="../ink/ink76.xml"/><Relationship Id="rId2" Type="http://schemas.openxmlformats.org/officeDocument/2006/relationships/customXml" Target="../ink/ink71.xml"/><Relationship Id="rId1" Type="http://schemas.openxmlformats.org/officeDocument/2006/relationships/slideLayout" Target="../slideLayouts/slideLayout2.xml"/><Relationship Id="rId6" Type="http://schemas.openxmlformats.org/officeDocument/2006/relationships/customXml" Target="../ink/ink73.xml"/><Relationship Id="rId11" Type="http://schemas.openxmlformats.org/officeDocument/2006/relationships/image" Target="../media/image76.emf"/><Relationship Id="rId5" Type="http://schemas.openxmlformats.org/officeDocument/2006/relationships/image" Target="../media/image73.emf"/><Relationship Id="rId10" Type="http://schemas.openxmlformats.org/officeDocument/2006/relationships/customXml" Target="../ink/ink75.xml"/><Relationship Id="rId4" Type="http://schemas.openxmlformats.org/officeDocument/2006/relationships/customXml" Target="../ink/ink72.xml"/><Relationship Id="rId9" Type="http://schemas.openxmlformats.org/officeDocument/2006/relationships/image" Target="../media/image75.emf"/></Relationships>
</file>

<file path=ppt/slides/_rels/slide18.xml.rels><?xml version="1.0" encoding="UTF-8" standalone="yes"?>
<Relationships xmlns="http://schemas.openxmlformats.org/package/2006/relationships"><Relationship Id="rId8" Type="http://schemas.openxmlformats.org/officeDocument/2006/relationships/image" Target="../media/image80.emf"/><Relationship Id="rId13" Type="http://schemas.openxmlformats.org/officeDocument/2006/relationships/customXml" Target="../ink/ink82.xml"/><Relationship Id="rId3" Type="http://schemas.openxmlformats.org/officeDocument/2006/relationships/customXml" Target="../ink/ink77.xml"/><Relationship Id="rId7" Type="http://schemas.openxmlformats.org/officeDocument/2006/relationships/customXml" Target="../ink/ink79.xml"/><Relationship Id="rId12" Type="http://schemas.openxmlformats.org/officeDocument/2006/relationships/image" Target="../media/image82.emf"/><Relationship Id="rId2" Type="http://schemas.openxmlformats.org/officeDocument/2006/relationships/notesSlide" Target="../notesSlides/notesSlide1.xml"/><Relationship Id="rId16" Type="http://schemas.openxmlformats.org/officeDocument/2006/relationships/image" Target="../media/image84.emf"/><Relationship Id="rId1" Type="http://schemas.openxmlformats.org/officeDocument/2006/relationships/slideLayout" Target="../slideLayouts/slideLayout2.xml"/><Relationship Id="rId6" Type="http://schemas.openxmlformats.org/officeDocument/2006/relationships/image" Target="../media/image79.emf"/><Relationship Id="rId11" Type="http://schemas.openxmlformats.org/officeDocument/2006/relationships/customXml" Target="../ink/ink81.xml"/><Relationship Id="rId5" Type="http://schemas.openxmlformats.org/officeDocument/2006/relationships/customXml" Target="../ink/ink78.xml"/><Relationship Id="rId15" Type="http://schemas.openxmlformats.org/officeDocument/2006/relationships/customXml" Target="../ink/ink83.xml"/><Relationship Id="rId10" Type="http://schemas.openxmlformats.org/officeDocument/2006/relationships/image" Target="../media/image81.emf"/><Relationship Id="rId4" Type="http://schemas.openxmlformats.org/officeDocument/2006/relationships/image" Target="../media/image78.emf"/><Relationship Id="rId9" Type="http://schemas.openxmlformats.org/officeDocument/2006/relationships/customXml" Target="../ink/ink80.xml"/><Relationship Id="rId14" Type="http://schemas.openxmlformats.org/officeDocument/2006/relationships/image" Target="../media/image83.emf"/></Relationships>
</file>

<file path=ppt/slides/_rels/slide19.xml.rels><?xml version="1.0" encoding="UTF-8" standalone="yes"?>
<Relationships xmlns="http://schemas.openxmlformats.org/package/2006/relationships"><Relationship Id="rId8" Type="http://schemas.openxmlformats.org/officeDocument/2006/relationships/customXml" Target="../ink/ink87.xml"/><Relationship Id="rId3" Type="http://schemas.openxmlformats.org/officeDocument/2006/relationships/image" Target="../media/image78.emf"/><Relationship Id="rId7" Type="http://schemas.openxmlformats.org/officeDocument/2006/relationships/image" Target="../media/image85.emf"/><Relationship Id="rId2" Type="http://schemas.openxmlformats.org/officeDocument/2006/relationships/customXml" Target="../ink/ink84.xml"/><Relationship Id="rId1" Type="http://schemas.openxmlformats.org/officeDocument/2006/relationships/slideLayout" Target="../slideLayouts/slideLayout2.xml"/><Relationship Id="rId6" Type="http://schemas.openxmlformats.org/officeDocument/2006/relationships/customXml" Target="../ink/ink86.xml"/><Relationship Id="rId5" Type="http://schemas.openxmlformats.org/officeDocument/2006/relationships/image" Target="../media/image79.emf"/><Relationship Id="rId4" Type="http://schemas.openxmlformats.org/officeDocument/2006/relationships/customXml" Target="../ink/ink85.xml"/><Relationship Id="rId9" Type="http://schemas.openxmlformats.org/officeDocument/2006/relationships/image" Target="../media/image81.emf"/></Relationships>
</file>

<file path=ppt/slides/_rels/slide2.xml.rels><?xml version="1.0" encoding="UTF-8" standalone="yes"?>
<Relationships xmlns="http://schemas.openxmlformats.org/package/2006/relationships"><Relationship Id="rId8" Type="http://schemas.openxmlformats.org/officeDocument/2006/relationships/customXml" Target="../ink/ink4.xml"/><Relationship Id="rId13" Type="http://schemas.openxmlformats.org/officeDocument/2006/relationships/image" Target="../media/image7.emf"/><Relationship Id="rId18" Type="http://schemas.openxmlformats.org/officeDocument/2006/relationships/customXml" Target="../ink/ink9.xml"/><Relationship Id="rId26" Type="http://schemas.openxmlformats.org/officeDocument/2006/relationships/customXml" Target="../ink/ink13.xml"/><Relationship Id="rId39" Type="http://schemas.openxmlformats.org/officeDocument/2006/relationships/image" Target="../media/image20.emf"/><Relationship Id="rId3" Type="http://schemas.openxmlformats.org/officeDocument/2006/relationships/image" Target="../media/image2.emf"/><Relationship Id="rId21" Type="http://schemas.openxmlformats.org/officeDocument/2006/relationships/image" Target="../media/image11.emf"/><Relationship Id="rId34" Type="http://schemas.openxmlformats.org/officeDocument/2006/relationships/customXml" Target="../ink/ink17.xml"/><Relationship Id="rId42" Type="http://schemas.openxmlformats.org/officeDocument/2006/relationships/customXml" Target="../ink/ink21.xml"/><Relationship Id="rId47" Type="http://schemas.openxmlformats.org/officeDocument/2006/relationships/image" Target="../media/image24.emf"/><Relationship Id="rId7" Type="http://schemas.openxmlformats.org/officeDocument/2006/relationships/image" Target="../media/image4.emf"/><Relationship Id="rId12" Type="http://schemas.openxmlformats.org/officeDocument/2006/relationships/customXml" Target="../ink/ink6.xml"/><Relationship Id="rId17" Type="http://schemas.openxmlformats.org/officeDocument/2006/relationships/image" Target="../media/image9.emf"/><Relationship Id="rId25" Type="http://schemas.openxmlformats.org/officeDocument/2006/relationships/image" Target="../media/image13.emf"/><Relationship Id="rId33" Type="http://schemas.openxmlformats.org/officeDocument/2006/relationships/image" Target="../media/image17.emf"/><Relationship Id="rId38" Type="http://schemas.openxmlformats.org/officeDocument/2006/relationships/customXml" Target="../ink/ink19.xml"/><Relationship Id="rId46" Type="http://schemas.openxmlformats.org/officeDocument/2006/relationships/customXml" Target="../ink/ink23.xml"/><Relationship Id="rId2" Type="http://schemas.openxmlformats.org/officeDocument/2006/relationships/customXml" Target="../ink/ink1.xml"/><Relationship Id="rId16" Type="http://schemas.openxmlformats.org/officeDocument/2006/relationships/customXml" Target="../ink/ink8.xml"/><Relationship Id="rId20" Type="http://schemas.openxmlformats.org/officeDocument/2006/relationships/customXml" Target="../ink/ink10.xml"/><Relationship Id="rId29" Type="http://schemas.openxmlformats.org/officeDocument/2006/relationships/image" Target="../media/image15.emf"/><Relationship Id="rId41" Type="http://schemas.openxmlformats.org/officeDocument/2006/relationships/image" Target="../media/image21.emf"/><Relationship Id="rId1" Type="http://schemas.openxmlformats.org/officeDocument/2006/relationships/slideLayout" Target="../slideLayouts/slideLayout2.xml"/><Relationship Id="rId6" Type="http://schemas.openxmlformats.org/officeDocument/2006/relationships/customXml" Target="../ink/ink3.xml"/><Relationship Id="rId11" Type="http://schemas.openxmlformats.org/officeDocument/2006/relationships/image" Target="../media/image6.emf"/><Relationship Id="rId24" Type="http://schemas.openxmlformats.org/officeDocument/2006/relationships/customXml" Target="../ink/ink12.xml"/><Relationship Id="rId32" Type="http://schemas.openxmlformats.org/officeDocument/2006/relationships/customXml" Target="../ink/ink16.xml"/><Relationship Id="rId37" Type="http://schemas.openxmlformats.org/officeDocument/2006/relationships/image" Target="../media/image19.emf"/><Relationship Id="rId40" Type="http://schemas.openxmlformats.org/officeDocument/2006/relationships/customXml" Target="../ink/ink20.xml"/><Relationship Id="rId45" Type="http://schemas.openxmlformats.org/officeDocument/2006/relationships/image" Target="../media/image23.emf"/><Relationship Id="rId5" Type="http://schemas.openxmlformats.org/officeDocument/2006/relationships/image" Target="../media/image3.emf"/><Relationship Id="rId15" Type="http://schemas.openxmlformats.org/officeDocument/2006/relationships/image" Target="../media/image8.emf"/><Relationship Id="rId23" Type="http://schemas.openxmlformats.org/officeDocument/2006/relationships/image" Target="../media/image12.emf"/><Relationship Id="rId28" Type="http://schemas.openxmlformats.org/officeDocument/2006/relationships/customXml" Target="../ink/ink14.xml"/><Relationship Id="rId36" Type="http://schemas.openxmlformats.org/officeDocument/2006/relationships/customXml" Target="../ink/ink18.xml"/><Relationship Id="rId10" Type="http://schemas.openxmlformats.org/officeDocument/2006/relationships/customXml" Target="../ink/ink5.xml"/><Relationship Id="rId19" Type="http://schemas.openxmlformats.org/officeDocument/2006/relationships/image" Target="../media/image10.emf"/><Relationship Id="rId31" Type="http://schemas.openxmlformats.org/officeDocument/2006/relationships/image" Target="../media/image16.emf"/><Relationship Id="rId44" Type="http://schemas.openxmlformats.org/officeDocument/2006/relationships/customXml" Target="../ink/ink22.xml"/><Relationship Id="rId4" Type="http://schemas.openxmlformats.org/officeDocument/2006/relationships/customXml" Target="../ink/ink2.xml"/><Relationship Id="rId9" Type="http://schemas.openxmlformats.org/officeDocument/2006/relationships/image" Target="../media/image5.emf"/><Relationship Id="rId14" Type="http://schemas.openxmlformats.org/officeDocument/2006/relationships/customXml" Target="../ink/ink7.xml"/><Relationship Id="rId22" Type="http://schemas.openxmlformats.org/officeDocument/2006/relationships/customXml" Target="../ink/ink11.xml"/><Relationship Id="rId27" Type="http://schemas.openxmlformats.org/officeDocument/2006/relationships/image" Target="../media/image14.emf"/><Relationship Id="rId30" Type="http://schemas.openxmlformats.org/officeDocument/2006/relationships/customXml" Target="../ink/ink15.xml"/><Relationship Id="rId35" Type="http://schemas.openxmlformats.org/officeDocument/2006/relationships/image" Target="../media/image18.emf"/><Relationship Id="rId43" Type="http://schemas.openxmlformats.org/officeDocument/2006/relationships/image" Target="../media/image22.emf"/></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86.e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87.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8.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3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14.png"/><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37.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image" Target="../media/image14.png"/><Relationship Id="rId7" Type="http://schemas.openxmlformats.org/officeDocument/2006/relationships/image" Target="../media/image23.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20.png"/></Relationships>
</file>

<file path=ppt/slides/_rels/slide38.xml.rels><?xml version="1.0" encoding="UTF-8" standalone="yes"?>
<Relationships xmlns="http://schemas.openxmlformats.org/package/2006/relationships"><Relationship Id="rId2" Type="http://schemas.openxmlformats.org/officeDocument/2006/relationships/image" Target="../media/image880.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image" Target="../media/image4.tmp"/><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customXml" Target="../ink/ink27.xml"/><Relationship Id="rId13" Type="http://schemas.openxmlformats.org/officeDocument/2006/relationships/image" Target="../media/image30.emf"/><Relationship Id="rId3" Type="http://schemas.openxmlformats.org/officeDocument/2006/relationships/image" Target="../media/image25.emf"/><Relationship Id="rId7" Type="http://schemas.openxmlformats.org/officeDocument/2006/relationships/image" Target="../media/image27.emf"/><Relationship Id="rId12" Type="http://schemas.openxmlformats.org/officeDocument/2006/relationships/customXml" Target="../ink/ink29.xml"/><Relationship Id="rId2" Type="http://schemas.openxmlformats.org/officeDocument/2006/relationships/customXml" Target="../ink/ink24.xml"/><Relationship Id="rId1" Type="http://schemas.openxmlformats.org/officeDocument/2006/relationships/slideLayout" Target="../slideLayouts/slideLayout2.xml"/><Relationship Id="rId6" Type="http://schemas.openxmlformats.org/officeDocument/2006/relationships/customXml" Target="../ink/ink26.xml"/><Relationship Id="rId11" Type="http://schemas.openxmlformats.org/officeDocument/2006/relationships/image" Target="../media/image29.emf"/><Relationship Id="rId5" Type="http://schemas.openxmlformats.org/officeDocument/2006/relationships/image" Target="../media/image26.emf"/><Relationship Id="rId10" Type="http://schemas.openxmlformats.org/officeDocument/2006/relationships/customXml" Target="../ink/ink28.xml"/><Relationship Id="rId4" Type="http://schemas.openxmlformats.org/officeDocument/2006/relationships/customXml" Target="../ink/ink25.xml"/><Relationship Id="rId9" Type="http://schemas.openxmlformats.org/officeDocument/2006/relationships/image" Target="../media/image28.emf"/></Relationships>
</file>

<file path=ppt/slides/_rels/slide8.xml.rels><?xml version="1.0" encoding="UTF-8" standalone="yes"?>
<Relationships xmlns="http://schemas.openxmlformats.org/package/2006/relationships"><Relationship Id="rId8" Type="http://schemas.openxmlformats.org/officeDocument/2006/relationships/customXml" Target="../ink/ink33.xml"/><Relationship Id="rId13" Type="http://schemas.openxmlformats.org/officeDocument/2006/relationships/image" Target="../media/image36.emf"/><Relationship Id="rId3" Type="http://schemas.openxmlformats.org/officeDocument/2006/relationships/image" Target="../media/image31.emf"/><Relationship Id="rId7" Type="http://schemas.openxmlformats.org/officeDocument/2006/relationships/image" Target="../media/image33.emf"/><Relationship Id="rId12" Type="http://schemas.openxmlformats.org/officeDocument/2006/relationships/customXml" Target="../ink/ink35.xml"/><Relationship Id="rId17" Type="http://schemas.openxmlformats.org/officeDocument/2006/relationships/image" Target="../media/image38.emf"/><Relationship Id="rId2" Type="http://schemas.openxmlformats.org/officeDocument/2006/relationships/customXml" Target="../ink/ink30.xml"/><Relationship Id="rId16" Type="http://schemas.openxmlformats.org/officeDocument/2006/relationships/customXml" Target="../ink/ink37.xml"/><Relationship Id="rId1" Type="http://schemas.openxmlformats.org/officeDocument/2006/relationships/slideLayout" Target="../slideLayouts/slideLayout2.xml"/><Relationship Id="rId6" Type="http://schemas.openxmlformats.org/officeDocument/2006/relationships/customXml" Target="../ink/ink32.xml"/><Relationship Id="rId11" Type="http://schemas.openxmlformats.org/officeDocument/2006/relationships/image" Target="../media/image35.emf"/><Relationship Id="rId5" Type="http://schemas.openxmlformats.org/officeDocument/2006/relationships/image" Target="../media/image32.emf"/><Relationship Id="rId15" Type="http://schemas.openxmlformats.org/officeDocument/2006/relationships/image" Target="../media/image37.emf"/><Relationship Id="rId10" Type="http://schemas.openxmlformats.org/officeDocument/2006/relationships/customXml" Target="../ink/ink34.xml"/><Relationship Id="rId4" Type="http://schemas.openxmlformats.org/officeDocument/2006/relationships/customXml" Target="../ink/ink31.xml"/><Relationship Id="rId9" Type="http://schemas.openxmlformats.org/officeDocument/2006/relationships/image" Target="../media/image34.emf"/><Relationship Id="rId14" Type="http://schemas.openxmlformats.org/officeDocument/2006/relationships/customXml" Target="../ink/ink36.xml"/></Relationships>
</file>

<file path=ppt/slides/_rels/slide9.xml.rels><?xml version="1.0" encoding="UTF-8" standalone="yes"?>
<Relationships xmlns="http://schemas.openxmlformats.org/package/2006/relationships"><Relationship Id="rId8" Type="http://schemas.openxmlformats.org/officeDocument/2006/relationships/customXml" Target="../ink/ink41.xml"/><Relationship Id="rId3" Type="http://schemas.openxmlformats.org/officeDocument/2006/relationships/image" Target="../media/image39.emf"/><Relationship Id="rId7" Type="http://schemas.openxmlformats.org/officeDocument/2006/relationships/image" Target="../media/image41.emf"/><Relationship Id="rId2" Type="http://schemas.openxmlformats.org/officeDocument/2006/relationships/customXml" Target="../ink/ink38.xml"/><Relationship Id="rId1" Type="http://schemas.openxmlformats.org/officeDocument/2006/relationships/slideLayout" Target="../slideLayouts/slideLayout2.xml"/><Relationship Id="rId6" Type="http://schemas.openxmlformats.org/officeDocument/2006/relationships/customXml" Target="../ink/ink40.xml"/><Relationship Id="rId5" Type="http://schemas.openxmlformats.org/officeDocument/2006/relationships/image" Target="../media/image40.emf"/><Relationship Id="rId4" Type="http://schemas.openxmlformats.org/officeDocument/2006/relationships/customXml" Target="../ink/ink39.xml"/><Relationship Id="rId9" Type="http://schemas.openxmlformats.org/officeDocument/2006/relationships/image" Target="../media/image4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GRAB A WHITEBOARD, Marker, and Eraser</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954985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a:t> </a:t>
            </a:r>
          </a:p>
        </p:txBody>
      </p:sp>
      <p:sp>
        <p:nvSpPr>
          <p:cNvPr id="4" name="Isosceles Triangle 3"/>
          <p:cNvSpPr/>
          <p:nvPr/>
        </p:nvSpPr>
        <p:spPr>
          <a:xfrm rot="10800000">
            <a:off x="2209800" y="1676400"/>
            <a:ext cx="4648200" cy="1981200"/>
          </a:xfrm>
          <a:prstGeom prst="triangle">
            <a:avLst>
              <a:gd name="adj" fmla="val 15035"/>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a:endParaRPr>
          </a:p>
        </p:txBody>
      </p:sp>
      <p:sp>
        <p:nvSpPr>
          <p:cNvPr id="5" name="Isosceles Triangle 4"/>
          <p:cNvSpPr/>
          <p:nvPr/>
        </p:nvSpPr>
        <p:spPr>
          <a:xfrm rot="10800000">
            <a:off x="2209800" y="4191000"/>
            <a:ext cx="4648200" cy="1981200"/>
          </a:xfrm>
          <a:prstGeom prst="triangle">
            <a:avLst>
              <a:gd name="adj" fmla="val 15035"/>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a:endParaRPr>
          </a:p>
        </p:txBody>
      </p:sp>
      <mc:AlternateContent xmlns:mc="http://schemas.openxmlformats.org/markup-compatibility/2006" xmlns:p14="http://schemas.microsoft.com/office/powerpoint/2010/main">
        <mc:Choice Requires="p14">
          <p:contentPart p14:bwMode="auto" r:id="rId2">
            <p14:nvContentPartPr>
              <p14:cNvPr id="3075" name="Ink 3"/>
              <p14:cNvContentPartPr>
                <a14:cpLocks xmlns:a14="http://schemas.microsoft.com/office/drawing/2010/main" noRot="1" noChangeAspect="1" noEditPoints="1" noChangeArrowheads="1" noChangeShapeType="1"/>
              </p14:cNvContentPartPr>
              <p14:nvPr/>
            </p14:nvContentPartPr>
            <p14:xfrm>
              <a:off x="3059113" y="1662113"/>
              <a:ext cx="125412" cy="500062"/>
            </p14:xfrm>
          </p:contentPart>
        </mc:Choice>
        <mc:Fallback xmlns="">
          <p:pic>
            <p:nvPicPr>
              <p:cNvPr id="3075" name="Ink 3"/>
              <p:cNvPicPr>
                <a:picLocks noRot="1" noChangeAspect="1" noEditPoints="1" noChangeArrowheads="1" noChangeShapeType="1"/>
              </p:cNvPicPr>
              <p:nvPr/>
            </p:nvPicPr>
            <p:blipFill>
              <a:blip r:embed="rId3"/>
              <a:stretch>
                <a:fillRect/>
              </a:stretch>
            </p:blipFill>
            <p:spPr>
              <a:xfrm>
                <a:off x="3040013" y="1643032"/>
                <a:ext cx="163612" cy="538224"/>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3076" name="Ink 4"/>
              <p14:cNvContentPartPr>
                <a14:cpLocks xmlns:a14="http://schemas.microsoft.com/office/drawing/2010/main" noRot="1" noChangeAspect="1" noEditPoints="1" noChangeArrowheads="1" noChangeShapeType="1"/>
              </p14:cNvContentPartPr>
              <p14:nvPr/>
            </p14:nvContentPartPr>
            <p14:xfrm>
              <a:off x="3162300" y="4176713"/>
              <a:ext cx="98425" cy="468312"/>
            </p14:xfrm>
          </p:contentPart>
        </mc:Choice>
        <mc:Fallback xmlns="">
          <p:pic>
            <p:nvPicPr>
              <p:cNvPr id="3076" name="Ink 4"/>
              <p:cNvPicPr>
                <a:picLocks noRot="1" noChangeAspect="1" noEditPoints="1" noChangeArrowheads="1" noChangeShapeType="1"/>
              </p:cNvPicPr>
              <p:nvPr/>
            </p:nvPicPr>
            <p:blipFill>
              <a:blip r:embed="rId5"/>
              <a:stretch>
                <a:fillRect/>
              </a:stretch>
            </p:blipFill>
            <p:spPr>
              <a:xfrm>
                <a:off x="3143192" y="4157635"/>
                <a:ext cx="136641" cy="506468"/>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3077" name="Ink 5"/>
              <p14:cNvContentPartPr>
                <a14:cpLocks xmlns:a14="http://schemas.microsoft.com/office/drawing/2010/main" noRot="1" noChangeAspect="1" noEditPoints="1" noChangeArrowheads="1" noChangeShapeType="1"/>
              </p14:cNvContentPartPr>
              <p14:nvPr/>
            </p14:nvContentPartPr>
            <p14:xfrm>
              <a:off x="5629275" y="3048000"/>
              <a:ext cx="723900" cy="368300"/>
            </p14:xfrm>
          </p:contentPart>
        </mc:Choice>
        <mc:Fallback xmlns="">
          <p:pic>
            <p:nvPicPr>
              <p:cNvPr id="3077" name="Ink 5"/>
              <p:cNvPicPr>
                <a:picLocks noRot="1" noChangeAspect="1" noEditPoints="1" noChangeArrowheads="1" noChangeShapeType="1"/>
              </p:cNvPicPr>
              <p:nvPr/>
            </p:nvPicPr>
            <p:blipFill>
              <a:blip r:embed="rId7"/>
              <a:stretch>
                <a:fillRect/>
              </a:stretch>
            </p:blipFill>
            <p:spPr>
              <a:xfrm>
                <a:off x="5610197" y="3028919"/>
                <a:ext cx="762057" cy="406462"/>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3078" name="Ink 6"/>
              <p14:cNvContentPartPr>
                <a14:cpLocks xmlns:a14="http://schemas.microsoft.com/office/drawing/2010/main" noRot="1" noChangeAspect="1" noEditPoints="1" noChangeArrowheads="1" noChangeShapeType="1"/>
              </p14:cNvContentPartPr>
              <p14:nvPr/>
            </p14:nvContentPartPr>
            <p14:xfrm>
              <a:off x="5697538" y="5626100"/>
              <a:ext cx="573087" cy="331788"/>
            </p14:xfrm>
          </p:contentPart>
        </mc:Choice>
        <mc:Fallback xmlns="">
          <p:pic>
            <p:nvPicPr>
              <p:cNvPr id="3078" name="Ink 6"/>
              <p:cNvPicPr>
                <a:picLocks noRot="1" noChangeAspect="1" noEditPoints="1" noChangeArrowheads="1" noChangeShapeType="1"/>
              </p:cNvPicPr>
              <p:nvPr/>
            </p:nvPicPr>
            <p:blipFill>
              <a:blip r:embed="rId9"/>
              <a:stretch>
                <a:fillRect/>
              </a:stretch>
            </p:blipFill>
            <p:spPr>
              <a:xfrm>
                <a:off x="5678459" y="5607028"/>
                <a:ext cx="611245" cy="369933"/>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3079" name="Ink 7"/>
              <p14:cNvContentPartPr>
                <a14:cpLocks xmlns:a14="http://schemas.microsoft.com/office/drawing/2010/main" noRot="1" noChangeAspect="1" noEditPoints="1" noChangeArrowheads="1" noChangeShapeType="1"/>
              </p14:cNvContentPartPr>
              <p14:nvPr/>
            </p14:nvContentPartPr>
            <p14:xfrm>
              <a:off x="4949825" y="3906838"/>
              <a:ext cx="34925" cy="555625"/>
            </p14:xfrm>
          </p:contentPart>
        </mc:Choice>
        <mc:Fallback xmlns="">
          <p:pic>
            <p:nvPicPr>
              <p:cNvPr id="3079" name="Ink 7"/>
              <p:cNvPicPr>
                <a:picLocks noRot="1" noChangeAspect="1" noEditPoints="1" noChangeArrowheads="1" noChangeShapeType="1"/>
              </p:cNvPicPr>
              <p:nvPr/>
            </p:nvPicPr>
            <p:blipFill>
              <a:blip r:embed="rId11"/>
              <a:stretch>
                <a:fillRect/>
              </a:stretch>
            </p:blipFill>
            <p:spPr>
              <a:xfrm>
                <a:off x="4930742" y="3887753"/>
                <a:ext cx="73090" cy="593795"/>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3080" name="Ink 8"/>
              <p14:cNvContentPartPr>
                <a14:cpLocks xmlns:a14="http://schemas.microsoft.com/office/drawing/2010/main" noRot="1" noChangeAspect="1" noEditPoints="1" noChangeArrowheads="1" noChangeShapeType="1"/>
              </p14:cNvContentPartPr>
              <p14:nvPr/>
            </p14:nvContentPartPr>
            <p14:xfrm>
              <a:off x="4935538" y="1319213"/>
              <a:ext cx="39687" cy="649287"/>
            </p14:xfrm>
          </p:contentPart>
        </mc:Choice>
        <mc:Fallback xmlns="">
          <p:pic>
            <p:nvPicPr>
              <p:cNvPr id="3080" name="Ink 8"/>
              <p:cNvPicPr>
                <a:picLocks noRot="1" noChangeAspect="1" noEditPoints="1" noChangeArrowheads="1" noChangeShapeType="1"/>
              </p:cNvPicPr>
              <p:nvPr/>
            </p:nvPicPr>
            <p:blipFill>
              <a:blip r:embed="rId13"/>
              <a:stretch>
                <a:fillRect/>
              </a:stretch>
            </p:blipFill>
            <p:spPr>
              <a:xfrm>
                <a:off x="4916416" y="1300137"/>
                <a:ext cx="77931" cy="687438"/>
              </a:xfrm>
              <a:prstGeom prst="rect">
                <a:avLst/>
              </a:prstGeom>
            </p:spPr>
          </p:pic>
        </mc:Fallback>
      </mc:AlternateContent>
      <p:sp>
        <p:nvSpPr>
          <p:cNvPr id="13" name="Title 1"/>
          <p:cNvSpPr txBox="1">
            <a:spLocks/>
          </p:cNvSpPr>
          <p:nvPr/>
        </p:nvSpPr>
        <p:spPr>
          <a:xfrm>
            <a:off x="252097" y="685800"/>
            <a:ext cx="8915400" cy="1066800"/>
          </a:xfrm>
          <a:prstGeom prst="rect">
            <a:avLst/>
          </a:prstGeom>
        </p:spPr>
        <p:txBody>
          <a:bodyPr vert="horz" lIns="91440" tIns="45720" rIns="91440" bIns="45720" rtlCol="0" anchor="ctr">
            <a:normAutofit fontScale="97500"/>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dirty="0"/>
              <a:t>SSS, SAS, ASA, AAS, HL or none?</a:t>
            </a:r>
          </a:p>
        </p:txBody>
      </p:sp>
      <p:sp>
        <p:nvSpPr>
          <p:cNvPr id="14" name="TextBox 13"/>
          <p:cNvSpPr txBox="1"/>
          <p:nvPr/>
        </p:nvSpPr>
        <p:spPr>
          <a:xfrm>
            <a:off x="7391400" y="5867400"/>
            <a:ext cx="1066800" cy="584776"/>
          </a:xfrm>
          <a:prstGeom prst="rect">
            <a:avLst/>
          </a:prstGeom>
          <a:noFill/>
        </p:spPr>
        <p:txBody>
          <a:bodyPr wrap="square" rtlCol="0">
            <a:spAutoFit/>
          </a:bodyPr>
          <a:lstStyle/>
          <a:p>
            <a:r>
              <a:rPr lang="en-US" sz="3200" dirty="0">
                <a:solidFill>
                  <a:srgbClr val="000090"/>
                </a:solidFill>
              </a:rPr>
              <a:t>AAS</a:t>
            </a:r>
          </a:p>
        </p:txBody>
      </p:sp>
    </p:spTree>
    <p:extLst>
      <p:ext uri="{BB962C8B-B14F-4D97-AF65-F5344CB8AC3E}">
        <p14:creationId xmlns:p14="http://schemas.microsoft.com/office/powerpoint/2010/main" val="1448167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a:t>   </a:t>
            </a:r>
          </a:p>
        </p:txBody>
      </p:sp>
      <p:sp>
        <p:nvSpPr>
          <p:cNvPr id="4" name="Isosceles Triangle 3"/>
          <p:cNvSpPr/>
          <p:nvPr/>
        </p:nvSpPr>
        <p:spPr>
          <a:xfrm rot="10800000">
            <a:off x="1143000" y="2514600"/>
            <a:ext cx="2743200" cy="2438400"/>
          </a:xfrm>
          <a:prstGeom prst="triangle">
            <a:avLst>
              <a:gd name="adj" fmla="val 15035"/>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a:endParaRPr>
          </a:p>
        </p:txBody>
      </p:sp>
      <p:sp>
        <p:nvSpPr>
          <p:cNvPr id="5" name="Isosceles Triangle 4"/>
          <p:cNvSpPr/>
          <p:nvPr/>
        </p:nvSpPr>
        <p:spPr>
          <a:xfrm rot="10800000">
            <a:off x="4876800" y="2971800"/>
            <a:ext cx="2743200" cy="2438400"/>
          </a:xfrm>
          <a:prstGeom prst="triangle">
            <a:avLst>
              <a:gd name="adj" fmla="val 15035"/>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a:endParaRPr>
          </a:p>
        </p:txBody>
      </p:sp>
      <mc:AlternateContent xmlns:mc="http://schemas.openxmlformats.org/markup-compatibility/2006" xmlns:p14="http://schemas.microsoft.com/office/powerpoint/2010/main">
        <mc:Choice Requires="p14">
          <p:contentPart p14:bwMode="auto" r:id="rId2">
            <p14:nvContentPartPr>
              <p14:cNvPr id="4099" name="Ink 3"/>
              <p14:cNvContentPartPr>
                <a14:cpLocks xmlns:a14="http://schemas.microsoft.com/office/drawing/2010/main" noRot="1" noChangeAspect="1" noEditPoints="1" noChangeArrowheads="1" noChangeShapeType="1"/>
              </p14:cNvContentPartPr>
              <p14:nvPr/>
            </p14:nvContentPartPr>
            <p14:xfrm>
              <a:off x="2487613" y="2282825"/>
              <a:ext cx="1476375" cy="1624013"/>
            </p14:xfrm>
          </p:contentPart>
        </mc:Choice>
        <mc:Fallback xmlns="">
          <p:pic>
            <p:nvPicPr>
              <p:cNvPr id="4099" name="Ink 3"/>
              <p:cNvPicPr>
                <a:picLocks noRot="1" noChangeAspect="1" noEditPoints="1" noChangeArrowheads="1" noChangeShapeType="1"/>
              </p:cNvPicPr>
              <p:nvPr/>
            </p:nvPicPr>
            <p:blipFill>
              <a:blip r:embed="rId3"/>
              <a:stretch>
                <a:fillRect/>
              </a:stretch>
            </p:blipFill>
            <p:spPr>
              <a:xfrm>
                <a:off x="2468533" y="2263744"/>
                <a:ext cx="1514535" cy="1662174"/>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4100" name="Ink 4"/>
              <p14:cNvContentPartPr>
                <a14:cpLocks xmlns:a14="http://schemas.microsoft.com/office/drawing/2010/main" noRot="1" noChangeAspect="1" noEditPoints="1" noChangeArrowheads="1" noChangeShapeType="1"/>
              </p14:cNvContentPartPr>
              <p14:nvPr/>
            </p14:nvContentPartPr>
            <p14:xfrm>
              <a:off x="6172200" y="2740025"/>
              <a:ext cx="90488" cy="506413"/>
            </p14:xfrm>
          </p:contentPart>
        </mc:Choice>
        <mc:Fallback xmlns="">
          <p:pic>
            <p:nvPicPr>
              <p:cNvPr id="4100" name="Ink 4"/>
              <p:cNvPicPr>
                <a:picLocks noRot="1" noChangeAspect="1" noEditPoints="1" noChangeArrowheads="1" noChangeShapeType="1"/>
              </p:cNvPicPr>
              <p:nvPr/>
            </p:nvPicPr>
            <p:blipFill>
              <a:blip r:embed="rId5"/>
              <a:stretch>
                <a:fillRect/>
              </a:stretch>
            </p:blipFill>
            <p:spPr>
              <a:xfrm>
                <a:off x="6153169" y="2720949"/>
                <a:ext cx="128550" cy="544565"/>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4101" name="Ink 5"/>
              <p14:cNvContentPartPr>
                <a14:cpLocks xmlns:a14="http://schemas.microsoft.com/office/drawing/2010/main" noRot="1" noChangeAspect="1" noEditPoints="1" noChangeArrowheads="1" noChangeShapeType="1"/>
              </p14:cNvContentPartPr>
              <p14:nvPr/>
            </p14:nvContentPartPr>
            <p14:xfrm>
              <a:off x="7142163" y="2992438"/>
              <a:ext cx="523875" cy="1274762"/>
            </p14:xfrm>
          </p:contentPart>
        </mc:Choice>
        <mc:Fallback xmlns="">
          <p:pic>
            <p:nvPicPr>
              <p:cNvPr id="4101" name="Ink 5"/>
              <p:cNvPicPr>
                <a:picLocks noRot="1" noChangeAspect="1" noEditPoints="1" noChangeArrowheads="1" noChangeShapeType="1"/>
              </p:cNvPicPr>
              <p:nvPr/>
            </p:nvPicPr>
            <p:blipFill>
              <a:blip r:embed="rId7"/>
              <a:stretch>
                <a:fillRect/>
              </a:stretch>
            </p:blipFill>
            <p:spPr>
              <a:xfrm>
                <a:off x="7123080" y="2973358"/>
                <a:ext cx="562040" cy="1312922"/>
              </a:xfrm>
              <a:prstGeom prst="rect">
                <a:avLst/>
              </a:prstGeom>
            </p:spPr>
          </p:pic>
        </mc:Fallback>
      </mc:AlternateContent>
      <p:sp>
        <p:nvSpPr>
          <p:cNvPr id="10" name="Title 1"/>
          <p:cNvSpPr txBox="1">
            <a:spLocks/>
          </p:cNvSpPr>
          <p:nvPr/>
        </p:nvSpPr>
        <p:spPr>
          <a:xfrm>
            <a:off x="252097" y="685800"/>
            <a:ext cx="8915400" cy="1066800"/>
          </a:xfrm>
          <a:prstGeom prst="rect">
            <a:avLst/>
          </a:prstGeom>
        </p:spPr>
        <p:txBody>
          <a:bodyPr vert="horz" lIns="91440" tIns="45720" rIns="91440" bIns="45720" rtlCol="0" anchor="ctr">
            <a:normAutofit fontScale="97500"/>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dirty="0"/>
              <a:t>SSS, SAS, ASA, AAS, HL or none?</a:t>
            </a:r>
          </a:p>
        </p:txBody>
      </p:sp>
      <p:sp>
        <p:nvSpPr>
          <p:cNvPr id="11" name="TextBox 10"/>
          <p:cNvSpPr txBox="1"/>
          <p:nvPr/>
        </p:nvSpPr>
        <p:spPr>
          <a:xfrm>
            <a:off x="7391400" y="5867400"/>
            <a:ext cx="1066800" cy="584776"/>
          </a:xfrm>
          <a:prstGeom prst="rect">
            <a:avLst/>
          </a:prstGeom>
          <a:noFill/>
        </p:spPr>
        <p:txBody>
          <a:bodyPr wrap="square" rtlCol="0">
            <a:spAutoFit/>
          </a:bodyPr>
          <a:lstStyle/>
          <a:p>
            <a:r>
              <a:rPr lang="en-US" sz="3200" dirty="0">
                <a:solidFill>
                  <a:srgbClr val="000090"/>
                </a:solidFill>
              </a:rPr>
              <a:t>SAS</a:t>
            </a:r>
          </a:p>
        </p:txBody>
      </p:sp>
    </p:spTree>
    <p:extLst>
      <p:ext uri="{BB962C8B-B14F-4D97-AF65-F5344CB8AC3E}">
        <p14:creationId xmlns:p14="http://schemas.microsoft.com/office/powerpoint/2010/main" val="3197552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a:t>   </a:t>
            </a:r>
          </a:p>
        </p:txBody>
      </p:sp>
      <p:sp>
        <p:nvSpPr>
          <p:cNvPr id="5" name="Isosceles Triangle 4"/>
          <p:cNvSpPr/>
          <p:nvPr/>
        </p:nvSpPr>
        <p:spPr>
          <a:xfrm rot="10800000">
            <a:off x="990600" y="2057400"/>
            <a:ext cx="3962400" cy="2514600"/>
          </a:xfrm>
          <a:prstGeom prst="triangle">
            <a:avLst>
              <a:gd name="adj" fmla="val 45804"/>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a:endParaRPr>
          </a:p>
        </p:txBody>
      </p:sp>
      <p:sp>
        <p:nvSpPr>
          <p:cNvPr id="6" name="Isosceles Triangle 5"/>
          <p:cNvSpPr/>
          <p:nvPr/>
        </p:nvSpPr>
        <p:spPr>
          <a:xfrm rot="10800000">
            <a:off x="4343400" y="3733800"/>
            <a:ext cx="3962400" cy="2514600"/>
          </a:xfrm>
          <a:prstGeom prst="triangle">
            <a:avLst>
              <a:gd name="adj" fmla="val 45804"/>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a:endParaRPr>
          </a:p>
        </p:txBody>
      </p:sp>
      <mc:AlternateContent xmlns:mc="http://schemas.openxmlformats.org/markup-compatibility/2006" xmlns:p14="http://schemas.microsoft.com/office/powerpoint/2010/main">
        <mc:Choice Requires="p14">
          <p:contentPart p14:bwMode="auto" r:id="rId2">
            <p14:nvContentPartPr>
              <p14:cNvPr id="6149" name="Ink 5"/>
              <p14:cNvContentPartPr>
                <a14:cpLocks xmlns:a14="http://schemas.microsoft.com/office/drawing/2010/main" noRot="1" noChangeAspect="1" noEditPoints="1" noChangeArrowheads="1" noChangeShapeType="1"/>
              </p14:cNvContentPartPr>
              <p14:nvPr/>
            </p14:nvContentPartPr>
            <p14:xfrm>
              <a:off x="1465263" y="2009775"/>
              <a:ext cx="225425" cy="501650"/>
            </p14:xfrm>
          </p:contentPart>
        </mc:Choice>
        <mc:Fallback xmlns="">
          <p:pic>
            <p:nvPicPr>
              <p:cNvPr id="6149" name="Ink 5"/>
              <p:cNvPicPr>
                <a:picLocks noRot="1" noChangeAspect="1" noEditPoints="1" noChangeArrowheads="1" noChangeShapeType="1"/>
              </p:cNvPicPr>
              <p:nvPr/>
            </p:nvPicPr>
            <p:blipFill>
              <a:blip r:embed="rId3"/>
              <a:stretch>
                <a:fillRect/>
              </a:stretch>
            </p:blipFill>
            <p:spPr>
              <a:xfrm>
                <a:off x="1446208" y="1990689"/>
                <a:ext cx="263535" cy="539823"/>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6150" name="Ink 6"/>
              <p14:cNvContentPartPr>
                <a14:cpLocks xmlns:a14="http://schemas.microsoft.com/office/drawing/2010/main" noRot="1" noChangeAspect="1" noEditPoints="1" noChangeArrowheads="1" noChangeShapeType="1"/>
              </p14:cNvContentPartPr>
              <p14:nvPr/>
            </p14:nvContentPartPr>
            <p14:xfrm>
              <a:off x="4745038" y="3727450"/>
              <a:ext cx="284162" cy="419100"/>
            </p14:xfrm>
          </p:contentPart>
        </mc:Choice>
        <mc:Fallback xmlns="">
          <p:pic>
            <p:nvPicPr>
              <p:cNvPr id="6150" name="Ink 6"/>
              <p:cNvPicPr>
                <a:picLocks noRot="1" noChangeAspect="1" noEditPoints="1" noChangeArrowheads="1" noChangeShapeType="1"/>
              </p:cNvPicPr>
              <p:nvPr/>
            </p:nvPicPr>
            <p:blipFill>
              <a:blip r:embed="rId5"/>
              <a:stretch>
                <a:fillRect/>
              </a:stretch>
            </p:blipFill>
            <p:spPr>
              <a:xfrm>
                <a:off x="4725974" y="3708367"/>
                <a:ext cx="322290" cy="457265"/>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6151" name="Ink 7"/>
              <p14:cNvContentPartPr>
                <a14:cpLocks xmlns:a14="http://schemas.microsoft.com/office/drawing/2010/main" noRot="1" noChangeAspect="1" noEditPoints="1" noChangeArrowheads="1" noChangeShapeType="1"/>
              </p14:cNvContentPartPr>
              <p14:nvPr/>
            </p14:nvContentPartPr>
            <p14:xfrm>
              <a:off x="4322763" y="2039938"/>
              <a:ext cx="319087" cy="603250"/>
            </p14:xfrm>
          </p:contentPart>
        </mc:Choice>
        <mc:Fallback xmlns="">
          <p:pic>
            <p:nvPicPr>
              <p:cNvPr id="6151" name="Ink 7"/>
              <p:cNvPicPr>
                <a:picLocks noRot="1" noChangeAspect="1" noEditPoints="1" noChangeArrowheads="1" noChangeShapeType="1"/>
              </p:cNvPicPr>
              <p:nvPr/>
            </p:nvPicPr>
            <p:blipFill>
              <a:blip r:embed="rId7"/>
              <a:stretch>
                <a:fillRect/>
              </a:stretch>
            </p:blipFill>
            <p:spPr>
              <a:xfrm>
                <a:off x="4303675" y="2020861"/>
                <a:ext cx="357262" cy="641403"/>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6152" name="Ink 8"/>
              <p14:cNvContentPartPr>
                <a14:cpLocks xmlns:a14="http://schemas.microsoft.com/office/drawing/2010/main" noRot="1" noChangeAspect="1" noEditPoints="1" noChangeArrowheads="1" noChangeShapeType="1"/>
              </p14:cNvContentPartPr>
              <p14:nvPr/>
            </p14:nvContentPartPr>
            <p14:xfrm>
              <a:off x="7540625" y="3678238"/>
              <a:ext cx="460375" cy="561975"/>
            </p14:xfrm>
          </p:contentPart>
        </mc:Choice>
        <mc:Fallback xmlns="">
          <p:pic>
            <p:nvPicPr>
              <p:cNvPr id="6152" name="Ink 8"/>
              <p:cNvPicPr>
                <a:picLocks noRot="1" noChangeAspect="1" noEditPoints="1" noChangeArrowheads="1" noChangeShapeType="1"/>
              </p:cNvPicPr>
              <p:nvPr/>
            </p:nvPicPr>
            <p:blipFill>
              <a:blip r:embed="rId9"/>
              <a:stretch>
                <a:fillRect/>
              </a:stretch>
            </p:blipFill>
            <p:spPr>
              <a:xfrm>
                <a:off x="7521548" y="3659157"/>
                <a:ext cx="498530" cy="600136"/>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6153" name="Ink 9"/>
              <p14:cNvContentPartPr>
                <a14:cpLocks xmlns:a14="http://schemas.microsoft.com/office/drawing/2010/main" noRot="1" noChangeAspect="1" noEditPoints="1" noChangeArrowheads="1" noChangeShapeType="1"/>
              </p14:cNvContentPartPr>
              <p14:nvPr/>
            </p14:nvContentPartPr>
            <p14:xfrm>
              <a:off x="2701925" y="3851275"/>
              <a:ext cx="769938" cy="444500"/>
            </p14:xfrm>
          </p:contentPart>
        </mc:Choice>
        <mc:Fallback xmlns="">
          <p:pic>
            <p:nvPicPr>
              <p:cNvPr id="6153" name="Ink 9"/>
              <p:cNvPicPr>
                <a:picLocks noRot="1" noChangeAspect="1" noEditPoints="1" noChangeArrowheads="1" noChangeShapeType="1"/>
              </p:cNvPicPr>
              <p:nvPr/>
            </p:nvPicPr>
            <p:blipFill>
              <a:blip r:embed="rId11"/>
              <a:stretch>
                <a:fillRect/>
              </a:stretch>
            </p:blipFill>
            <p:spPr>
              <a:xfrm>
                <a:off x="2682848" y="3832199"/>
                <a:ext cx="808093" cy="482651"/>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6154" name="Ink 10"/>
              <p14:cNvContentPartPr>
                <a14:cpLocks xmlns:a14="http://schemas.microsoft.com/office/drawing/2010/main" noRot="1" noChangeAspect="1" noEditPoints="1" noChangeArrowheads="1" noChangeShapeType="1"/>
              </p14:cNvContentPartPr>
              <p14:nvPr/>
            </p14:nvContentPartPr>
            <p14:xfrm>
              <a:off x="5957888" y="5524500"/>
              <a:ext cx="914400" cy="392113"/>
            </p14:xfrm>
          </p:contentPart>
        </mc:Choice>
        <mc:Fallback xmlns="">
          <p:pic>
            <p:nvPicPr>
              <p:cNvPr id="6154" name="Ink 10"/>
              <p:cNvPicPr>
                <a:picLocks noRot="1" noChangeAspect="1" noEditPoints="1" noChangeArrowheads="1" noChangeShapeType="1"/>
              </p:cNvPicPr>
              <p:nvPr/>
            </p:nvPicPr>
            <p:blipFill>
              <a:blip r:embed="rId13"/>
              <a:stretch>
                <a:fillRect/>
              </a:stretch>
            </p:blipFill>
            <p:spPr>
              <a:xfrm>
                <a:off x="5938816" y="5505416"/>
                <a:ext cx="952545" cy="430280"/>
              </a:xfrm>
              <a:prstGeom prst="rect">
                <a:avLst/>
              </a:prstGeom>
            </p:spPr>
          </p:pic>
        </mc:Fallback>
      </mc:AlternateContent>
      <p:sp>
        <p:nvSpPr>
          <p:cNvPr id="13" name="Title 1"/>
          <p:cNvSpPr txBox="1">
            <a:spLocks/>
          </p:cNvSpPr>
          <p:nvPr/>
        </p:nvSpPr>
        <p:spPr>
          <a:xfrm>
            <a:off x="252097" y="685800"/>
            <a:ext cx="8915400" cy="1066800"/>
          </a:xfrm>
          <a:prstGeom prst="rect">
            <a:avLst/>
          </a:prstGeom>
        </p:spPr>
        <p:txBody>
          <a:bodyPr vert="horz" lIns="91440" tIns="45720" rIns="91440" bIns="45720" rtlCol="0" anchor="ctr">
            <a:normAutofit fontScale="97500"/>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dirty="0"/>
              <a:t>SSS, SAS, ASA, AAS, HL or none?</a:t>
            </a:r>
          </a:p>
        </p:txBody>
      </p:sp>
      <p:sp>
        <p:nvSpPr>
          <p:cNvPr id="14" name="TextBox 13"/>
          <p:cNvSpPr txBox="1"/>
          <p:nvPr/>
        </p:nvSpPr>
        <p:spPr>
          <a:xfrm>
            <a:off x="7391400" y="5867400"/>
            <a:ext cx="1600200" cy="584776"/>
          </a:xfrm>
          <a:prstGeom prst="rect">
            <a:avLst/>
          </a:prstGeom>
          <a:noFill/>
        </p:spPr>
        <p:txBody>
          <a:bodyPr wrap="square" rtlCol="0">
            <a:spAutoFit/>
          </a:bodyPr>
          <a:lstStyle/>
          <a:p>
            <a:r>
              <a:rPr lang="en-US" sz="3200" dirty="0">
                <a:solidFill>
                  <a:srgbClr val="000090"/>
                </a:solidFill>
              </a:rPr>
              <a:t>none</a:t>
            </a:r>
          </a:p>
        </p:txBody>
      </p:sp>
    </p:spTree>
    <p:extLst>
      <p:ext uri="{BB962C8B-B14F-4D97-AF65-F5344CB8AC3E}">
        <p14:creationId xmlns:p14="http://schemas.microsoft.com/office/powerpoint/2010/main" val="1109974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Sometimes, there is more information than what is given in the diagram…</a:t>
            </a:r>
          </a:p>
        </p:txBody>
      </p:sp>
    </p:spTree>
    <p:extLst>
      <p:ext uri="{BB962C8B-B14F-4D97-AF65-F5344CB8AC3E}">
        <p14:creationId xmlns:p14="http://schemas.microsoft.com/office/powerpoint/2010/main" val="34700198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can you add to the diagram?</a:t>
            </a:r>
            <a:br>
              <a:rPr lang="en-US" dirty="0"/>
            </a:br>
            <a:r>
              <a:rPr lang="en-US" b="1" dirty="0"/>
              <a:t>State the reason.</a:t>
            </a:r>
            <a:endParaRPr lang="en-US" dirty="0"/>
          </a:p>
        </p:txBody>
      </p:sp>
      <p:sp>
        <p:nvSpPr>
          <p:cNvPr id="3" name="Content Placeholder 2"/>
          <p:cNvSpPr>
            <a:spLocks noGrp="1"/>
          </p:cNvSpPr>
          <p:nvPr>
            <p:ph idx="1"/>
          </p:nvPr>
        </p:nvSpPr>
        <p:spPr/>
        <p:txBody>
          <a:bodyPr/>
          <a:lstStyle/>
          <a:p>
            <a:pPr>
              <a:buNone/>
            </a:pPr>
            <a:r>
              <a:rPr lang="en-US" dirty="0"/>
              <a:t>    </a:t>
            </a:r>
          </a:p>
        </p:txBody>
      </p:sp>
      <p:sp>
        <p:nvSpPr>
          <p:cNvPr id="4" name="Isosceles Triangle 3"/>
          <p:cNvSpPr/>
          <p:nvPr/>
        </p:nvSpPr>
        <p:spPr>
          <a:xfrm rot="1441799">
            <a:off x="2121677" y="2188860"/>
            <a:ext cx="2081044" cy="2320535"/>
          </a:xfrm>
          <a:prstGeom prst="triangle">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a:endParaRPr>
          </a:p>
        </p:txBody>
      </p:sp>
      <p:sp>
        <p:nvSpPr>
          <p:cNvPr id="5" name="Isosceles Triangle 4"/>
          <p:cNvSpPr/>
          <p:nvPr/>
        </p:nvSpPr>
        <p:spPr>
          <a:xfrm rot="19940987" flipH="1">
            <a:off x="2969626" y="2175246"/>
            <a:ext cx="2366546" cy="2214999"/>
          </a:xfrm>
          <a:prstGeom prst="triangle">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a:endParaRPr>
          </a:p>
        </p:txBody>
      </p:sp>
      <mc:AlternateContent xmlns:mc="http://schemas.openxmlformats.org/markup-compatibility/2006" xmlns:p14="http://schemas.microsoft.com/office/powerpoint/2010/main">
        <mc:Choice Requires="p14">
          <p:contentPart p14:bwMode="auto" r:id="rId2">
            <p14:nvContentPartPr>
              <p14:cNvPr id="7179" name="Ink 11"/>
              <p14:cNvContentPartPr>
                <a14:cpLocks xmlns:a14="http://schemas.microsoft.com/office/drawing/2010/main" noRot="1" noChangeAspect="1" noEditPoints="1" noChangeArrowheads="1" noChangeShapeType="1"/>
              </p14:cNvContentPartPr>
              <p14:nvPr/>
            </p14:nvContentPartPr>
            <p14:xfrm>
              <a:off x="2162175" y="3571875"/>
              <a:ext cx="319088" cy="657225"/>
            </p14:xfrm>
          </p:contentPart>
        </mc:Choice>
        <mc:Fallback xmlns="">
          <p:pic>
            <p:nvPicPr>
              <p:cNvPr id="7179" name="Ink 11"/>
              <p:cNvPicPr>
                <a:picLocks noRot="1" noChangeAspect="1" noEditPoints="1" noChangeArrowheads="1" noChangeShapeType="1"/>
              </p:cNvPicPr>
              <p:nvPr/>
            </p:nvPicPr>
            <p:blipFill>
              <a:blip r:embed="rId3"/>
              <a:stretch>
                <a:fillRect/>
              </a:stretch>
            </p:blipFill>
            <p:spPr>
              <a:xfrm>
                <a:off x="2143087" y="3552799"/>
                <a:ext cx="357263" cy="695377"/>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7180" name="Ink 12"/>
              <p14:cNvContentPartPr>
                <a14:cpLocks xmlns:a14="http://schemas.microsoft.com/office/drawing/2010/main" noRot="1" noChangeAspect="1" noEditPoints="1" noChangeArrowheads="1" noChangeShapeType="1"/>
              </p14:cNvContentPartPr>
              <p14:nvPr/>
            </p14:nvContentPartPr>
            <p14:xfrm>
              <a:off x="3149600" y="4202113"/>
              <a:ext cx="931863" cy="395287"/>
            </p14:xfrm>
          </p:contentPart>
        </mc:Choice>
        <mc:Fallback xmlns="">
          <p:pic>
            <p:nvPicPr>
              <p:cNvPr id="7180" name="Ink 12"/>
              <p:cNvPicPr>
                <a:picLocks noRot="1" noChangeAspect="1" noEditPoints="1" noChangeArrowheads="1" noChangeShapeType="1"/>
              </p:cNvPicPr>
              <p:nvPr/>
            </p:nvPicPr>
            <p:blipFill>
              <a:blip r:embed="rId5"/>
              <a:stretch>
                <a:fillRect/>
              </a:stretch>
            </p:blipFill>
            <p:spPr>
              <a:xfrm>
                <a:off x="3130524" y="4183033"/>
                <a:ext cx="970016" cy="433448"/>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7181" name="Ink 13"/>
              <p14:cNvContentPartPr>
                <a14:cpLocks xmlns:a14="http://schemas.microsoft.com/office/drawing/2010/main" noRot="1" noChangeAspect="1" noEditPoints="1" noChangeArrowheads="1" noChangeShapeType="1"/>
              </p14:cNvContentPartPr>
              <p14:nvPr/>
            </p14:nvContentPartPr>
            <p14:xfrm>
              <a:off x="4994275" y="3308350"/>
              <a:ext cx="323850" cy="741363"/>
            </p14:xfrm>
          </p:contentPart>
        </mc:Choice>
        <mc:Fallback xmlns="">
          <p:pic>
            <p:nvPicPr>
              <p:cNvPr id="7181" name="Ink 13"/>
              <p:cNvPicPr>
                <a:picLocks noRot="1" noChangeAspect="1" noEditPoints="1" noChangeArrowheads="1" noChangeShapeType="1"/>
              </p:cNvPicPr>
              <p:nvPr/>
            </p:nvPicPr>
            <p:blipFill>
              <a:blip r:embed="rId7"/>
              <a:stretch>
                <a:fillRect/>
              </a:stretch>
            </p:blipFill>
            <p:spPr>
              <a:xfrm>
                <a:off x="4975204" y="3289267"/>
                <a:ext cx="361992" cy="779529"/>
              </a:xfrm>
              <a:prstGeom prst="rect">
                <a:avLst/>
              </a:prstGeom>
            </p:spPr>
          </p:pic>
        </mc:Fallback>
      </mc:AlternateContent>
    </p:spTree>
    <p:extLst>
      <p:ext uri="{BB962C8B-B14F-4D97-AF65-F5344CB8AC3E}">
        <p14:creationId xmlns:p14="http://schemas.microsoft.com/office/powerpoint/2010/main" val="33772811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normAutofit fontScale="90000"/>
          </a:bodyPr>
          <a:lstStyle/>
          <a:p>
            <a:r>
              <a:rPr lang="en-US" dirty="0"/>
              <a:t>What can you add to the diagram?</a:t>
            </a:r>
            <a:br>
              <a:rPr lang="en-US" dirty="0"/>
            </a:br>
            <a:r>
              <a:rPr lang="en-US" b="1" dirty="0"/>
              <a:t>State the reason.</a:t>
            </a:r>
            <a:endParaRPr lang="en-US" dirty="0"/>
          </a:p>
        </p:txBody>
      </p:sp>
      <p:sp>
        <p:nvSpPr>
          <p:cNvPr id="3" name="Content Placeholder 2"/>
          <p:cNvSpPr>
            <a:spLocks noGrp="1"/>
          </p:cNvSpPr>
          <p:nvPr>
            <p:ph idx="1"/>
          </p:nvPr>
        </p:nvSpPr>
        <p:spPr/>
        <p:txBody>
          <a:bodyPr/>
          <a:lstStyle/>
          <a:p>
            <a:pPr>
              <a:buNone/>
            </a:pPr>
            <a:r>
              <a:rPr lang="en-US" dirty="0"/>
              <a:t>    </a:t>
            </a:r>
          </a:p>
        </p:txBody>
      </p:sp>
      <p:sp>
        <p:nvSpPr>
          <p:cNvPr id="4" name="Isosceles Triangle 3"/>
          <p:cNvSpPr/>
          <p:nvPr/>
        </p:nvSpPr>
        <p:spPr>
          <a:xfrm rot="5400000">
            <a:off x="2121677" y="2218810"/>
            <a:ext cx="2081044" cy="2320535"/>
          </a:xfrm>
          <a:prstGeom prst="triangle">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a:endParaRPr>
          </a:p>
        </p:txBody>
      </p:sp>
      <p:sp>
        <p:nvSpPr>
          <p:cNvPr id="6" name="Isosceles Triangle 5"/>
          <p:cNvSpPr/>
          <p:nvPr/>
        </p:nvSpPr>
        <p:spPr>
          <a:xfrm rot="5400000" flipV="1">
            <a:off x="4473510" y="2187510"/>
            <a:ext cx="2081044" cy="2383135"/>
          </a:xfrm>
          <a:prstGeom prst="triangle">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a:endParaRPr>
          </a:p>
        </p:txBody>
      </p:sp>
      <mc:AlternateContent xmlns:mc="http://schemas.openxmlformats.org/markup-compatibility/2006" xmlns:p14="http://schemas.microsoft.com/office/powerpoint/2010/main">
        <mc:Choice Requires="p14">
          <p:contentPart p14:bwMode="auto" r:id="rId2">
            <p14:nvContentPartPr>
              <p14:cNvPr id="10250" name="Ink 10"/>
              <p14:cNvContentPartPr>
                <a14:cpLocks xmlns:a14="http://schemas.microsoft.com/office/drawing/2010/main" noRot="1" noChangeAspect="1" noEditPoints="1" noChangeArrowheads="1" noChangeShapeType="1"/>
              </p14:cNvContentPartPr>
              <p14:nvPr/>
            </p14:nvContentPartPr>
            <p14:xfrm>
              <a:off x="3021013" y="2608263"/>
              <a:ext cx="211137" cy="488950"/>
            </p14:xfrm>
          </p:contentPart>
        </mc:Choice>
        <mc:Fallback xmlns="">
          <p:pic>
            <p:nvPicPr>
              <p:cNvPr id="10250" name="Ink 10"/>
              <p:cNvPicPr>
                <a:picLocks noRot="1" noChangeAspect="1" noEditPoints="1" noChangeArrowheads="1" noChangeShapeType="1"/>
              </p:cNvPicPr>
              <p:nvPr/>
            </p:nvPicPr>
            <p:blipFill>
              <a:blip r:embed="rId3"/>
              <a:stretch>
                <a:fillRect/>
              </a:stretch>
            </p:blipFill>
            <p:spPr>
              <a:xfrm>
                <a:off x="3001917" y="2589180"/>
                <a:ext cx="249329" cy="527115"/>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10251" name="Ink 11"/>
              <p14:cNvContentPartPr>
                <a14:cpLocks xmlns:a14="http://schemas.microsoft.com/office/drawing/2010/main" noRot="1" noChangeAspect="1" noEditPoints="1" noChangeArrowheads="1" noChangeShapeType="1"/>
              </p14:cNvContentPartPr>
              <p14:nvPr/>
            </p14:nvContentPartPr>
            <p14:xfrm>
              <a:off x="2033588" y="2576513"/>
              <a:ext cx="387350" cy="260350"/>
            </p14:xfrm>
          </p:contentPart>
        </mc:Choice>
        <mc:Fallback xmlns="">
          <p:pic>
            <p:nvPicPr>
              <p:cNvPr id="10251" name="Ink 11"/>
              <p:cNvPicPr>
                <a:picLocks noRot="1" noChangeAspect="1" noEditPoints="1" noChangeArrowheads="1" noChangeShapeType="1"/>
              </p:cNvPicPr>
              <p:nvPr/>
            </p:nvPicPr>
            <p:blipFill>
              <a:blip r:embed="rId5"/>
              <a:stretch>
                <a:fillRect/>
              </a:stretch>
            </p:blipFill>
            <p:spPr>
              <a:xfrm>
                <a:off x="2014508" y="2557428"/>
                <a:ext cx="425509" cy="29852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10252" name="Ink 12"/>
              <p14:cNvContentPartPr>
                <a14:cpLocks xmlns:a14="http://schemas.microsoft.com/office/drawing/2010/main" noRot="1" noChangeAspect="1" noEditPoints="1" noChangeArrowheads="1" noChangeShapeType="1"/>
              </p14:cNvContentPartPr>
              <p14:nvPr/>
            </p14:nvContentPartPr>
            <p14:xfrm>
              <a:off x="6142038" y="3821113"/>
              <a:ext cx="574675" cy="339725"/>
            </p14:xfrm>
          </p:contentPart>
        </mc:Choice>
        <mc:Fallback xmlns="">
          <p:pic>
            <p:nvPicPr>
              <p:cNvPr id="10252" name="Ink 12"/>
              <p:cNvPicPr>
                <a:picLocks noRot="1" noChangeAspect="1" noEditPoints="1" noChangeArrowheads="1" noChangeShapeType="1"/>
              </p:cNvPicPr>
              <p:nvPr/>
            </p:nvPicPr>
            <p:blipFill>
              <a:blip r:embed="rId7"/>
              <a:stretch>
                <a:fillRect/>
              </a:stretch>
            </p:blipFill>
            <p:spPr>
              <a:xfrm>
                <a:off x="6122954" y="3802039"/>
                <a:ext cx="612843" cy="377872"/>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10253" name="Ink 13"/>
              <p14:cNvContentPartPr>
                <a14:cpLocks xmlns:a14="http://schemas.microsoft.com/office/drawing/2010/main" noRot="1" noChangeAspect="1" noEditPoints="1" noChangeArrowheads="1" noChangeShapeType="1"/>
              </p14:cNvContentPartPr>
              <p14:nvPr/>
            </p14:nvContentPartPr>
            <p14:xfrm>
              <a:off x="5397500" y="3630613"/>
              <a:ext cx="120650" cy="398462"/>
            </p14:xfrm>
          </p:contentPart>
        </mc:Choice>
        <mc:Fallback xmlns="">
          <p:pic>
            <p:nvPicPr>
              <p:cNvPr id="10253" name="Ink 13"/>
              <p:cNvPicPr>
                <a:picLocks noRot="1" noChangeAspect="1" noEditPoints="1" noChangeArrowheads="1" noChangeShapeType="1"/>
              </p:cNvPicPr>
              <p:nvPr/>
            </p:nvPicPr>
            <p:blipFill>
              <a:blip r:embed="rId9"/>
              <a:stretch>
                <a:fillRect/>
              </a:stretch>
            </p:blipFill>
            <p:spPr>
              <a:xfrm>
                <a:off x="5378412" y="3611536"/>
                <a:ext cx="158826" cy="436616"/>
              </a:xfrm>
              <a:prstGeom prst="rect">
                <a:avLst/>
              </a:prstGeom>
            </p:spPr>
          </p:pic>
        </mc:Fallback>
      </mc:AlternateContent>
    </p:spTree>
    <p:extLst>
      <p:ext uri="{BB962C8B-B14F-4D97-AF65-F5344CB8AC3E}">
        <p14:creationId xmlns:p14="http://schemas.microsoft.com/office/powerpoint/2010/main" val="24864466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can you add to the diagram?</a:t>
            </a:r>
            <a:br>
              <a:rPr lang="en-US" dirty="0"/>
            </a:br>
            <a:r>
              <a:rPr lang="en-US" b="1" dirty="0"/>
              <a:t>State the reason.</a:t>
            </a:r>
            <a:endParaRPr lang="en-US" dirty="0"/>
          </a:p>
        </p:txBody>
      </p:sp>
      <p:sp>
        <p:nvSpPr>
          <p:cNvPr id="3" name="Content Placeholder 2"/>
          <p:cNvSpPr>
            <a:spLocks noGrp="1"/>
          </p:cNvSpPr>
          <p:nvPr>
            <p:ph idx="1"/>
          </p:nvPr>
        </p:nvSpPr>
        <p:spPr/>
        <p:txBody>
          <a:bodyPr/>
          <a:lstStyle/>
          <a:p>
            <a:pPr>
              <a:buNone/>
            </a:pPr>
            <a:r>
              <a:rPr lang="en-US" dirty="0"/>
              <a:t>   </a:t>
            </a:r>
          </a:p>
          <a:p>
            <a:pPr>
              <a:buNone/>
            </a:pPr>
            <a:endParaRPr lang="en-US" dirty="0"/>
          </a:p>
          <a:p>
            <a:pPr>
              <a:buNone/>
            </a:pPr>
            <a:endParaRPr lang="en-US" dirty="0"/>
          </a:p>
          <a:p>
            <a:pPr>
              <a:buNone/>
            </a:pPr>
            <a:endParaRPr lang="en-US" dirty="0"/>
          </a:p>
          <a:p>
            <a:pPr>
              <a:buNone/>
            </a:pPr>
            <a:endParaRPr lang="en-US" dirty="0"/>
          </a:p>
          <a:p>
            <a:pPr>
              <a:buNone/>
            </a:pPr>
            <a:endParaRPr lang="en-US" dirty="0"/>
          </a:p>
          <a:p>
            <a:pPr>
              <a:buNone/>
            </a:pPr>
            <a:endParaRPr lang="en-US" dirty="0"/>
          </a:p>
          <a:p>
            <a:pPr>
              <a:buNone/>
            </a:pPr>
            <a:endParaRPr lang="en-US" dirty="0"/>
          </a:p>
          <a:p>
            <a:pPr>
              <a:buNone/>
            </a:pPr>
            <a:r>
              <a:rPr lang="en-US" dirty="0"/>
              <a:t>C is the midpoint of segment BD.</a:t>
            </a:r>
          </a:p>
          <a:p>
            <a:pPr>
              <a:buNone/>
            </a:pPr>
            <a:endParaRPr lang="en-US" dirty="0"/>
          </a:p>
          <a:p>
            <a:pPr>
              <a:buNone/>
            </a:pPr>
            <a:endParaRPr lang="en-US" dirty="0"/>
          </a:p>
          <a:p>
            <a:pPr>
              <a:buNone/>
            </a:pPr>
            <a:endParaRPr lang="en-US" dirty="0"/>
          </a:p>
          <a:p>
            <a:pPr>
              <a:buNone/>
            </a:pPr>
            <a:endParaRPr lang="en-US" dirty="0"/>
          </a:p>
          <a:p>
            <a:pPr>
              <a:buNone/>
            </a:pPr>
            <a:endParaRPr lang="en-US" dirty="0"/>
          </a:p>
        </p:txBody>
      </p:sp>
      <p:sp>
        <p:nvSpPr>
          <p:cNvPr id="4" name="Isosceles Triangle 3"/>
          <p:cNvSpPr/>
          <p:nvPr/>
        </p:nvSpPr>
        <p:spPr>
          <a:xfrm>
            <a:off x="1524000" y="2057400"/>
            <a:ext cx="2678721" cy="2320535"/>
          </a:xfrm>
          <a:prstGeom prst="triangle">
            <a:avLst>
              <a:gd name="adj" fmla="val 0"/>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a:endParaRPr>
          </a:p>
        </p:txBody>
      </p:sp>
      <p:sp>
        <p:nvSpPr>
          <p:cNvPr id="6" name="Isosceles Triangle 5"/>
          <p:cNvSpPr/>
          <p:nvPr/>
        </p:nvSpPr>
        <p:spPr>
          <a:xfrm flipH="1">
            <a:off x="4190997" y="2057400"/>
            <a:ext cx="2667002" cy="2320535"/>
          </a:xfrm>
          <a:prstGeom prst="triangle">
            <a:avLst>
              <a:gd name="adj" fmla="val 0"/>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a:endParaRPr>
          </a:p>
        </p:txBody>
      </p:sp>
      <mc:AlternateContent xmlns:mc="http://schemas.openxmlformats.org/markup-compatibility/2006" xmlns:p14="http://schemas.microsoft.com/office/powerpoint/2010/main">
        <mc:Choice Requires="p14">
          <p:contentPart p14:bwMode="auto" r:id="rId2">
            <p14:nvContentPartPr>
              <p14:cNvPr id="8199" name="Ink 7"/>
              <p14:cNvContentPartPr>
                <a14:cpLocks xmlns:a14="http://schemas.microsoft.com/office/drawing/2010/main" noRot="1" noChangeAspect="1" noEditPoints="1" noChangeArrowheads="1" noChangeShapeType="1"/>
              </p14:cNvContentPartPr>
              <p14:nvPr/>
            </p14:nvContentPartPr>
            <p14:xfrm>
              <a:off x="1465263" y="1603375"/>
              <a:ext cx="236537" cy="457200"/>
            </p14:xfrm>
          </p:contentPart>
        </mc:Choice>
        <mc:Fallback xmlns="">
          <p:pic>
            <p:nvPicPr>
              <p:cNvPr id="8199" name="Ink 7"/>
              <p:cNvPicPr>
                <a:picLocks noRot="1" noChangeAspect="1" noEditPoints="1" noChangeArrowheads="1" noChangeShapeType="1"/>
              </p:cNvPicPr>
              <p:nvPr/>
            </p:nvPicPr>
            <p:blipFill>
              <a:blip r:embed="rId3"/>
              <a:stretch>
                <a:fillRect/>
              </a:stretch>
            </p:blipFill>
            <p:spPr>
              <a:xfrm>
                <a:off x="1446182" y="1584295"/>
                <a:ext cx="274700" cy="49536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8200" name="Ink 8"/>
              <p14:cNvContentPartPr>
                <a14:cpLocks xmlns:a14="http://schemas.microsoft.com/office/drawing/2010/main" noRot="1" noChangeAspect="1" noEditPoints="1" noChangeArrowheads="1" noChangeShapeType="1"/>
              </p14:cNvContentPartPr>
              <p14:nvPr/>
            </p14:nvContentPartPr>
            <p14:xfrm>
              <a:off x="1150938" y="4257675"/>
              <a:ext cx="193675" cy="377825"/>
            </p14:xfrm>
          </p:contentPart>
        </mc:Choice>
        <mc:Fallback xmlns="">
          <p:pic>
            <p:nvPicPr>
              <p:cNvPr id="8200" name="Ink 8"/>
              <p:cNvPicPr>
                <a:picLocks noRot="1" noChangeAspect="1" noEditPoints="1" noChangeArrowheads="1" noChangeShapeType="1"/>
              </p:cNvPicPr>
              <p:nvPr/>
            </p:nvPicPr>
            <p:blipFill>
              <a:blip r:embed="rId5"/>
              <a:stretch>
                <a:fillRect/>
              </a:stretch>
            </p:blipFill>
            <p:spPr>
              <a:xfrm>
                <a:off x="1131858" y="4238604"/>
                <a:ext cx="231834" cy="415967"/>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8201" name="Ink 9"/>
              <p14:cNvContentPartPr>
                <a14:cpLocks xmlns:a14="http://schemas.microsoft.com/office/drawing/2010/main" noRot="1" noChangeAspect="1" noEditPoints="1" noChangeArrowheads="1" noChangeShapeType="1"/>
              </p14:cNvContentPartPr>
              <p14:nvPr/>
            </p14:nvContentPartPr>
            <p14:xfrm>
              <a:off x="4008438" y="4516438"/>
              <a:ext cx="328612" cy="388937"/>
            </p14:xfrm>
          </p:contentPart>
        </mc:Choice>
        <mc:Fallback xmlns="">
          <p:pic>
            <p:nvPicPr>
              <p:cNvPr id="8201" name="Ink 9"/>
              <p:cNvPicPr>
                <a:picLocks noRot="1" noChangeAspect="1" noEditPoints="1" noChangeArrowheads="1" noChangeShapeType="1"/>
              </p:cNvPicPr>
              <p:nvPr/>
            </p:nvPicPr>
            <p:blipFill>
              <a:blip r:embed="rId7"/>
              <a:stretch>
                <a:fillRect/>
              </a:stretch>
            </p:blipFill>
            <p:spPr>
              <a:xfrm>
                <a:off x="3989362" y="4497351"/>
                <a:ext cx="366764" cy="42711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8202" name="Ink 10"/>
              <p14:cNvContentPartPr>
                <a14:cpLocks xmlns:a14="http://schemas.microsoft.com/office/drawing/2010/main" noRot="1" noChangeAspect="1" noEditPoints="1" noChangeArrowheads="1" noChangeShapeType="1"/>
              </p14:cNvContentPartPr>
              <p14:nvPr/>
            </p14:nvContentPartPr>
            <p14:xfrm>
              <a:off x="6951663" y="4340225"/>
              <a:ext cx="187325" cy="377825"/>
            </p14:xfrm>
          </p:contentPart>
        </mc:Choice>
        <mc:Fallback xmlns="">
          <p:pic>
            <p:nvPicPr>
              <p:cNvPr id="8202" name="Ink 10"/>
              <p:cNvPicPr>
                <a:picLocks noRot="1" noChangeAspect="1" noEditPoints="1" noChangeArrowheads="1" noChangeShapeType="1"/>
              </p:cNvPicPr>
              <p:nvPr/>
            </p:nvPicPr>
            <p:blipFill>
              <a:blip r:embed="rId9"/>
              <a:stretch>
                <a:fillRect/>
              </a:stretch>
            </p:blipFill>
            <p:spPr>
              <a:xfrm>
                <a:off x="6932570" y="4321154"/>
                <a:ext cx="225510" cy="415967"/>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8203" name="Ink 11"/>
              <p14:cNvContentPartPr>
                <a14:cpLocks xmlns:a14="http://schemas.microsoft.com/office/drawing/2010/main" noRot="1" noChangeAspect="1" noEditPoints="1" noChangeArrowheads="1" noChangeShapeType="1"/>
              </p14:cNvContentPartPr>
              <p14:nvPr/>
            </p14:nvContentPartPr>
            <p14:xfrm>
              <a:off x="6948488" y="1814513"/>
              <a:ext cx="242887" cy="517525"/>
            </p14:xfrm>
          </p:contentPart>
        </mc:Choice>
        <mc:Fallback xmlns="">
          <p:pic>
            <p:nvPicPr>
              <p:cNvPr id="8203" name="Ink 11"/>
              <p:cNvPicPr>
                <a:picLocks noRot="1" noChangeAspect="1" noEditPoints="1" noChangeArrowheads="1" noChangeShapeType="1"/>
              </p:cNvPicPr>
              <p:nvPr/>
            </p:nvPicPr>
            <p:blipFill>
              <a:blip r:embed="rId11"/>
              <a:stretch>
                <a:fillRect/>
              </a:stretch>
            </p:blipFill>
            <p:spPr>
              <a:xfrm>
                <a:off x="6929417" y="1795439"/>
                <a:ext cx="281029" cy="555674"/>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8206" name="Ink 14"/>
              <p14:cNvContentPartPr>
                <a14:cpLocks xmlns:a14="http://schemas.microsoft.com/office/drawing/2010/main" noRot="1" noChangeAspect="1" noEditPoints="1" noChangeArrowheads="1" noChangeShapeType="1"/>
              </p14:cNvContentPartPr>
              <p14:nvPr/>
            </p14:nvContentPartPr>
            <p14:xfrm>
              <a:off x="2795588" y="3003550"/>
              <a:ext cx="304800" cy="554038"/>
            </p14:xfrm>
          </p:contentPart>
        </mc:Choice>
        <mc:Fallback xmlns="">
          <p:pic>
            <p:nvPicPr>
              <p:cNvPr id="8206" name="Ink 14"/>
              <p:cNvPicPr>
                <a:picLocks noRot="1" noChangeAspect="1" noEditPoints="1" noChangeArrowheads="1" noChangeShapeType="1"/>
              </p:cNvPicPr>
              <p:nvPr/>
            </p:nvPicPr>
            <p:blipFill>
              <a:blip r:embed="rId13"/>
              <a:stretch>
                <a:fillRect/>
              </a:stretch>
            </p:blipFill>
            <p:spPr>
              <a:xfrm>
                <a:off x="2776516" y="2984470"/>
                <a:ext cx="342945" cy="592198"/>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8207" name="Ink 15"/>
              <p14:cNvContentPartPr>
                <a14:cpLocks xmlns:a14="http://schemas.microsoft.com/office/drawing/2010/main" noRot="1" noChangeAspect="1" noEditPoints="1" noChangeArrowheads="1" noChangeShapeType="1"/>
              </p14:cNvContentPartPr>
              <p14:nvPr/>
            </p14:nvContentPartPr>
            <p14:xfrm>
              <a:off x="5310188" y="3106738"/>
              <a:ext cx="257175" cy="415925"/>
            </p14:xfrm>
          </p:contentPart>
        </mc:Choice>
        <mc:Fallback xmlns="">
          <p:pic>
            <p:nvPicPr>
              <p:cNvPr id="8207" name="Ink 15"/>
              <p:cNvPicPr>
                <a:picLocks noRot="1" noChangeAspect="1" noEditPoints="1" noChangeArrowheads="1" noChangeShapeType="1"/>
              </p:cNvPicPr>
              <p:nvPr/>
            </p:nvPicPr>
            <p:blipFill>
              <a:blip r:embed="rId15"/>
              <a:stretch>
                <a:fillRect/>
              </a:stretch>
            </p:blipFill>
            <p:spPr>
              <a:xfrm>
                <a:off x="5291098" y="3087652"/>
                <a:ext cx="295355" cy="454096"/>
              </a:xfrm>
              <a:prstGeom prst="rect">
                <a:avLst/>
              </a:prstGeom>
            </p:spPr>
          </p:pic>
        </mc:Fallback>
      </mc:AlternateContent>
    </p:spTree>
    <p:extLst>
      <p:ext uri="{BB962C8B-B14F-4D97-AF65-F5344CB8AC3E}">
        <p14:creationId xmlns:p14="http://schemas.microsoft.com/office/powerpoint/2010/main" val="41393852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can you add to the diagram?</a:t>
            </a:r>
            <a:br>
              <a:rPr lang="en-US" dirty="0"/>
            </a:br>
            <a:r>
              <a:rPr lang="en-US" b="1" dirty="0"/>
              <a:t>State the reason.</a:t>
            </a:r>
            <a:endParaRPr lang="en-US" dirty="0"/>
          </a:p>
        </p:txBody>
      </p:sp>
      <p:sp>
        <p:nvSpPr>
          <p:cNvPr id="3" name="Content Placeholder 2"/>
          <p:cNvSpPr>
            <a:spLocks noGrp="1"/>
          </p:cNvSpPr>
          <p:nvPr>
            <p:ph idx="1"/>
          </p:nvPr>
        </p:nvSpPr>
        <p:spPr/>
        <p:txBody>
          <a:bodyPr>
            <a:normAutofit/>
          </a:bodyPr>
          <a:lstStyle/>
          <a:p>
            <a:pPr>
              <a:buNone/>
            </a:pPr>
            <a:r>
              <a:rPr lang="en-US" dirty="0"/>
              <a:t>    </a:t>
            </a:r>
          </a:p>
          <a:p>
            <a:pPr>
              <a:buNone/>
            </a:pPr>
            <a:endParaRPr lang="en-US" dirty="0"/>
          </a:p>
          <a:p>
            <a:pPr>
              <a:buNone/>
            </a:pPr>
            <a:endParaRPr lang="en-US" dirty="0"/>
          </a:p>
          <a:p>
            <a:pPr>
              <a:buNone/>
            </a:pPr>
            <a:endParaRPr lang="en-US" dirty="0"/>
          </a:p>
          <a:p>
            <a:pPr>
              <a:buNone/>
            </a:pPr>
            <a:endParaRPr lang="en-US" dirty="0"/>
          </a:p>
          <a:p>
            <a:pPr>
              <a:buNone/>
            </a:pPr>
            <a:endParaRPr lang="en-US" dirty="0"/>
          </a:p>
          <a:p>
            <a:pPr>
              <a:buNone/>
            </a:pPr>
            <a:endParaRPr lang="en-US" dirty="0"/>
          </a:p>
          <a:p>
            <a:pPr>
              <a:buNone/>
            </a:pPr>
            <a:endParaRPr lang="en-US" dirty="0"/>
          </a:p>
          <a:p>
            <a:pPr>
              <a:buNone/>
            </a:pPr>
            <a:endParaRPr lang="en-US" dirty="0"/>
          </a:p>
          <a:p>
            <a:pPr>
              <a:buNone/>
            </a:pPr>
            <a:r>
              <a:rPr lang="en-US" dirty="0"/>
              <a:t>FH bisects angle GHI.</a:t>
            </a:r>
          </a:p>
        </p:txBody>
      </p:sp>
      <p:sp>
        <p:nvSpPr>
          <p:cNvPr id="4" name="Isosceles Triangle 3"/>
          <p:cNvSpPr/>
          <p:nvPr/>
        </p:nvSpPr>
        <p:spPr>
          <a:xfrm rot="1441799">
            <a:off x="2120174" y="2002692"/>
            <a:ext cx="2079937" cy="2243015"/>
          </a:xfrm>
          <a:prstGeom prst="triangle">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a:endParaRPr>
          </a:p>
        </p:txBody>
      </p:sp>
      <p:sp>
        <p:nvSpPr>
          <p:cNvPr id="5" name="Isosceles Triangle 4"/>
          <p:cNvSpPr/>
          <p:nvPr/>
        </p:nvSpPr>
        <p:spPr>
          <a:xfrm rot="19888234" flipH="1">
            <a:off x="2976071" y="1926339"/>
            <a:ext cx="2366546" cy="2214999"/>
          </a:xfrm>
          <a:prstGeom prst="triangle">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a:endParaRPr>
          </a:p>
        </p:txBody>
      </p:sp>
      <mc:AlternateContent xmlns:mc="http://schemas.openxmlformats.org/markup-compatibility/2006" xmlns:p14="http://schemas.microsoft.com/office/powerpoint/2010/main">
        <mc:Choice Requires="p14">
          <p:contentPart p14:bwMode="auto" r:id="rId2">
            <p14:nvContentPartPr>
              <p14:cNvPr id="9225" name="Ink 9"/>
              <p14:cNvContentPartPr>
                <a14:cpLocks xmlns:a14="http://schemas.microsoft.com/office/drawing/2010/main" noRot="1" noChangeAspect="1" noEditPoints="1" noChangeArrowheads="1" noChangeShapeType="1"/>
              </p14:cNvContentPartPr>
              <p14:nvPr/>
            </p14:nvContentPartPr>
            <p14:xfrm>
              <a:off x="3505200" y="1447800"/>
              <a:ext cx="349250" cy="542925"/>
            </p14:xfrm>
          </p:contentPart>
        </mc:Choice>
        <mc:Fallback xmlns="">
          <p:pic>
            <p:nvPicPr>
              <p:cNvPr id="9225" name="Ink 9"/>
              <p:cNvPicPr>
                <a:picLocks noRot="1" noChangeAspect="1" noEditPoints="1" noChangeArrowheads="1" noChangeShapeType="1"/>
              </p:cNvPicPr>
              <p:nvPr/>
            </p:nvPicPr>
            <p:blipFill>
              <a:blip r:embed="rId3"/>
              <a:stretch>
                <a:fillRect/>
              </a:stretch>
            </p:blipFill>
            <p:spPr>
              <a:xfrm>
                <a:off x="3486117" y="1428718"/>
                <a:ext cx="387415" cy="581088"/>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9226" name="Ink 10"/>
              <p14:cNvContentPartPr>
                <a14:cpLocks xmlns:a14="http://schemas.microsoft.com/office/drawing/2010/main" noRot="1" noChangeAspect="1" noEditPoints="1" noChangeArrowheads="1" noChangeShapeType="1"/>
              </p14:cNvContentPartPr>
              <p14:nvPr/>
            </p14:nvContentPartPr>
            <p14:xfrm>
              <a:off x="1309688" y="3716338"/>
              <a:ext cx="422275" cy="547687"/>
            </p14:xfrm>
          </p:contentPart>
        </mc:Choice>
        <mc:Fallback xmlns="">
          <p:pic>
            <p:nvPicPr>
              <p:cNvPr id="9226" name="Ink 10"/>
              <p:cNvPicPr>
                <a:picLocks noRot="1" noChangeAspect="1" noEditPoints="1" noChangeArrowheads="1" noChangeShapeType="1"/>
              </p:cNvPicPr>
              <p:nvPr/>
            </p:nvPicPr>
            <p:blipFill>
              <a:blip r:embed="rId5"/>
              <a:stretch>
                <a:fillRect/>
              </a:stretch>
            </p:blipFill>
            <p:spPr>
              <a:xfrm>
                <a:off x="1290608" y="3697254"/>
                <a:ext cx="460435" cy="585856"/>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9227" name="Ink 11"/>
              <p14:cNvContentPartPr>
                <a14:cpLocks xmlns:a14="http://schemas.microsoft.com/office/drawing/2010/main" noRot="1" noChangeAspect="1" noEditPoints="1" noChangeArrowheads="1" noChangeShapeType="1"/>
              </p14:cNvContentPartPr>
              <p14:nvPr/>
            </p14:nvContentPartPr>
            <p14:xfrm>
              <a:off x="3505200" y="4876800"/>
              <a:ext cx="263525" cy="533400"/>
            </p14:xfrm>
          </p:contentPart>
        </mc:Choice>
        <mc:Fallback xmlns="">
          <p:pic>
            <p:nvPicPr>
              <p:cNvPr id="9227" name="Ink 11"/>
              <p:cNvPicPr>
                <a:picLocks noRot="1" noChangeAspect="1" noEditPoints="1" noChangeArrowheads="1" noChangeShapeType="1"/>
              </p:cNvPicPr>
              <p:nvPr/>
            </p:nvPicPr>
            <p:blipFill>
              <a:blip r:embed="rId7"/>
              <a:stretch>
                <a:fillRect/>
              </a:stretch>
            </p:blipFill>
            <p:spPr>
              <a:xfrm>
                <a:off x="3486120" y="4857724"/>
                <a:ext cx="301686" cy="571551"/>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9228" name="Ink 12"/>
              <p14:cNvContentPartPr>
                <a14:cpLocks xmlns:a14="http://schemas.microsoft.com/office/drawing/2010/main" noRot="1" noChangeAspect="1" noEditPoints="1" noChangeArrowheads="1" noChangeShapeType="1"/>
              </p14:cNvContentPartPr>
              <p14:nvPr/>
            </p14:nvContentPartPr>
            <p14:xfrm>
              <a:off x="5826125" y="3429000"/>
              <a:ext cx="388938" cy="623888"/>
            </p14:xfrm>
          </p:contentPart>
        </mc:Choice>
        <mc:Fallback xmlns="">
          <p:pic>
            <p:nvPicPr>
              <p:cNvPr id="9228" name="Ink 12"/>
              <p:cNvPicPr>
                <a:picLocks noRot="1" noChangeAspect="1" noEditPoints="1" noChangeArrowheads="1" noChangeShapeType="1"/>
              </p:cNvPicPr>
              <p:nvPr/>
            </p:nvPicPr>
            <p:blipFill>
              <a:blip r:embed="rId9"/>
              <a:stretch>
                <a:fillRect/>
              </a:stretch>
            </p:blipFill>
            <p:spPr>
              <a:xfrm>
                <a:off x="5807038" y="3409920"/>
                <a:ext cx="427112" cy="662048"/>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9231" name="Ink 15"/>
              <p14:cNvContentPartPr>
                <a14:cpLocks xmlns:a14="http://schemas.microsoft.com/office/drawing/2010/main" noRot="1" noChangeAspect="1" noEditPoints="1" noChangeArrowheads="1" noChangeShapeType="1"/>
              </p14:cNvContentPartPr>
              <p14:nvPr/>
            </p14:nvContentPartPr>
            <p14:xfrm>
              <a:off x="2209800" y="3352800"/>
              <a:ext cx="128588" cy="655638"/>
            </p14:xfrm>
          </p:contentPart>
        </mc:Choice>
        <mc:Fallback xmlns="">
          <p:pic>
            <p:nvPicPr>
              <p:cNvPr id="9231" name="Ink 15"/>
              <p:cNvPicPr>
                <a:picLocks noRot="1" noChangeAspect="1" noEditPoints="1" noChangeArrowheads="1" noChangeShapeType="1"/>
              </p:cNvPicPr>
              <p:nvPr/>
            </p:nvPicPr>
            <p:blipFill>
              <a:blip r:embed="rId11"/>
              <a:stretch>
                <a:fillRect/>
              </a:stretch>
            </p:blipFill>
            <p:spPr>
              <a:xfrm>
                <a:off x="2190710" y="3333718"/>
                <a:ext cx="166768" cy="693803"/>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9232" name="Ink 16"/>
              <p14:cNvContentPartPr>
                <a14:cpLocks xmlns:a14="http://schemas.microsoft.com/office/drawing/2010/main" noRot="1" noChangeAspect="1" noEditPoints="1" noChangeArrowheads="1" noChangeShapeType="1"/>
              </p14:cNvContentPartPr>
              <p14:nvPr/>
            </p14:nvContentPartPr>
            <p14:xfrm>
              <a:off x="4962525" y="3041650"/>
              <a:ext cx="142875" cy="692150"/>
            </p14:xfrm>
          </p:contentPart>
        </mc:Choice>
        <mc:Fallback xmlns="">
          <p:pic>
            <p:nvPicPr>
              <p:cNvPr id="9232" name="Ink 16"/>
              <p:cNvPicPr>
                <a:picLocks noRot="1" noChangeAspect="1" noEditPoints="1" noChangeArrowheads="1" noChangeShapeType="1"/>
              </p:cNvPicPr>
              <p:nvPr/>
            </p:nvPicPr>
            <p:blipFill>
              <a:blip r:embed="rId13"/>
              <a:stretch>
                <a:fillRect/>
              </a:stretch>
            </p:blipFill>
            <p:spPr>
              <a:xfrm>
                <a:off x="4943451" y="3022574"/>
                <a:ext cx="181023" cy="730303"/>
              </a:xfrm>
              <a:prstGeom prst="rect">
                <a:avLst/>
              </a:prstGeom>
            </p:spPr>
          </p:pic>
        </mc:Fallback>
      </mc:AlternateContent>
    </p:spTree>
    <p:extLst>
      <p:ext uri="{BB962C8B-B14F-4D97-AF65-F5344CB8AC3E}">
        <p14:creationId xmlns:p14="http://schemas.microsoft.com/office/powerpoint/2010/main" val="24166164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US" dirty="0"/>
              <a:t>What can you add to the diagram?</a:t>
            </a:r>
            <a:br>
              <a:rPr lang="en-US" dirty="0"/>
            </a:br>
            <a:r>
              <a:rPr lang="en-US" b="1" dirty="0"/>
              <a:t>State the reason.</a:t>
            </a:r>
            <a:endParaRPr lang="en-US" dirty="0"/>
          </a:p>
        </p:txBody>
      </p:sp>
      <p:sp>
        <p:nvSpPr>
          <p:cNvPr id="3" name="Content Placeholder 2"/>
          <p:cNvSpPr>
            <a:spLocks noGrp="1"/>
          </p:cNvSpPr>
          <p:nvPr>
            <p:ph idx="1"/>
          </p:nvPr>
        </p:nvSpPr>
        <p:spPr/>
        <p:txBody>
          <a:bodyPr/>
          <a:lstStyle/>
          <a:p>
            <a:pPr>
              <a:buNone/>
            </a:pPr>
            <a:r>
              <a:rPr lang="en-US" dirty="0"/>
              <a:t>    </a:t>
            </a:r>
          </a:p>
        </p:txBody>
      </p:sp>
      <p:sp>
        <p:nvSpPr>
          <p:cNvPr id="6" name="Isosceles Triangle 5"/>
          <p:cNvSpPr/>
          <p:nvPr/>
        </p:nvSpPr>
        <p:spPr>
          <a:xfrm rot="3024495">
            <a:off x="2473274" y="3122093"/>
            <a:ext cx="3646580" cy="1456594"/>
          </a:xfrm>
          <a:prstGeom prst="triangle">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a:endParaRPr>
          </a:p>
        </p:txBody>
      </p:sp>
      <p:sp>
        <p:nvSpPr>
          <p:cNvPr id="7" name="Isosceles Triangle 6"/>
          <p:cNvSpPr/>
          <p:nvPr/>
        </p:nvSpPr>
        <p:spPr>
          <a:xfrm rot="13813825">
            <a:off x="3613362" y="2205819"/>
            <a:ext cx="3646580" cy="1456594"/>
          </a:xfrm>
          <a:prstGeom prst="triangle">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a:endParaRPr>
          </a:p>
        </p:txBody>
      </p:sp>
      <p:sp>
        <p:nvSpPr>
          <p:cNvPr id="8" name="TextBox 7"/>
          <p:cNvSpPr txBox="1"/>
          <p:nvPr/>
        </p:nvSpPr>
        <p:spPr>
          <a:xfrm>
            <a:off x="457200" y="1447800"/>
            <a:ext cx="8305800" cy="5201424"/>
          </a:xfrm>
          <a:prstGeom prst="rect">
            <a:avLst/>
          </a:prstGeom>
          <a:noFill/>
        </p:spPr>
        <p:txBody>
          <a:bodyPr wrap="square" rtlCol="0">
            <a:spAutoFit/>
          </a:bodyPr>
          <a:lstStyle/>
          <a:p>
            <a:endParaRPr lang="en-US" dirty="0">
              <a:solidFill>
                <a:prstClr val="black"/>
              </a:solidFill>
              <a:latin typeface="Calibri"/>
            </a:endParaRPr>
          </a:p>
          <a:p>
            <a:endParaRPr lang="en-US" dirty="0">
              <a:solidFill>
                <a:prstClr val="black"/>
              </a:solidFill>
              <a:latin typeface="Calibri"/>
            </a:endParaRPr>
          </a:p>
          <a:p>
            <a:endParaRPr lang="en-US" dirty="0">
              <a:solidFill>
                <a:prstClr val="black"/>
              </a:solidFill>
              <a:latin typeface="Calibri"/>
            </a:endParaRPr>
          </a:p>
          <a:p>
            <a:endParaRPr lang="en-US" dirty="0">
              <a:solidFill>
                <a:prstClr val="black"/>
              </a:solidFill>
              <a:latin typeface="Calibri"/>
            </a:endParaRPr>
          </a:p>
          <a:p>
            <a:endParaRPr lang="en-US" dirty="0">
              <a:solidFill>
                <a:prstClr val="black"/>
              </a:solidFill>
              <a:latin typeface="Calibri"/>
            </a:endParaRPr>
          </a:p>
          <a:p>
            <a:endParaRPr lang="en-US" dirty="0">
              <a:solidFill>
                <a:prstClr val="black"/>
              </a:solidFill>
              <a:latin typeface="Calibri"/>
            </a:endParaRPr>
          </a:p>
          <a:p>
            <a:endParaRPr lang="en-US" dirty="0">
              <a:solidFill>
                <a:prstClr val="black"/>
              </a:solidFill>
              <a:latin typeface="Calibri"/>
            </a:endParaRPr>
          </a:p>
          <a:p>
            <a:endParaRPr lang="en-US" dirty="0">
              <a:solidFill>
                <a:prstClr val="black"/>
              </a:solidFill>
              <a:latin typeface="Calibri"/>
            </a:endParaRPr>
          </a:p>
          <a:p>
            <a:endParaRPr lang="en-US" dirty="0">
              <a:solidFill>
                <a:prstClr val="black"/>
              </a:solidFill>
              <a:latin typeface="Calibri"/>
            </a:endParaRPr>
          </a:p>
          <a:p>
            <a:endParaRPr lang="en-US" dirty="0">
              <a:solidFill>
                <a:prstClr val="black"/>
              </a:solidFill>
              <a:latin typeface="Calibri"/>
            </a:endParaRPr>
          </a:p>
          <a:p>
            <a:endParaRPr lang="en-US" dirty="0">
              <a:solidFill>
                <a:prstClr val="black"/>
              </a:solidFill>
              <a:latin typeface="Calibri"/>
            </a:endParaRPr>
          </a:p>
          <a:p>
            <a:endParaRPr lang="en-US" dirty="0">
              <a:solidFill>
                <a:prstClr val="black"/>
              </a:solidFill>
              <a:latin typeface="Calibri"/>
            </a:endParaRPr>
          </a:p>
          <a:p>
            <a:endParaRPr lang="en-US" dirty="0">
              <a:solidFill>
                <a:prstClr val="black"/>
              </a:solidFill>
              <a:latin typeface="Calibri"/>
            </a:endParaRPr>
          </a:p>
          <a:p>
            <a:endParaRPr lang="en-US" dirty="0">
              <a:solidFill>
                <a:prstClr val="black"/>
              </a:solidFill>
              <a:latin typeface="Calibri"/>
            </a:endParaRPr>
          </a:p>
          <a:p>
            <a:endParaRPr lang="en-US" sz="2400" dirty="0">
              <a:solidFill>
                <a:prstClr val="black"/>
              </a:solidFill>
              <a:latin typeface="Calibri"/>
            </a:endParaRPr>
          </a:p>
          <a:p>
            <a:endParaRPr lang="en-US" sz="2800" dirty="0">
              <a:solidFill>
                <a:prstClr val="black"/>
              </a:solidFill>
              <a:latin typeface="Calibri"/>
            </a:endParaRPr>
          </a:p>
          <a:p>
            <a:r>
              <a:rPr lang="en-US" sz="2800" dirty="0">
                <a:solidFill>
                  <a:prstClr val="black"/>
                </a:solidFill>
                <a:latin typeface="Calibri"/>
              </a:rPr>
              <a:t>M is the midpoint of JL and NK.</a:t>
            </a:r>
          </a:p>
        </p:txBody>
      </p:sp>
      <mc:AlternateContent xmlns:mc="http://schemas.openxmlformats.org/markup-compatibility/2006" xmlns:p14="http://schemas.microsoft.com/office/powerpoint/2010/main">
        <mc:Choice Requires="p14">
          <p:contentPart p14:bwMode="auto" r:id="rId3">
            <p14:nvContentPartPr>
              <p14:cNvPr id="11273" name="Ink 9"/>
              <p14:cNvContentPartPr>
                <a14:cpLocks xmlns:a14="http://schemas.microsoft.com/office/drawing/2010/main" noRot="1" noChangeAspect="1" noEditPoints="1" noChangeArrowheads="1" noChangeShapeType="1"/>
              </p14:cNvContentPartPr>
              <p14:nvPr/>
            </p14:nvContentPartPr>
            <p14:xfrm>
              <a:off x="2373313" y="2452688"/>
              <a:ext cx="369887" cy="387350"/>
            </p14:xfrm>
          </p:contentPart>
        </mc:Choice>
        <mc:Fallback xmlns="">
          <p:pic>
            <p:nvPicPr>
              <p:cNvPr id="11273" name="Ink 9"/>
              <p:cNvPicPr>
                <a:picLocks noRot="1" noChangeAspect="1" noEditPoints="1" noChangeArrowheads="1" noChangeShapeType="1"/>
              </p:cNvPicPr>
              <p:nvPr/>
            </p:nvPicPr>
            <p:blipFill>
              <a:blip r:embed="rId4"/>
              <a:stretch>
                <a:fillRect/>
              </a:stretch>
            </p:blipFill>
            <p:spPr>
              <a:xfrm>
                <a:off x="2354224" y="2433608"/>
                <a:ext cx="408064" cy="425509"/>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11274" name="Ink 10"/>
              <p14:cNvContentPartPr>
                <a14:cpLocks xmlns:a14="http://schemas.microsoft.com/office/drawing/2010/main" noRot="1" noChangeAspect="1" noEditPoints="1" noChangeArrowheads="1" noChangeShapeType="1"/>
              </p14:cNvContentPartPr>
              <p14:nvPr/>
            </p14:nvContentPartPr>
            <p14:xfrm>
              <a:off x="5022850" y="5573713"/>
              <a:ext cx="269875" cy="398462"/>
            </p14:xfrm>
          </p:contentPart>
        </mc:Choice>
        <mc:Fallback xmlns="">
          <p:pic>
            <p:nvPicPr>
              <p:cNvPr id="11274" name="Ink 10"/>
              <p:cNvPicPr>
                <a:picLocks noRot="1" noChangeAspect="1" noEditPoints="1" noChangeArrowheads="1" noChangeShapeType="1"/>
              </p:cNvPicPr>
              <p:nvPr/>
            </p:nvPicPr>
            <p:blipFill>
              <a:blip r:embed="rId6"/>
              <a:stretch>
                <a:fillRect/>
              </a:stretch>
            </p:blipFill>
            <p:spPr>
              <a:xfrm>
                <a:off x="5003779" y="5554636"/>
                <a:ext cx="308017" cy="436616"/>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1278" name="Ink 14"/>
              <p14:cNvContentPartPr>
                <a14:cpLocks xmlns:a14="http://schemas.microsoft.com/office/drawing/2010/main" noRot="1" noChangeAspect="1" noEditPoints="1" noChangeArrowheads="1" noChangeShapeType="1"/>
              </p14:cNvContentPartPr>
              <p14:nvPr/>
            </p14:nvContentPartPr>
            <p14:xfrm>
              <a:off x="5011738" y="3613150"/>
              <a:ext cx="354012" cy="328613"/>
            </p14:xfrm>
          </p:contentPart>
        </mc:Choice>
        <mc:Fallback xmlns="">
          <p:pic>
            <p:nvPicPr>
              <p:cNvPr id="11278" name="Ink 14"/>
              <p:cNvPicPr>
                <a:picLocks noRot="1" noChangeAspect="1" noEditPoints="1" noChangeArrowheads="1" noChangeShapeType="1"/>
              </p:cNvPicPr>
              <p:nvPr/>
            </p:nvPicPr>
            <p:blipFill>
              <a:blip r:embed="rId8"/>
              <a:stretch>
                <a:fillRect/>
              </a:stretch>
            </p:blipFill>
            <p:spPr>
              <a:xfrm>
                <a:off x="4992651" y="3594074"/>
                <a:ext cx="392186" cy="366765"/>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11280" name="Ink 16"/>
              <p14:cNvContentPartPr>
                <a14:cpLocks xmlns:a14="http://schemas.microsoft.com/office/drawing/2010/main" noRot="1" noChangeAspect="1" noEditPoints="1" noChangeArrowheads="1" noChangeShapeType="1"/>
              </p14:cNvContentPartPr>
              <p14:nvPr/>
            </p14:nvContentPartPr>
            <p14:xfrm>
              <a:off x="7280275" y="3681413"/>
              <a:ext cx="288925" cy="409575"/>
            </p14:xfrm>
          </p:contentPart>
        </mc:Choice>
        <mc:Fallback xmlns="">
          <p:pic>
            <p:nvPicPr>
              <p:cNvPr id="11280" name="Ink 16"/>
              <p:cNvPicPr>
                <a:picLocks noRot="1" noChangeAspect="1" noEditPoints="1" noChangeArrowheads="1" noChangeShapeType="1"/>
              </p:cNvPicPr>
              <p:nvPr/>
            </p:nvPicPr>
            <p:blipFill>
              <a:blip r:embed="rId10"/>
              <a:stretch>
                <a:fillRect/>
              </a:stretch>
            </p:blipFill>
            <p:spPr>
              <a:xfrm>
                <a:off x="7261205" y="3662338"/>
                <a:ext cx="327065" cy="447725"/>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11281" name="Ink 17"/>
              <p14:cNvContentPartPr>
                <a14:cpLocks xmlns:a14="http://schemas.microsoft.com/office/drawing/2010/main" noRot="1" noChangeAspect="1" noEditPoints="1" noChangeArrowheads="1" noChangeShapeType="1"/>
              </p14:cNvContentPartPr>
              <p14:nvPr/>
            </p14:nvContentPartPr>
            <p14:xfrm>
              <a:off x="4489450" y="1177925"/>
              <a:ext cx="155575" cy="249238"/>
            </p14:xfrm>
          </p:contentPart>
        </mc:Choice>
        <mc:Fallback xmlns="">
          <p:pic>
            <p:nvPicPr>
              <p:cNvPr id="11281" name="Ink 17"/>
              <p:cNvPicPr>
                <a:picLocks noRot="1" noChangeAspect="1" noEditPoints="1" noChangeArrowheads="1" noChangeShapeType="1"/>
              </p:cNvPicPr>
              <p:nvPr/>
            </p:nvPicPr>
            <p:blipFill>
              <a:blip r:embed="rId12"/>
              <a:stretch>
                <a:fillRect/>
              </a:stretch>
            </p:blipFill>
            <p:spPr>
              <a:xfrm>
                <a:off x="4470363" y="1158836"/>
                <a:ext cx="193748" cy="287416"/>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11283" name="Ink 19"/>
              <p14:cNvContentPartPr>
                <a14:cpLocks xmlns:a14="http://schemas.microsoft.com/office/drawing/2010/main" noRot="1" noChangeAspect="1" noEditPoints="1" noChangeArrowheads="1" noChangeShapeType="1"/>
              </p14:cNvContentPartPr>
              <p14:nvPr/>
            </p14:nvContentPartPr>
            <p14:xfrm>
              <a:off x="3587750" y="6151563"/>
              <a:ext cx="195263" cy="28575"/>
            </p14:xfrm>
          </p:contentPart>
        </mc:Choice>
        <mc:Fallback xmlns="">
          <p:pic>
            <p:nvPicPr>
              <p:cNvPr id="11283" name="Ink 19"/>
              <p:cNvPicPr>
                <a:picLocks noRot="1" noChangeAspect="1" noEditPoints="1" noChangeArrowheads="1" noChangeShapeType="1"/>
              </p:cNvPicPr>
              <p:nvPr/>
            </p:nvPicPr>
            <p:blipFill>
              <a:blip r:embed="rId14"/>
              <a:stretch>
                <a:fillRect/>
              </a:stretch>
            </p:blipFill>
            <p:spPr>
              <a:xfrm>
                <a:off x="3568656" y="6132392"/>
                <a:ext cx="233451" cy="66916"/>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11284" name="Ink 20"/>
              <p14:cNvContentPartPr>
                <a14:cpLocks xmlns:a14="http://schemas.microsoft.com/office/drawing/2010/main" noRot="1" noChangeAspect="1" noEditPoints="1" noChangeArrowheads="1" noChangeShapeType="1"/>
              </p14:cNvContentPartPr>
              <p14:nvPr/>
            </p14:nvContentPartPr>
            <p14:xfrm>
              <a:off x="4545013" y="6137275"/>
              <a:ext cx="387350" cy="28575"/>
            </p14:xfrm>
          </p:contentPart>
        </mc:Choice>
        <mc:Fallback xmlns="">
          <p:pic>
            <p:nvPicPr>
              <p:cNvPr id="11284" name="Ink 20"/>
              <p:cNvPicPr>
                <a:picLocks noRot="1" noChangeAspect="1" noEditPoints="1" noChangeArrowheads="1" noChangeShapeType="1"/>
              </p:cNvPicPr>
              <p:nvPr/>
            </p:nvPicPr>
            <p:blipFill>
              <a:blip r:embed="rId16"/>
              <a:stretch>
                <a:fillRect/>
              </a:stretch>
            </p:blipFill>
            <p:spPr>
              <a:xfrm>
                <a:off x="4525933" y="6118104"/>
                <a:ext cx="425509" cy="66916"/>
              </a:xfrm>
              <a:prstGeom prst="rect">
                <a:avLst/>
              </a:prstGeom>
            </p:spPr>
          </p:pic>
        </mc:Fallback>
      </mc:AlternateContent>
    </p:spTree>
    <p:extLst>
      <p:ext uri="{BB962C8B-B14F-4D97-AF65-F5344CB8AC3E}">
        <p14:creationId xmlns:p14="http://schemas.microsoft.com/office/powerpoint/2010/main" val="36903967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r>
              <a:rPr lang="en-US" dirty="0"/>
              <a:t>What can you add to the diagram?</a:t>
            </a:r>
            <a:br>
              <a:rPr lang="en-US" dirty="0"/>
            </a:br>
            <a:r>
              <a:rPr lang="en-US" b="1" dirty="0"/>
              <a:t>State the reason.</a:t>
            </a:r>
            <a:endParaRPr lang="en-US" dirty="0"/>
          </a:p>
        </p:txBody>
      </p:sp>
      <p:sp>
        <p:nvSpPr>
          <p:cNvPr id="3" name="Content Placeholder 2"/>
          <p:cNvSpPr>
            <a:spLocks noGrp="1"/>
          </p:cNvSpPr>
          <p:nvPr>
            <p:ph idx="1"/>
          </p:nvPr>
        </p:nvSpPr>
        <p:spPr/>
        <p:txBody>
          <a:bodyPr/>
          <a:lstStyle/>
          <a:p>
            <a:pPr>
              <a:buNone/>
            </a:pPr>
            <a:r>
              <a:rPr lang="en-US" dirty="0"/>
              <a:t>    </a:t>
            </a:r>
          </a:p>
        </p:txBody>
      </p:sp>
      <p:sp>
        <p:nvSpPr>
          <p:cNvPr id="8" name="TextBox 7"/>
          <p:cNvSpPr txBox="1"/>
          <p:nvPr/>
        </p:nvSpPr>
        <p:spPr>
          <a:xfrm>
            <a:off x="429491" y="1447800"/>
            <a:ext cx="8305800" cy="5201424"/>
          </a:xfrm>
          <a:prstGeom prst="rect">
            <a:avLst/>
          </a:prstGeom>
          <a:noFill/>
        </p:spPr>
        <p:txBody>
          <a:bodyPr wrap="square" rtlCol="0">
            <a:spAutoFit/>
          </a:bodyPr>
          <a:lstStyle/>
          <a:p>
            <a:endParaRPr lang="en-US" dirty="0">
              <a:solidFill>
                <a:prstClr val="black"/>
              </a:solidFill>
              <a:latin typeface="Calibri"/>
            </a:endParaRPr>
          </a:p>
          <a:p>
            <a:endParaRPr lang="en-US" dirty="0">
              <a:solidFill>
                <a:prstClr val="black"/>
              </a:solidFill>
              <a:latin typeface="Calibri"/>
            </a:endParaRPr>
          </a:p>
          <a:p>
            <a:endParaRPr lang="en-US" dirty="0">
              <a:solidFill>
                <a:prstClr val="black"/>
              </a:solidFill>
              <a:latin typeface="Calibri"/>
            </a:endParaRPr>
          </a:p>
          <a:p>
            <a:endParaRPr lang="en-US" dirty="0">
              <a:solidFill>
                <a:prstClr val="black"/>
              </a:solidFill>
              <a:latin typeface="Calibri"/>
            </a:endParaRPr>
          </a:p>
          <a:p>
            <a:endParaRPr lang="en-US" dirty="0">
              <a:solidFill>
                <a:prstClr val="black"/>
              </a:solidFill>
              <a:latin typeface="Calibri"/>
            </a:endParaRPr>
          </a:p>
          <a:p>
            <a:endParaRPr lang="en-US" dirty="0">
              <a:solidFill>
                <a:prstClr val="black"/>
              </a:solidFill>
              <a:latin typeface="Calibri"/>
            </a:endParaRPr>
          </a:p>
          <a:p>
            <a:endParaRPr lang="en-US" dirty="0">
              <a:solidFill>
                <a:prstClr val="black"/>
              </a:solidFill>
              <a:latin typeface="Calibri"/>
            </a:endParaRPr>
          </a:p>
          <a:p>
            <a:endParaRPr lang="en-US" dirty="0">
              <a:solidFill>
                <a:prstClr val="black"/>
              </a:solidFill>
              <a:latin typeface="Calibri"/>
            </a:endParaRPr>
          </a:p>
          <a:p>
            <a:endParaRPr lang="en-US" dirty="0">
              <a:solidFill>
                <a:prstClr val="black"/>
              </a:solidFill>
              <a:latin typeface="Calibri"/>
            </a:endParaRPr>
          </a:p>
          <a:p>
            <a:endParaRPr lang="en-US" dirty="0">
              <a:solidFill>
                <a:prstClr val="black"/>
              </a:solidFill>
              <a:latin typeface="Calibri"/>
            </a:endParaRPr>
          </a:p>
          <a:p>
            <a:endParaRPr lang="en-US" dirty="0">
              <a:solidFill>
                <a:prstClr val="black"/>
              </a:solidFill>
              <a:latin typeface="Calibri"/>
            </a:endParaRPr>
          </a:p>
          <a:p>
            <a:endParaRPr lang="en-US" dirty="0">
              <a:solidFill>
                <a:prstClr val="black"/>
              </a:solidFill>
              <a:latin typeface="Calibri"/>
            </a:endParaRPr>
          </a:p>
          <a:p>
            <a:endParaRPr lang="en-US" dirty="0">
              <a:solidFill>
                <a:prstClr val="black"/>
              </a:solidFill>
              <a:latin typeface="Calibri"/>
            </a:endParaRPr>
          </a:p>
          <a:p>
            <a:endParaRPr lang="en-US" dirty="0">
              <a:solidFill>
                <a:prstClr val="black"/>
              </a:solidFill>
              <a:latin typeface="Calibri"/>
            </a:endParaRPr>
          </a:p>
          <a:p>
            <a:endParaRPr lang="en-US" sz="2400" dirty="0">
              <a:solidFill>
                <a:prstClr val="black"/>
              </a:solidFill>
              <a:latin typeface="Calibri"/>
            </a:endParaRPr>
          </a:p>
          <a:p>
            <a:endParaRPr lang="en-US" sz="2800" dirty="0">
              <a:solidFill>
                <a:prstClr val="black"/>
              </a:solidFill>
              <a:latin typeface="Calibri"/>
            </a:endParaRPr>
          </a:p>
          <a:p>
            <a:endParaRPr lang="en-US" sz="2800" dirty="0">
              <a:solidFill>
                <a:prstClr val="black"/>
              </a:solidFill>
              <a:latin typeface="Calibri"/>
            </a:endParaRPr>
          </a:p>
        </p:txBody>
      </p:sp>
      <mc:AlternateContent xmlns:mc="http://schemas.openxmlformats.org/markup-compatibility/2006" xmlns:p14="http://schemas.microsoft.com/office/powerpoint/2010/main">
        <mc:Choice Requires="p14">
          <p:contentPart p14:bwMode="auto" r:id="rId2">
            <p14:nvContentPartPr>
              <p14:cNvPr id="11273" name="Ink 9"/>
              <p14:cNvContentPartPr>
                <a14:cpLocks xmlns:a14="http://schemas.microsoft.com/office/drawing/2010/main" noRot="1" noChangeAspect="1" noEditPoints="1" noChangeArrowheads="1" noChangeShapeType="1"/>
              </p14:cNvContentPartPr>
              <p14:nvPr/>
            </p14:nvContentPartPr>
            <p14:xfrm>
              <a:off x="773113" y="2037774"/>
              <a:ext cx="369887" cy="387350"/>
            </p14:xfrm>
          </p:contentPart>
        </mc:Choice>
        <mc:Fallback xmlns="">
          <p:pic>
            <p:nvPicPr>
              <p:cNvPr id="11273" name="Ink 9"/>
              <p:cNvPicPr>
                <a:picLocks noRot="1" noChangeAspect="1" noEditPoints="1" noChangeArrowheads="1" noChangeShapeType="1"/>
              </p:cNvPicPr>
              <p:nvPr/>
            </p:nvPicPr>
            <p:blipFill>
              <a:blip r:embed="rId3"/>
              <a:stretch>
                <a:fillRect/>
              </a:stretch>
            </p:blipFill>
            <p:spPr>
              <a:xfrm>
                <a:off x="754024" y="2018694"/>
                <a:ext cx="408064" cy="425509"/>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11274" name="Ink 10"/>
              <p14:cNvContentPartPr>
                <a14:cpLocks xmlns:a14="http://schemas.microsoft.com/office/drawing/2010/main" noRot="1" noChangeAspect="1" noEditPoints="1" noChangeArrowheads="1" noChangeShapeType="1"/>
              </p14:cNvContentPartPr>
              <p14:nvPr/>
            </p14:nvContentPartPr>
            <p14:xfrm>
              <a:off x="7017544" y="2225893"/>
              <a:ext cx="269875" cy="398462"/>
            </p14:xfrm>
          </p:contentPart>
        </mc:Choice>
        <mc:Fallback xmlns="">
          <p:pic>
            <p:nvPicPr>
              <p:cNvPr id="11274" name="Ink 10"/>
              <p:cNvPicPr>
                <a:picLocks noRot="1" noChangeAspect="1" noEditPoints="1" noChangeArrowheads="1" noChangeShapeType="1"/>
              </p:cNvPicPr>
              <p:nvPr/>
            </p:nvPicPr>
            <p:blipFill>
              <a:blip r:embed="rId5"/>
              <a:stretch>
                <a:fillRect/>
              </a:stretch>
            </p:blipFill>
            <p:spPr>
              <a:xfrm>
                <a:off x="6998473" y="2206816"/>
                <a:ext cx="308017" cy="436616"/>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11278" name="Ink 14"/>
              <p14:cNvContentPartPr>
                <a14:cpLocks xmlns:a14="http://schemas.microsoft.com/office/drawing/2010/main" noRot="1" noChangeAspect="1" noEditPoints="1" noChangeArrowheads="1" noChangeShapeType="1"/>
              </p14:cNvContentPartPr>
              <p14:nvPr/>
            </p14:nvContentPartPr>
            <p14:xfrm>
              <a:off x="611692" y="4630475"/>
              <a:ext cx="354012" cy="328613"/>
            </p14:xfrm>
          </p:contentPart>
        </mc:Choice>
        <mc:Fallback xmlns="">
          <p:pic>
            <p:nvPicPr>
              <p:cNvPr id="11278" name="Ink 14"/>
              <p:cNvPicPr>
                <a:picLocks noRot="1" noChangeAspect="1" noEditPoints="1" noChangeArrowheads="1" noChangeShapeType="1"/>
              </p:cNvPicPr>
              <p:nvPr/>
            </p:nvPicPr>
            <p:blipFill>
              <a:blip r:embed="rId7"/>
              <a:stretch>
                <a:fillRect/>
              </a:stretch>
            </p:blipFill>
            <p:spPr>
              <a:xfrm>
                <a:off x="592624" y="4611399"/>
                <a:ext cx="392147" cy="366765"/>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11280" name="Ink 16"/>
              <p14:cNvContentPartPr>
                <a14:cpLocks xmlns:a14="http://schemas.microsoft.com/office/drawing/2010/main" noRot="1" noChangeAspect="1" noEditPoints="1" noChangeArrowheads="1" noChangeShapeType="1"/>
              </p14:cNvContentPartPr>
              <p14:nvPr/>
            </p14:nvContentPartPr>
            <p14:xfrm>
              <a:off x="6998494" y="4630475"/>
              <a:ext cx="288925" cy="409575"/>
            </p14:xfrm>
          </p:contentPart>
        </mc:Choice>
        <mc:Fallback xmlns="">
          <p:pic>
            <p:nvPicPr>
              <p:cNvPr id="11280" name="Ink 16"/>
              <p:cNvPicPr>
                <a:picLocks noRot="1" noChangeAspect="1" noEditPoints="1" noChangeArrowheads="1" noChangeShapeType="1"/>
              </p:cNvPicPr>
              <p:nvPr/>
            </p:nvPicPr>
            <p:blipFill>
              <a:blip r:embed="rId9"/>
              <a:stretch>
                <a:fillRect/>
              </a:stretch>
            </p:blipFill>
            <p:spPr>
              <a:xfrm>
                <a:off x="6979424" y="4611400"/>
                <a:ext cx="327065" cy="447725"/>
              </a:xfrm>
              <a:prstGeom prst="rect">
                <a:avLst/>
              </a:prstGeom>
            </p:spPr>
          </p:pic>
        </mc:Fallback>
      </mc:AlternateContent>
      <p:sp>
        <p:nvSpPr>
          <p:cNvPr id="4" name="Rectangle 3"/>
          <p:cNvSpPr/>
          <p:nvPr/>
        </p:nvSpPr>
        <p:spPr>
          <a:xfrm>
            <a:off x="1143000" y="2452688"/>
            <a:ext cx="5715000" cy="2271712"/>
          </a:xfrm>
          <a:prstGeom prst="rect">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a:endParaRPr>
          </a:p>
        </p:txBody>
      </p:sp>
      <p:cxnSp>
        <p:nvCxnSpPr>
          <p:cNvPr id="9" name="Straight Connector 8"/>
          <p:cNvCxnSpPr/>
          <p:nvPr/>
        </p:nvCxnSpPr>
        <p:spPr>
          <a:xfrm>
            <a:off x="1143000" y="2452688"/>
            <a:ext cx="5715000" cy="2271712"/>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Isosceles Triangle 9"/>
          <p:cNvSpPr/>
          <p:nvPr/>
        </p:nvSpPr>
        <p:spPr>
          <a:xfrm rot="5400000">
            <a:off x="3657600" y="2376488"/>
            <a:ext cx="381000" cy="152400"/>
          </a:xfrm>
          <a:prstGeom prst="triangle">
            <a:avLst/>
          </a:prstGeom>
          <a:solidFill>
            <a:srgbClr val="FF0000"/>
          </a:solid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a:endParaRPr>
          </a:p>
        </p:txBody>
      </p:sp>
      <p:sp>
        <p:nvSpPr>
          <p:cNvPr id="18" name="Isosceles Triangle 17"/>
          <p:cNvSpPr/>
          <p:nvPr/>
        </p:nvSpPr>
        <p:spPr>
          <a:xfrm rot="5400000">
            <a:off x="3785757" y="4648201"/>
            <a:ext cx="381000" cy="152399"/>
          </a:xfrm>
          <a:prstGeom prst="triangle">
            <a:avLst/>
          </a:prstGeom>
          <a:solidFill>
            <a:srgbClr val="FF0000"/>
          </a:solid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a:endParaRPr>
          </a:p>
        </p:txBody>
      </p:sp>
    </p:spTree>
    <p:extLst>
      <p:ext uri="{BB962C8B-B14F-4D97-AF65-F5344CB8AC3E}">
        <p14:creationId xmlns:p14="http://schemas.microsoft.com/office/powerpoint/2010/main" val="1488414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172200"/>
          </a:xfrm>
        </p:spPr>
        <p:txBody>
          <a:bodyPr/>
          <a:lstStyle/>
          <a:p>
            <a:pPr>
              <a:buNone/>
            </a:pPr>
            <a:r>
              <a:rPr lang="en-US" b="1" dirty="0"/>
              <a:t>For 1-3, say which congruence shortcut you can use. If none, write none!</a:t>
            </a:r>
          </a:p>
          <a:p>
            <a:pPr>
              <a:buNone/>
            </a:pPr>
            <a:endParaRPr lang="en-US" b="1" dirty="0"/>
          </a:p>
          <a:p>
            <a:pPr>
              <a:buNone/>
            </a:pPr>
            <a:endParaRPr lang="en-US" b="1" dirty="0"/>
          </a:p>
          <a:p>
            <a:pPr>
              <a:buNone/>
            </a:pPr>
            <a:endParaRPr lang="en-US" b="1" dirty="0"/>
          </a:p>
          <a:p>
            <a:pPr>
              <a:buNone/>
            </a:pPr>
            <a:endParaRPr lang="en-US" b="1" dirty="0"/>
          </a:p>
          <a:p>
            <a:pPr>
              <a:buNone/>
            </a:pPr>
            <a:endParaRPr lang="en-US" b="1" dirty="0"/>
          </a:p>
          <a:p>
            <a:pPr>
              <a:buNone/>
            </a:pPr>
            <a:endParaRPr lang="en-US" b="1" dirty="0"/>
          </a:p>
          <a:p>
            <a:pPr>
              <a:buNone/>
            </a:pPr>
            <a:r>
              <a:rPr lang="en-US" b="1" dirty="0"/>
              <a:t>Can you prove the triangles congruent using the given information?</a:t>
            </a:r>
          </a:p>
        </p:txBody>
      </p:sp>
      <p:sp>
        <p:nvSpPr>
          <p:cNvPr id="4" name="Isosceles Triangle 3"/>
          <p:cNvSpPr/>
          <p:nvPr/>
        </p:nvSpPr>
        <p:spPr>
          <a:xfrm>
            <a:off x="304800" y="2133600"/>
            <a:ext cx="1981200" cy="1295400"/>
          </a:xfrm>
          <a:prstGeom prst="triangle">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a:endParaRPr>
          </a:p>
        </p:txBody>
      </p:sp>
      <p:sp>
        <p:nvSpPr>
          <p:cNvPr id="5" name="Isosceles Triangle 4"/>
          <p:cNvSpPr/>
          <p:nvPr/>
        </p:nvSpPr>
        <p:spPr>
          <a:xfrm>
            <a:off x="1828800" y="1295400"/>
            <a:ext cx="1981200" cy="1295400"/>
          </a:xfrm>
          <a:prstGeom prst="triangle">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a:endParaRPr>
          </a:p>
        </p:txBody>
      </p:sp>
      <p:sp>
        <p:nvSpPr>
          <p:cNvPr id="6" name="Isosceles Triangle 5"/>
          <p:cNvSpPr/>
          <p:nvPr/>
        </p:nvSpPr>
        <p:spPr>
          <a:xfrm>
            <a:off x="4343400" y="1295400"/>
            <a:ext cx="1981200" cy="1295400"/>
          </a:xfrm>
          <a:prstGeom prst="triangle">
            <a:avLst>
              <a:gd name="adj" fmla="val 0"/>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a:endParaRPr>
          </a:p>
        </p:txBody>
      </p:sp>
      <p:sp>
        <p:nvSpPr>
          <p:cNvPr id="7" name="Isosceles Triangle 6"/>
          <p:cNvSpPr/>
          <p:nvPr/>
        </p:nvSpPr>
        <p:spPr>
          <a:xfrm flipV="1">
            <a:off x="4343400" y="2590800"/>
            <a:ext cx="1981200" cy="1143000"/>
          </a:xfrm>
          <a:prstGeom prst="triangle">
            <a:avLst>
              <a:gd name="adj" fmla="val 0"/>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a:endParaRPr>
          </a:p>
        </p:txBody>
      </p:sp>
      <p:sp>
        <p:nvSpPr>
          <p:cNvPr id="8" name="Isosceles Triangle 7"/>
          <p:cNvSpPr/>
          <p:nvPr/>
        </p:nvSpPr>
        <p:spPr>
          <a:xfrm>
            <a:off x="6705600" y="1447800"/>
            <a:ext cx="1981200" cy="685800"/>
          </a:xfrm>
          <a:prstGeom prst="triangle">
            <a:avLst>
              <a:gd name="adj" fmla="val 70279"/>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a:endParaRPr>
          </a:p>
        </p:txBody>
      </p:sp>
      <p:sp>
        <p:nvSpPr>
          <p:cNvPr id="9" name="Isosceles Triangle 8"/>
          <p:cNvSpPr/>
          <p:nvPr/>
        </p:nvSpPr>
        <p:spPr>
          <a:xfrm rot="10800000">
            <a:off x="6705600" y="2667000"/>
            <a:ext cx="1981200" cy="685800"/>
          </a:xfrm>
          <a:prstGeom prst="triangle">
            <a:avLst>
              <a:gd name="adj" fmla="val 73077"/>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a:endParaRPr>
          </a:p>
        </p:txBody>
      </p:sp>
      <p:sp>
        <p:nvSpPr>
          <p:cNvPr id="10" name="Isosceles Triangle 9"/>
          <p:cNvSpPr/>
          <p:nvPr/>
        </p:nvSpPr>
        <p:spPr>
          <a:xfrm>
            <a:off x="2362200" y="4953000"/>
            <a:ext cx="1981200" cy="1295400"/>
          </a:xfrm>
          <a:prstGeom prst="triangle">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a:endParaRPr>
          </a:p>
        </p:txBody>
      </p:sp>
      <p:sp>
        <p:nvSpPr>
          <p:cNvPr id="11" name="Isosceles Triangle 10"/>
          <p:cNvSpPr/>
          <p:nvPr/>
        </p:nvSpPr>
        <p:spPr>
          <a:xfrm>
            <a:off x="4876800" y="4876800"/>
            <a:ext cx="1981200" cy="1295400"/>
          </a:xfrm>
          <a:prstGeom prst="triangle">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a:endParaRPr>
          </a:p>
        </p:txBody>
      </p:sp>
      <mc:AlternateContent xmlns:mc="http://schemas.openxmlformats.org/markup-compatibility/2006" xmlns:p14="http://schemas.microsoft.com/office/powerpoint/2010/main">
        <mc:Choice Requires="p14">
          <p:contentPart p14:bwMode="auto" r:id="rId2">
            <p14:nvContentPartPr>
              <p14:cNvPr id="29701" name="Ink 5"/>
              <p14:cNvContentPartPr>
                <a14:cpLocks xmlns:a14="http://schemas.microsoft.com/office/drawing/2010/main" noRot="1" noChangeAspect="1" noEditPoints="1" noChangeArrowheads="1" noChangeShapeType="1"/>
              </p14:cNvContentPartPr>
              <p14:nvPr/>
            </p14:nvContentPartPr>
            <p14:xfrm>
              <a:off x="225425" y="1814513"/>
              <a:ext cx="454025" cy="579437"/>
            </p14:xfrm>
          </p:contentPart>
        </mc:Choice>
        <mc:Fallback xmlns="">
          <p:pic>
            <p:nvPicPr>
              <p:cNvPr id="29701" name="Ink 5"/>
              <p:cNvPicPr>
                <a:picLocks noRot="1" noChangeAspect="1" noEditPoints="1" noChangeArrowheads="1" noChangeShapeType="1"/>
              </p:cNvPicPr>
              <p:nvPr/>
            </p:nvPicPr>
            <p:blipFill>
              <a:blip r:embed="rId3"/>
              <a:stretch>
                <a:fillRect/>
              </a:stretch>
            </p:blipFill>
            <p:spPr>
              <a:xfrm>
                <a:off x="206342" y="1795438"/>
                <a:ext cx="492190" cy="617586"/>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29702" name="Ink 6"/>
              <p14:cNvContentPartPr>
                <a14:cpLocks xmlns:a14="http://schemas.microsoft.com/office/drawing/2010/main" noRot="1" noChangeAspect="1" noEditPoints="1" noChangeArrowheads="1" noChangeShapeType="1"/>
              </p14:cNvContentPartPr>
              <p14:nvPr/>
            </p14:nvContentPartPr>
            <p14:xfrm>
              <a:off x="3824288" y="1365250"/>
              <a:ext cx="477837" cy="661988"/>
            </p14:xfrm>
          </p:contentPart>
        </mc:Choice>
        <mc:Fallback xmlns="">
          <p:pic>
            <p:nvPicPr>
              <p:cNvPr id="29702" name="Ink 6"/>
              <p:cNvPicPr>
                <a:picLocks noRot="1" noChangeAspect="1" noEditPoints="1" noChangeArrowheads="1" noChangeShapeType="1"/>
              </p:cNvPicPr>
              <p:nvPr/>
            </p:nvPicPr>
            <p:blipFill>
              <a:blip r:embed="rId5"/>
              <a:stretch>
                <a:fillRect/>
              </a:stretch>
            </p:blipFill>
            <p:spPr>
              <a:xfrm>
                <a:off x="3805203" y="1346171"/>
                <a:ext cx="516006" cy="700145"/>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29703" name="Ink 7"/>
              <p14:cNvContentPartPr>
                <a14:cpLocks xmlns:a14="http://schemas.microsoft.com/office/drawing/2010/main" noRot="1" noChangeAspect="1" noEditPoints="1" noChangeArrowheads="1" noChangeShapeType="1"/>
              </p14:cNvContentPartPr>
              <p14:nvPr/>
            </p14:nvContentPartPr>
            <p14:xfrm>
              <a:off x="6345238" y="1225550"/>
              <a:ext cx="506412" cy="708025"/>
            </p14:xfrm>
          </p:contentPart>
        </mc:Choice>
        <mc:Fallback xmlns="">
          <p:pic>
            <p:nvPicPr>
              <p:cNvPr id="29703" name="Ink 7"/>
              <p:cNvPicPr>
                <a:picLocks noRot="1" noChangeAspect="1" noEditPoints="1" noChangeArrowheads="1" noChangeShapeType="1"/>
              </p:cNvPicPr>
              <p:nvPr/>
            </p:nvPicPr>
            <p:blipFill>
              <a:blip r:embed="rId7"/>
              <a:stretch>
                <a:fillRect/>
              </a:stretch>
            </p:blipFill>
            <p:spPr>
              <a:xfrm>
                <a:off x="6326162" y="1206473"/>
                <a:ext cx="544564" cy="74618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29705" name="Ink 9"/>
              <p14:cNvContentPartPr>
                <a14:cpLocks xmlns:a14="http://schemas.microsoft.com/office/drawing/2010/main" noRot="1" noChangeAspect="1" noEditPoints="1" noChangeArrowheads="1" noChangeShapeType="1"/>
              </p14:cNvContentPartPr>
              <p14:nvPr/>
            </p14:nvContentPartPr>
            <p14:xfrm>
              <a:off x="620713" y="3048000"/>
              <a:ext cx="128587" cy="377825"/>
            </p14:xfrm>
          </p:contentPart>
        </mc:Choice>
        <mc:Fallback xmlns="">
          <p:pic>
            <p:nvPicPr>
              <p:cNvPr id="29705" name="Ink 9"/>
              <p:cNvPicPr>
                <a:picLocks noRot="1" noChangeAspect="1" noEditPoints="1" noChangeArrowheads="1" noChangeShapeType="1"/>
              </p:cNvPicPr>
              <p:nvPr/>
            </p:nvPicPr>
            <p:blipFill>
              <a:blip r:embed="rId9"/>
              <a:stretch>
                <a:fillRect/>
              </a:stretch>
            </p:blipFill>
            <p:spPr>
              <a:xfrm>
                <a:off x="601623" y="3028929"/>
                <a:ext cx="166767" cy="415967"/>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29706" name="Ink 10"/>
              <p14:cNvContentPartPr>
                <a14:cpLocks xmlns:a14="http://schemas.microsoft.com/office/drawing/2010/main" noRot="1" noChangeAspect="1" noEditPoints="1" noChangeArrowheads="1" noChangeShapeType="1"/>
              </p14:cNvContentPartPr>
              <p14:nvPr/>
            </p14:nvContentPartPr>
            <p14:xfrm>
              <a:off x="700088" y="2593975"/>
              <a:ext cx="671512" cy="1063625"/>
            </p14:xfrm>
          </p:contentPart>
        </mc:Choice>
        <mc:Fallback xmlns="">
          <p:pic>
            <p:nvPicPr>
              <p:cNvPr id="29706" name="Ink 10"/>
              <p:cNvPicPr>
                <a:picLocks noRot="1" noChangeAspect="1" noEditPoints="1" noChangeArrowheads="1" noChangeShapeType="1"/>
              </p:cNvPicPr>
              <p:nvPr/>
            </p:nvPicPr>
            <p:blipFill>
              <a:blip r:embed="rId11"/>
              <a:stretch>
                <a:fillRect/>
              </a:stretch>
            </p:blipFill>
            <p:spPr>
              <a:xfrm>
                <a:off x="681005" y="2574898"/>
                <a:ext cx="709678" cy="1101779"/>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29707" name="Ink 11"/>
              <p14:cNvContentPartPr>
                <a14:cpLocks xmlns:a14="http://schemas.microsoft.com/office/drawing/2010/main" noRot="1" noChangeAspect="1" noEditPoints="1" noChangeArrowheads="1" noChangeShapeType="1"/>
              </p14:cNvContentPartPr>
              <p14:nvPr/>
            </p14:nvContentPartPr>
            <p14:xfrm>
              <a:off x="2047875" y="2262188"/>
              <a:ext cx="207963" cy="354012"/>
            </p14:xfrm>
          </p:contentPart>
        </mc:Choice>
        <mc:Fallback xmlns="">
          <p:pic>
            <p:nvPicPr>
              <p:cNvPr id="29707" name="Ink 11"/>
              <p:cNvPicPr>
                <a:picLocks noRot="1" noChangeAspect="1" noEditPoints="1" noChangeArrowheads="1" noChangeShapeType="1"/>
              </p:cNvPicPr>
              <p:nvPr/>
            </p:nvPicPr>
            <p:blipFill>
              <a:blip r:embed="rId13"/>
              <a:stretch>
                <a:fillRect/>
              </a:stretch>
            </p:blipFill>
            <p:spPr>
              <a:xfrm>
                <a:off x="2028806" y="2243101"/>
                <a:ext cx="246102" cy="392186"/>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29708" name="Ink 12"/>
              <p14:cNvContentPartPr>
                <a14:cpLocks xmlns:a14="http://schemas.microsoft.com/office/drawing/2010/main" noRot="1" noChangeAspect="1" noEditPoints="1" noChangeArrowheads="1" noChangeShapeType="1"/>
              </p14:cNvContentPartPr>
              <p14:nvPr/>
            </p14:nvContentPartPr>
            <p14:xfrm>
              <a:off x="2324100" y="1773238"/>
              <a:ext cx="579438" cy="995362"/>
            </p14:xfrm>
          </p:contentPart>
        </mc:Choice>
        <mc:Fallback xmlns="">
          <p:pic>
            <p:nvPicPr>
              <p:cNvPr id="29708" name="Ink 12"/>
              <p:cNvPicPr>
                <a:picLocks noRot="1" noChangeAspect="1" noEditPoints="1" noChangeArrowheads="1" noChangeShapeType="1"/>
              </p:cNvPicPr>
              <p:nvPr/>
            </p:nvPicPr>
            <p:blipFill>
              <a:blip r:embed="rId15"/>
              <a:stretch>
                <a:fillRect/>
              </a:stretch>
            </p:blipFill>
            <p:spPr>
              <a:xfrm>
                <a:off x="2305025" y="1754159"/>
                <a:ext cx="617587" cy="1033521"/>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29711" name="Ink 15"/>
              <p14:cNvContentPartPr>
                <a14:cpLocks xmlns:a14="http://schemas.microsoft.com/office/drawing/2010/main" noRot="1" noChangeAspect="1" noEditPoints="1" noChangeArrowheads="1" noChangeShapeType="1"/>
              </p14:cNvContentPartPr>
              <p14:nvPr/>
            </p14:nvContentPartPr>
            <p14:xfrm>
              <a:off x="4337050" y="2209800"/>
              <a:ext cx="290513" cy="603250"/>
            </p14:xfrm>
          </p:contentPart>
        </mc:Choice>
        <mc:Fallback xmlns="">
          <p:pic>
            <p:nvPicPr>
              <p:cNvPr id="29711" name="Ink 15"/>
              <p:cNvPicPr>
                <a:picLocks noRot="1" noChangeAspect="1" noEditPoints="1" noChangeArrowheads="1" noChangeShapeType="1"/>
              </p:cNvPicPr>
              <p:nvPr/>
            </p:nvPicPr>
            <p:blipFill>
              <a:blip r:embed="rId17"/>
              <a:stretch>
                <a:fillRect/>
              </a:stretch>
            </p:blipFill>
            <p:spPr>
              <a:xfrm>
                <a:off x="4317970" y="2190723"/>
                <a:ext cx="328672" cy="641403"/>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29712" name="Ink 16"/>
              <p14:cNvContentPartPr>
                <a14:cpLocks xmlns:a14="http://schemas.microsoft.com/office/drawing/2010/main" noRot="1" noChangeAspect="1" noEditPoints="1" noChangeArrowheads="1" noChangeShapeType="1"/>
              </p14:cNvContentPartPr>
              <p14:nvPr/>
            </p14:nvContentPartPr>
            <p14:xfrm>
              <a:off x="5521325" y="2168525"/>
              <a:ext cx="246063" cy="727075"/>
            </p14:xfrm>
          </p:contentPart>
        </mc:Choice>
        <mc:Fallback xmlns="">
          <p:pic>
            <p:nvPicPr>
              <p:cNvPr id="29712" name="Ink 16"/>
              <p:cNvPicPr>
                <a:picLocks noRot="1" noChangeAspect="1" noEditPoints="1" noChangeArrowheads="1" noChangeShapeType="1"/>
              </p:cNvPicPr>
              <p:nvPr/>
            </p:nvPicPr>
            <p:blipFill>
              <a:blip r:embed="rId19"/>
              <a:stretch>
                <a:fillRect/>
              </a:stretch>
            </p:blipFill>
            <p:spPr>
              <a:xfrm>
                <a:off x="5502259" y="2149448"/>
                <a:ext cx="284196" cy="765228"/>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29717" name="Ink 21"/>
              <p14:cNvContentPartPr>
                <a14:cpLocks xmlns:a14="http://schemas.microsoft.com/office/drawing/2010/main" noRot="1" noChangeAspect="1" noEditPoints="1" noChangeArrowheads="1" noChangeShapeType="1"/>
              </p14:cNvContentPartPr>
              <p14:nvPr/>
            </p14:nvContentPartPr>
            <p14:xfrm>
              <a:off x="7329488" y="1524000"/>
              <a:ext cx="392112" cy="606425"/>
            </p14:xfrm>
          </p:contentPart>
        </mc:Choice>
        <mc:Fallback xmlns="">
          <p:pic>
            <p:nvPicPr>
              <p:cNvPr id="29717" name="Ink 21"/>
              <p:cNvPicPr>
                <a:picLocks noRot="1" noChangeAspect="1" noEditPoints="1" noChangeArrowheads="1" noChangeShapeType="1"/>
              </p:cNvPicPr>
              <p:nvPr/>
            </p:nvPicPr>
            <p:blipFill>
              <a:blip r:embed="rId21"/>
              <a:stretch>
                <a:fillRect/>
              </a:stretch>
            </p:blipFill>
            <p:spPr>
              <a:xfrm>
                <a:off x="7310404" y="1504926"/>
                <a:ext cx="430279" cy="644574"/>
              </a:xfrm>
              <a:prstGeom prst="rect">
                <a:avLst/>
              </a:prstGeom>
            </p:spPr>
          </p:pic>
        </mc:Fallback>
      </mc:AlternateContent>
      <mc:AlternateContent xmlns:mc="http://schemas.openxmlformats.org/markup-compatibility/2006" xmlns:p14="http://schemas.microsoft.com/office/powerpoint/2010/main">
        <mc:Choice Requires="p14">
          <p:contentPart p14:bwMode="auto" r:id="rId22">
            <p14:nvContentPartPr>
              <p14:cNvPr id="29718" name="Ink 22"/>
              <p14:cNvContentPartPr>
                <a14:cpLocks xmlns:a14="http://schemas.microsoft.com/office/drawing/2010/main" noRot="1" noChangeAspect="1" noEditPoints="1" noChangeArrowheads="1" noChangeShapeType="1"/>
              </p14:cNvContentPartPr>
              <p14:nvPr/>
            </p14:nvContentPartPr>
            <p14:xfrm>
              <a:off x="7704138" y="2628900"/>
              <a:ext cx="471487" cy="631825"/>
            </p14:xfrm>
          </p:contentPart>
        </mc:Choice>
        <mc:Fallback xmlns="">
          <p:pic>
            <p:nvPicPr>
              <p:cNvPr id="29718" name="Ink 22"/>
              <p:cNvPicPr>
                <a:picLocks noRot="1" noChangeAspect="1" noEditPoints="1" noChangeArrowheads="1" noChangeShapeType="1"/>
              </p:cNvPicPr>
              <p:nvPr/>
            </p:nvPicPr>
            <p:blipFill>
              <a:blip r:embed="rId23"/>
              <a:stretch>
                <a:fillRect/>
              </a:stretch>
            </p:blipFill>
            <p:spPr>
              <a:xfrm>
                <a:off x="7685063" y="2609819"/>
                <a:ext cx="509638" cy="669987"/>
              </a:xfrm>
              <a:prstGeom prst="rect">
                <a:avLst/>
              </a:prstGeom>
            </p:spPr>
          </p:pic>
        </mc:Fallback>
      </mc:AlternateContent>
      <mc:AlternateContent xmlns:mc="http://schemas.openxmlformats.org/markup-compatibility/2006" xmlns:p14="http://schemas.microsoft.com/office/powerpoint/2010/main">
        <mc:Choice Requires="p14">
          <p:contentPart p14:bwMode="auto" r:id="rId24">
            <p14:nvContentPartPr>
              <p14:cNvPr id="29719" name="Ink 23"/>
              <p14:cNvContentPartPr>
                <a14:cpLocks xmlns:a14="http://schemas.microsoft.com/office/drawing/2010/main" noRot="1" noChangeAspect="1" noEditPoints="1" noChangeArrowheads="1" noChangeShapeType="1"/>
              </p14:cNvContentPartPr>
              <p14:nvPr/>
            </p14:nvContentPartPr>
            <p14:xfrm>
              <a:off x="6807200" y="2878138"/>
              <a:ext cx="317500" cy="333375"/>
            </p14:xfrm>
          </p:contentPart>
        </mc:Choice>
        <mc:Fallback xmlns="">
          <p:pic>
            <p:nvPicPr>
              <p:cNvPr id="29719" name="Ink 23"/>
              <p:cNvPicPr>
                <a:picLocks noRot="1" noChangeAspect="1" noEditPoints="1" noChangeArrowheads="1" noChangeShapeType="1"/>
              </p:cNvPicPr>
              <p:nvPr/>
            </p:nvPicPr>
            <p:blipFill>
              <a:blip r:embed="rId25"/>
              <a:stretch>
                <a:fillRect/>
              </a:stretch>
            </p:blipFill>
            <p:spPr>
              <a:xfrm>
                <a:off x="6788121" y="2859057"/>
                <a:ext cx="355658" cy="371537"/>
              </a:xfrm>
              <a:prstGeom prst="rect">
                <a:avLst/>
              </a:prstGeom>
            </p:spPr>
          </p:pic>
        </mc:Fallback>
      </mc:AlternateContent>
      <mc:AlternateContent xmlns:mc="http://schemas.openxmlformats.org/markup-compatibility/2006" xmlns:p14="http://schemas.microsoft.com/office/powerpoint/2010/main">
        <mc:Choice Requires="p14">
          <p:contentPart p14:bwMode="auto" r:id="rId26">
            <p14:nvContentPartPr>
              <p14:cNvPr id="29720" name="Ink 24"/>
              <p14:cNvContentPartPr>
                <a14:cpLocks xmlns:a14="http://schemas.microsoft.com/office/drawing/2010/main" noRot="1" noChangeAspect="1" noEditPoints="1" noChangeArrowheads="1" noChangeShapeType="1"/>
              </p14:cNvContentPartPr>
              <p14:nvPr/>
            </p14:nvContentPartPr>
            <p14:xfrm>
              <a:off x="8220075" y="1603375"/>
              <a:ext cx="307975" cy="222250"/>
            </p14:xfrm>
          </p:contentPart>
        </mc:Choice>
        <mc:Fallback xmlns="">
          <p:pic>
            <p:nvPicPr>
              <p:cNvPr id="29720" name="Ink 24"/>
              <p:cNvPicPr>
                <a:picLocks noRot="1" noChangeAspect="1" noEditPoints="1" noChangeArrowheads="1" noChangeShapeType="1"/>
              </p:cNvPicPr>
              <p:nvPr/>
            </p:nvPicPr>
            <p:blipFill>
              <a:blip r:embed="rId27"/>
              <a:stretch>
                <a:fillRect/>
              </a:stretch>
            </p:blipFill>
            <p:spPr>
              <a:xfrm>
                <a:off x="8200984" y="1584284"/>
                <a:ext cx="346157" cy="260432"/>
              </a:xfrm>
              <a:prstGeom prst="rect">
                <a:avLst/>
              </a:prstGeom>
            </p:spPr>
          </p:pic>
        </mc:Fallback>
      </mc:AlternateContent>
      <mc:AlternateContent xmlns:mc="http://schemas.openxmlformats.org/markup-compatibility/2006" xmlns:p14="http://schemas.microsoft.com/office/powerpoint/2010/main">
        <mc:Choice Requires="p14">
          <p:contentPart p14:bwMode="auto" r:id="rId28">
            <p14:nvContentPartPr>
              <p14:cNvPr id="29722" name="Ink 26"/>
              <p14:cNvContentPartPr>
                <a14:cpLocks xmlns:a14="http://schemas.microsoft.com/office/drawing/2010/main" noRot="1" noChangeAspect="1" noEditPoints="1" noChangeArrowheads="1" noChangeShapeType="1"/>
              </p14:cNvContentPartPr>
              <p14:nvPr/>
            </p14:nvContentPartPr>
            <p14:xfrm>
              <a:off x="1912938" y="6037263"/>
              <a:ext cx="252412" cy="441325"/>
            </p14:xfrm>
          </p:contentPart>
        </mc:Choice>
        <mc:Fallback xmlns="">
          <p:pic>
            <p:nvPicPr>
              <p:cNvPr id="29722" name="Ink 26"/>
              <p:cNvPicPr>
                <a:picLocks noRot="1" noChangeAspect="1" noEditPoints="1" noChangeArrowheads="1" noChangeShapeType="1"/>
              </p:cNvPicPr>
              <p:nvPr/>
            </p:nvPicPr>
            <p:blipFill>
              <a:blip r:embed="rId29"/>
              <a:stretch>
                <a:fillRect/>
              </a:stretch>
            </p:blipFill>
            <p:spPr>
              <a:xfrm>
                <a:off x="1893854" y="6018185"/>
                <a:ext cx="290580" cy="479482"/>
              </a:xfrm>
              <a:prstGeom prst="rect">
                <a:avLst/>
              </a:prstGeom>
            </p:spPr>
          </p:pic>
        </mc:Fallback>
      </mc:AlternateContent>
      <mc:AlternateContent xmlns:mc="http://schemas.openxmlformats.org/markup-compatibility/2006" xmlns:p14="http://schemas.microsoft.com/office/powerpoint/2010/main">
        <mc:Choice Requires="p14">
          <p:contentPart p14:bwMode="auto" r:id="rId30">
            <p14:nvContentPartPr>
              <p14:cNvPr id="29723" name="Ink 27"/>
              <p14:cNvContentPartPr>
                <a14:cpLocks xmlns:a14="http://schemas.microsoft.com/office/drawing/2010/main" noRot="1" noChangeAspect="1" noEditPoints="1" noChangeArrowheads="1" noChangeShapeType="1"/>
              </p14:cNvContentPartPr>
              <p14:nvPr/>
            </p14:nvContentPartPr>
            <p14:xfrm>
              <a:off x="3360738" y="4510088"/>
              <a:ext cx="325437" cy="450850"/>
            </p14:xfrm>
          </p:contentPart>
        </mc:Choice>
        <mc:Fallback xmlns="">
          <p:pic>
            <p:nvPicPr>
              <p:cNvPr id="29723" name="Ink 27"/>
              <p:cNvPicPr>
                <a:picLocks noRot="1" noChangeAspect="1" noEditPoints="1" noChangeArrowheads="1" noChangeShapeType="1"/>
              </p:cNvPicPr>
              <p:nvPr/>
            </p:nvPicPr>
            <p:blipFill>
              <a:blip r:embed="rId31"/>
              <a:stretch>
                <a:fillRect/>
              </a:stretch>
            </p:blipFill>
            <p:spPr>
              <a:xfrm>
                <a:off x="3341658" y="4491018"/>
                <a:ext cx="363597" cy="488991"/>
              </a:xfrm>
              <a:prstGeom prst="rect">
                <a:avLst/>
              </a:prstGeom>
            </p:spPr>
          </p:pic>
        </mc:Fallback>
      </mc:AlternateContent>
      <mc:AlternateContent xmlns:mc="http://schemas.openxmlformats.org/markup-compatibility/2006" xmlns:p14="http://schemas.microsoft.com/office/powerpoint/2010/main">
        <mc:Choice Requires="p14">
          <p:contentPart p14:bwMode="auto" r:id="rId32">
            <p14:nvContentPartPr>
              <p14:cNvPr id="29724" name="Ink 28"/>
              <p14:cNvContentPartPr>
                <a14:cpLocks xmlns:a14="http://schemas.microsoft.com/office/drawing/2010/main" noRot="1" noChangeAspect="1" noEditPoints="1" noChangeArrowheads="1" noChangeShapeType="1"/>
              </p14:cNvContentPartPr>
              <p14:nvPr/>
            </p14:nvContentPartPr>
            <p14:xfrm>
              <a:off x="4194175" y="6353175"/>
              <a:ext cx="204788" cy="260350"/>
            </p14:xfrm>
          </p:contentPart>
        </mc:Choice>
        <mc:Fallback xmlns="">
          <p:pic>
            <p:nvPicPr>
              <p:cNvPr id="29724" name="Ink 28"/>
              <p:cNvPicPr>
                <a:picLocks noRot="1" noChangeAspect="1" noEditPoints="1" noChangeArrowheads="1" noChangeShapeType="1"/>
              </p:cNvPicPr>
              <p:nvPr/>
            </p:nvPicPr>
            <p:blipFill>
              <a:blip r:embed="rId33"/>
              <a:stretch>
                <a:fillRect/>
              </a:stretch>
            </p:blipFill>
            <p:spPr>
              <a:xfrm>
                <a:off x="4175100" y="6334090"/>
                <a:ext cx="242938" cy="298520"/>
              </a:xfrm>
              <a:prstGeom prst="rect">
                <a:avLst/>
              </a:prstGeom>
            </p:spPr>
          </p:pic>
        </mc:Fallback>
      </mc:AlternateContent>
      <mc:AlternateContent xmlns:mc="http://schemas.openxmlformats.org/markup-compatibility/2006" xmlns:p14="http://schemas.microsoft.com/office/powerpoint/2010/main">
        <mc:Choice Requires="p14">
          <p:contentPart p14:bwMode="auto" r:id="rId34">
            <p14:nvContentPartPr>
              <p14:cNvPr id="29725" name="Ink 29"/>
              <p14:cNvContentPartPr>
                <a14:cpLocks xmlns:a14="http://schemas.microsoft.com/office/drawing/2010/main" noRot="1" noChangeAspect="1" noEditPoints="1" noChangeArrowheads="1" noChangeShapeType="1"/>
              </p14:cNvContentPartPr>
              <p14:nvPr/>
            </p14:nvContentPartPr>
            <p14:xfrm>
              <a:off x="4718050" y="6210300"/>
              <a:ext cx="225425" cy="374650"/>
            </p14:xfrm>
          </p:contentPart>
        </mc:Choice>
        <mc:Fallback xmlns="">
          <p:pic>
            <p:nvPicPr>
              <p:cNvPr id="29725" name="Ink 29"/>
              <p:cNvPicPr>
                <a:picLocks noRot="1" noChangeAspect="1" noEditPoints="1" noChangeArrowheads="1" noChangeShapeType="1"/>
              </p:cNvPicPr>
              <p:nvPr/>
            </p:nvPicPr>
            <p:blipFill>
              <a:blip r:embed="rId35"/>
              <a:stretch>
                <a:fillRect/>
              </a:stretch>
            </p:blipFill>
            <p:spPr>
              <a:xfrm>
                <a:off x="4698964" y="6191226"/>
                <a:ext cx="263596" cy="412799"/>
              </a:xfrm>
              <a:prstGeom prst="rect">
                <a:avLst/>
              </a:prstGeom>
            </p:spPr>
          </p:pic>
        </mc:Fallback>
      </mc:AlternateContent>
      <mc:AlternateContent xmlns:mc="http://schemas.openxmlformats.org/markup-compatibility/2006" xmlns:p14="http://schemas.microsoft.com/office/powerpoint/2010/main">
        <mc:Choice Requires="p14">
          <p:contentPart p14:bwMode="auto" r:id="rId36">
            <p14:nvContentPartPr>
              <p14:cNvPr id="29726" name="Ink 30"/>
              <p14:cNvContentPartPr>
                <a14:cpLocks xmlns:a14="http://schemas.microsoft.com/office/drawing/2010/main" noRot="1" noChangeAspect="1" noEditPoints="1" noChangeArrowheads="1" noChangeShapeType="1"/>
              </p14:cNvContentPartPr>
              <p14:nvPr/>
            </p14:nvContentPartPr>
            <p14:xfrm>
              <a:off x="5638800" y="4284663"/>
              <a:ext cx="357188" cy="527050"/>
            </p14:xfrm>
          </p:contentPart>
        </mc:Choice>
        <mc:Fallback xmlns="">
          <p:pic>
            <p:nvPicPr>
              <p:cNvPr id="29726" name="Ink 30"/>
              <p:cNvPicPr>
                <a:picLocks noRot="1" noChangeAspect="1" noEditPoints="1" noChangeArrowheads="1" noChangeShapeType="1"/>
              </p:cNvPicPr>
              <p:nvPr/>
            </p:nvPicPr>
            <p:blipFill>
              <a:blip r:embed="rId37"/>
              <a:stretch>
                <a:fillRect/>
              </a:stretch>
            </p:blipFill>
            <p:spPr>
              <a:xfrm>
                <a:off x="5619716" y="4265583"/>
                <a:ext cx="395355" cy="565211"/>
              </a:xfrm>
              <a:prstGeom prst="rect">
                <a:avLst/>
              </a:prstGeom>
            </p:spPr>
          </p:pic>
        </mc:Fallback>
      </mc:AlternateContent>
      <mc:AlternateContent xmlns:mc="http://schemas.openxmlformats.org/markup-compatibility/2006" xmlns:p14="http://schemas.microsoft.com/office/powerpoint/2010/main">
        <mc:Choice Requires="p14">
          <p:contentPart p14:bwMode="auto" r:id="rId38">
            <p14:nvContentPartPr>
              <p14:cNvPr id="29727" name="Ink 31"/>
              <p14:cNvContentPartPr>
                <a14:cpLocks xmlns:a14="http://schemas.microsoft.com/office/drawing/2010/main" noRot="1" noChangeAspect="1" noEditPoints="1" noChangeArrowheads="1" noChangeShapeType="1"/>
              </p14:cNvContentPartPr>
              <p14:nvPr/>
            </p14:nvContentPartPr>
            <p14:xfrm>
              <a:off x="6792913" y="6010275"/>
              <a:ext cx="307975" cy="665163"/>
            </p14:xfrm>
          </p:contentPart>
        </mc:Choice>
        <mc:Fallback xmlns="">
          <p:pic>
            <p:nvPicPr>
              <p:cNvPr id="29727" name="Ink 31"/>
              <p:cNvPicPr>
                <a:picLocks noRot="1" noChangeAspect="1" noEditPoints="1" noChangeArrowheads="1" noChangeShapeType="1"/>
              </p:cNvPicPr>
              <p:nvPr/>
            </p:nvPicPr>
            <p:blipFill>
              <a:blip r:embed="rId39"/>
              <a:stretch>
                <a:fillRect/>
              </a:stretch>
            </p:blipFill>
            <p:spPr>
              <a:xfrm>
                <a:off x="6773822" y="5991198"/>
                <a:ext cx="346157" cy="703316"/>
              </a:xfrm>
              <a:prstGeom prst="rect">
                <a:avLst/>
              </a:prstGeom>
            </p:spPr>
          </p:pic>
        </mc:Fallback>
      </mc:AlternateContent>
      <mc:AlternateContent xmlns:mc="http://schemas.openxmlformats.org/markup-compatibility/2006" xmlns:p14="http://schemas.microsoft.com/office/powerpoint/2010/main">
        <mc:Choice Requires="p14">
          <p:contentPart p14:bwMode="auto" r:id="rId40">
            <p14:nvContentPartPr>
              <p14:cNvPr id="29729" name="Ink 33"/>
              <p14:cNvContentPartPr>
                <a14:cpLocks xmlns:a14="http://schemas.microsoft.com/office/drawing/2010/main" noRot="1" noChangeAspect="1" noEditPoints="1" noChangeArrowheads="1" noChangeShapeType="1"/>
              </p14:cNvContentPartPr>
              <p14:nvPr/>
            </p14:nvContentPartPr>
            <p14:xfrm>
              <a:off x="6681788" y="4219575"/>
              <a:ext cx="2095500" cy="2517775"/>
            </p14:xfrm>
          </p:contentPart>
        </mc:Choice>
        <mc:Fallback xmlns="">
          <p:pic>
            <p:nvPicPr>
              <p:cNvPr id="29729" name="Ink 33"/>
              <p:cNvPicPr>
                <a:picLocks noRot="1" noChangeAspect="1" noEditPoints="1" noChangeArrowheads="1" noChangeShapeType="1"/>
              </p:cNvPicPr>
              <p:nvPr/>
            </p:nvPicPr>
            <p:blipFill>
              <a:blip r:embed="rId41"/>
              <a:stretch>
                <a:fillRect/>
              </a:stretch>
            </p:blipFill>
            <p:spPr>
              <a:xfrm>
                <a:off x="6662709" y="4200495"/>
                <a:ext cx="2133659" cy="2555934"/>
              </a:xfrm>
              <a:prstGeom prst="rect">
                <a:avLst/>
              </a:prstGeom>
            </p:spPr>
          </p:pic>
        </mc:Fallback>
      </mc:AlternateContent>
      <mc:AlternateContent xmlns:mc="http://schemas.openxmlformats.org/markup-compatibility/2006" xmlns:p14="http://schemas.microsoft.com/office/powerpoint/2010/main">
        <mc:Choice Requires="p14">
          <p:contentPart p14:bwMode="auto" r:id="rId42">
            <p14:nvContentPartPr>
              <p14:cNvPr id="29730" name="Ink 34"/>
              <p14:cNvContentPartPr>
                <a14:cpLocks xmlns:a14="http://schemas.microsoft.com/office/drawing/2010/main" noRot="1" noChangeAspect="1" noEditPoints="1" noChangeArrowheads="1" noChangeShapeType="1"/>
              </p14:cNvContentPartPr>
              <p14:nvPr/>
            </p14:nvContentPartPr>
            <p14:xfrm>
              <a:off x="6886575" y="4395788"/>
              <a:ext cx="1808163" cy="488950"/>
            </p14:xfrm>
          </p:contentPart>
        </mc:Choice>
        <mc:Fallback xmlns="">
          <p:pic>
            <p:nvPicPr>
              <p:cNvPr id="29730" name="Ink 34"/>
              <p:cNvPicPr>
                <a:picLocks noRot="1" noChangeAspect="1" noEditPoints="1" noChangeArrowheads="1" noChangeShapeType="1"/>
              </p:cNvPicPr>
              <p:nvPr/>
            </p:nvPicPr>
            <p:blipFill>
              <a:blip r:embed="rId43"/>
              <a:stretch>
                <a:fillRect/>
              </a:stretch>
            </p:blipFill>
            <p:spPr>
              <a:xfrm>
                <a:off x="6867496" y="4376705"/>
                <a:ext cx="1846321" cy="527115"/>
              </a:xfrm>
              <a:prstGeom prst="rect">
                <a:avLst/>
              </a:prstGeom>
            </p:spPr>
          </p:pic>
        </mc:Fallback>
      </mc:AlternateContent>
      <mc:AlternateContent xmlns:mc="http://schemas.openxmlformats.org/markup-compatibility/2006" xmlns:p14="http://schemas.microsoft.com/office/powerpoint/2010/main">
        <mc:Choice Requires="p14">
          <p:contentPart p14:bwMode="auto" r:id="rId44">
            <p14:nvContentPartPr>
              <p14:cNvPr id="29731" name="Ink 35"/>
              <p14:cNvContentPartPr>
                <a14:cpLocks xmlns:a14="http://schemas.microsoft.com/office/drawing/2010/main" noRot="1" noChangeAspect="1" noEditPoints="1" noChangeArrowheads="1" noChangeShapeType="1"/>
              </p14:cNvContentPartPr>
              <p14:nvPr/>
            </p14:nvContentPartPr>
            <p14:xfrm>
              <a:off x="7273925" y="5822950"/>
              <a:ext cx="1822450" cy="779463"/>
            </p14:xfrm>
          </p:contentPart>
        </mc:Choice>
        <mc:Fallback xmlns="">
          <p:pic>
            <p:nvPicPr>
              <p:cNvPr id="29731" name="Ink 35"/>
              <p:cNvPicPr>
                <a:picLocks noRot="1" noChangeAspect="1" noEditPoints="1" noChangeArrowheads="1" noChangeShapeType="1"/>
              </p:cNvPicPr>
              <p:nvPr/>
            </p:nvPicPr>
            <p:blipFill>
              <a:blip r:embed="rId45"/>
              <a:stretch>
                <a:fillRect/>
              </a:stretch>
            </p:blipFill>
            <p:spPr>
              <a:xfrm>
                <a:off x="7254844" y="5803877"/>
                <a:ext cx="1860613" cy="817608"/>
              </a:xfrm>
              <a:prstGeom prst="rect">
                <a:avLst/>
              </a:prstGeom>
            </p:spPr>
          </p:pic>
        </mc:Fallback>
      </mc:AlternateContent>
      <mc:AlternateContent xmlns:mc="http://schemas.openxmlformats.org/markup-compatibility/2006" xmlns:p14="http://schemas.microsoft.com/office/powerpoint/2010/main">
        <mc:Choice Requires="p14">
          <p:contentPart p14:bwMode="auto" r:id="rId46">
            <p14:nvContentPartPr>
              <p14:cNvPr id="29733" name="Ink 37"/>
              <p14:cNvContentPartPr>
                <a14:cpLocks xmlns:a14="http://schemas.microsoft.com/office/drawing/2010/main" noRot="1" noChangeAspect="1" noEditPoints="1" noChangeArrowheads="1" noChangeShapeType="1"/>
              </p14:cNvContentPartPr>
              <p14:nvPr/>
            </p14:nvContentPartPr>
            <p14:xfrm>
              <a:off x="831850" y="4638675"/>
              <a:ext cx="741363" cy="1001713"/>
            </p14:xfrm>
          </p:contentPart>
        </mc:Choice>
        <mc:Fallback xmlns="">
          <p:pic>
            <p:nvPicPr>
              <p:cNvPr id="29733" name="Ink 37"/>
              <p:cNvPicPr>
                <a:picLocks noRot="1" noChangeAspect="1" noEditPoints="1" noChangeArrowheads="1" noChangeShapeType="1"/>
              </p:cNvPicPr>
              <p:nvPr/>
            </p:nvPicPr>
            <p:blipFill>
              <a:blip r:embed="rId47"/>
              <a:stretch>
                <a:fillRect/>
              </a:stretch>
            </p:blipFill>
            <p:spPr>
              <a:xfrm>
                <a:off x="812776" y="4619598"/>
                <a:ext cx="779511" cy="1039867"/>
              </a:xfrm>
              <a:prstGeom prst="rect">
                <a:avLst/>
              </a:prstGeom>
            </p:spPr>
          </p:pic>
        </mc:Fallback>
      </mc:AlternateContent>
      <p:sp>
        <p:nvSpPr>
          <p:cNvPr id="13" name="TextBox 12"/>
          <p:cNvSpPr txBox="1"/>
          <p:nvPr/>
        </p:nvSpPr>
        <p:spPr>
          <a:xfrm>
            <a:off x="2743200" y="3200400"/>
            <a:ext cx="1066800" cy="369332"/>
          </a:xfrm>
          <a:prstGeom prst="rect">
            <a:avLst/>
          </a:prstGeom>
          <a:noFill/>
        </p:spPr>
        <p:txBody>
          <a:bodyPr wrap="square" rtlCol="0">
            <a:spAutoFit/>
          </a:bodyPr>
          <a:lstStyle/>
          <a:p>
            <a:r>
              <a:rPr lang="en-US" dirty="0">
                <a:solidFill>
                  <a:srgbClr val="FF0000"/>
                </a:solidFill>
              </a:rPr>
              <a:t>SAS</a:t>
            </a:r>
          </a:p>
        </p:txBody>
      </p:sp>
      <p:sp>
        <p:nvSpPr>
          <p:cNvPr id="37" name="TextBox 36"/>
          <p:cNvSpPr txBox="1"/>
          <p:nvPr/>
        </p:nvSpPr>
        <p:spPr>
          <a:xfrm>
            <a:off x="5486400" y="3352800"/>
            <a:ext cx="1066800" cy="369332"/>
          </a:xfrm>
          <a:prstGeom prst="rect">
            <a:avLst/>
          </a:prstGeom>
          <a:noFill/>
        </p:spPr>
        <p:txBody>
          <a:bodyPr wrap="square" rtlCol="0">
            <a:spAutoFit/>
          </a:bodyPr>
          <a:lstStyle/>
          <a:p>
            <a:r>
              <a:rPr lang="en-US" dirty="0">
                <a:solidFill>
                  <a:srgbClr val="FF0000"/>
                </a:solidFill>
              </a:rPr>
              <a:t>ASA</a:t>
            </a:r>
          </a:p>
        </p:txBody>
      </p:sp>
      <p:sp>
        <p:nvSpPr>
          <p:cNvPr id="38" name="TextBox 37"/>
          <p:cNvSpPr txBox="1"/>
          <p:nvPr/>
        </p:nvSpPr>
        <p:spPr>
          <a:xfrm>
            <a:off x="7467600" y="3429000"/>
            <a:ext cx="1066800" cy="369332"/>
          </a:xfrm>
          <a:prstGeom prst="rect">
            <a:avLst/>
          </a:prstGeom>
          <a:noFill/>
        </p:spPr>
        <p:txBody>
          <a:bodyPr wrap="square" rtlCol="0">
            <a:spAutoFit/>
          </a:bodyPr>
          <a:lstStyle/>
          <a:p>
            <a:r>
              <a:rPr lang="en-US" dirty="0">
                <a:solidFill>
                  <a:srgbClr val="FF0000"/>
                </a:solidFill>
              </a:rPr>
              <a:t>none</a:t>
            </a:r>
          </a:p>
        </p:txBody>
      </p:sp>
      <p:sp>
        <p:nvSpPr>
          <p:cNvPr id="39" name="TextBox 38"/>
          <p:cNvSpPr txBox="1"/>
          <p:nvPr/>
        </p:nvSpPr>
        <p:spPr>
          <a:xfrm>
            <a:off x="304800" y="6096000"/>
            <a:ext cx="1066800" cy="369332"/>
          </a:xfrm>
          <a:prstGeom prst="rect">
            <a:avLst/>
          </a:prstGeom>
          <a:noFill/>
        </p:spPr>
        <p:txBody>
          <a:bodyPr wrap="square" rtlCol="0">
            <a:spAutoFit/>
          </a:bodyPr>
          <a:lstStyle/>
          <a:p>
            <a:r>
              <a:rPr lang="en-US" dirty="0">
                <a:solidFill>
                  <a:srgbClr val="FF0000"/>
                </a:solidFill>
              </a:rPr>
              <a:t>AAS</a:t>
            </a:r>
          </a:p>
        </p:txBody>
      </p:sp>
    </p:spTree>
    <p:extLst>
      <p:ext uri="{BB962C8B-B14F-4D97-AF65-F5344CB8AC3E}">
        <p14:creationId xmlns:p14="http://schemas.microsoft.com/office/powerpoint/2010/main" val="2244892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8">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Go07an_0404rete_06"/>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81200" y="3352800"/>
            <a:ext cx="4924045" cy="2806090"/>
          </a:xfrm>
          <a:prstGeom prst="rect">
            <a:avLst/>
          </a:prstGeom>
          <a:noFill/>
          <a:ln>
            <a:noFill/>
          </a:ln>
        </p:spPr>
      </p:pic>
    </p:spTree>
    <p:extLst>
      <p:ext uri="{BB962C8B-B14F-4D97-AF65-F5344CB8AC3E}">
        <p14:creationId xmlns:p14="http://schemas.microsoft.com/office/powerpoint/2010/main" val="17257113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55459" y="3000307"/>
            <a:ext cx="4985836" cy="3070567"/>
          </a:xfrm>
          <a:prstGeom prst="rect">
            <a:avLst/>
          </a:prstGeom>
          <a:noFill/>
          <a:ln>
            <a:noFill/>
          </a:ln>
        </p:spPr>
      </p:pic>
      <p:sp>
        <p:nvSpPr>
          <p:cNvPr id="3" name="Rectangle 2"/>
          <p:cNvSpPr/>
          <p:nvPr/>
        </p:nvSpPr>
        <p:spPr>
          <a:xfrm>
            <a:off x="2095309" y="5863814"/>
            <a:ext cx="5007651" cy="523220"/>
          </a:xfrm>
          <a:prstGeom prst="rect">
            <a:avLst/>
          </a:prstGeom>
        </p:spPr>
        <p:txBody>
          <a:bodyPr wrap="none">
            <a:spAutoFit/>
          </a:bodyPr>
          <a:lstStyle/>
          <a:p>
            <a:r>
              <a:rPr lang="en-US" sz="2800" i="1" dirty="0"/>
              <a:t>MP </a:t>
            </a:r>
            <a:r>
              <a:rPr lang="en-US" sz="2800" dirty="0"/>
              <a:t>bisects ∠</a:t>
            </a:r>
            <a:r>
              <a:rPr lang="en-US" sz="2800" i="1" dirty="0"/>
              <a:t>NMQ </a:t>
            </a:r>
            <a:r>
              <a:rPr lang="en-US" sz="2800" dirty="0"/>
              <a:t>and ∠</a:t>
            </a:r>
            <a:r>
              <a:rPr lang="en-US" sz="2800" i="1" dirty="0"/>
              <a:t>NPQ</a:t>
            </a:r>
            <a:r>
              <a:rPr lang="en-US" sz="2800" dirty="0"/>
              <a:t>. </a:t>
            </a:r>
          </a:p>
        </p:txBody>
      </p:sp>
    </p:spTree>
    <p:extLst>
      <p:ext uri="{BB962C8B-B14F-4D97-AF65-F5344CB8AC3E}">
        <p14:creationId xmlns:p14="http://schemas.microsoft.com/office/powerpoint/2010/main" val="6881836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Go07an_0405praB_02"/>
          <p:cNvPicPr/>
          <p:nvPr/>
        </p:nvPicPr>
        <p:blipFill>
          <a:blip r:embed="rId2">
            <a:extLst>
              <a:ext uri="{28A0092B-C50C-407E-A947-70E740481C1C}">
                <a14:useLocalDpi xmlns:a14="http://schemas.microsoft.com/office/drawing/2010/main" val="0"/>
              </a:ext>
            </a:extLst>
          </a:blip>
          <a:srcRect/>
          <a:stretch>
            <a:fillRect/>
          </a:stretch>
        </p:blipFill>
        <p:spPr bwMode="auto">
          <a:xfrm>
            <a:off x="3080235" y="3721980"/>
            <a:ext cx="3721771" cy="2627213"/>
          </a:xfrm>
          <a:prstGeom prst="rect">
            <a:avLst/>
          </a:prstGeom>
          <a:noFill/>
          <a:ln>
            <a:noFill/>
          </a:ln>
        </p:spPr>
      </p:pic>
    </p:spTree>
    <p:extLst>
      <p:ext uri="{BB962C8B-B14F-4D97-AF65-F5344CB8AC3E}">
        <p14:creationId xmlns:p14="http://schemas.microsoft.com/office/powerpoint/2010/main" val="7227991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PB and J TIME!</a:t>
            </a:r>
            <a:endParaRPr lang="en-US" dirty="0"/>
          </a:p>
        </p:txBody>
      </p:sp>
      <p:sp>
        <p:nvSpPr>
          <p:cNvPr id="3" name="Content Placeholder 2"/>
          <p:cNvSpPr>
            <a:spLocks noGrp="1"/>
          </p:cNvSpPr>
          <p:nvPr>
            <p:ph idx="1"/>
          </p:nvPr>
        </p:nvSpPr>
        <p:spPr/>
        <p:txBody>
          <a:bodyPr>
            <a:normAutofit/>
          </a:bodyPr>
          <a:lstStyle/>
          <a:p>
            <a:r>
              <a:rPr lang="en-US" sz="3200" dirty="0" smtClean="0"/>
              <a:t>With your table group, I want you to write out the instructions for how to make a PB and J with the items provided. You will have 3 minutes to write down your instructions.</a:t>
            </a:r>
            <a:endParaRPr lang="en-US" sz="3200" dirty="0"/>
          </a:p>
        </p:txBody>
      </p:sp>
    </p:spTree>
    <p:extLst>
      <p:ext uri="{BB962C8B-B14F-4D97-AF65-F5344CB8AC3E}">
        <p14:creationId xmlns:p14="http://schemas.microsoft.com/office/powerpoint/2010/main" val="13363738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PB and J Time!</a:t>
            </a:r>
            <a:endParaRPr lang="en-US" dirty="0"/>
          </a:p>
        </p:txBody>
      </p:sp>
      <p:sp>
        <p:nvSpPr>
          <p:cNvPr id="3" name="Content Placeholder 2"/>
          <p:cNvSpPr>
            <a:spLocks noGrp="1"/>
          </p:cNvSpPr>
          <p:nvPr>
            <p:ph idx="1"/>
          </p:nvPr>
        </p:nvSpPr>
        <p:spPr/>
        <p:txBody>
          <a:bodyPr>
            <a:normAutofit/>
          </a:bodyPr>
          <a:lstStyle/>
          <a:p>
            <a:r>
              <a:rPr lang="en-US" sz="3200" dirty="0" smtClean="0"/>
              <a:t>Similar to writing instructions for a PB and J, you need to include all details in a proof, even ones that seem obvious!!</a:t>
            </a:r>
            <a:endParaRPr lang="en-US" sz="3200" dirty="0"/>
          </a:p>
        </p:txBody>
      </p:sp>
    </p:spTree>
    <p:extLst>
      <p:ext uri="{BB962C8B-B14F-4D97-AF65-F5344CB8AC3E}">
        <p14:creationId xmlns:p14="http://schemas.microsoft.com/office/powerpoint/2010/main" val="532069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What’s the difference between a proof and what we have been doing?</a:t>
            </a:r>
          </a:p>
        </p:txBody>
      </p:sp>
      <p:sp>
        <p:nvSpPr>
          <p:cNvPr id="3" name="Content Placeholder 2"/>
          <p:cNvSpPr>
            <a:spLocks noGrp="1"/>
          </p:cNvSpPr>
          <p:nvPr>
            <p:ph idx="1"/>
          </p:nvPr>
        </p:nvSpPr>
        <p:spPr/>
        <p:txBody>
          <a:bodyPr/>
          <a:lstStyle/>
          <a:p>
            <a:r>
              <a:rPr lang="en-US" dirty="0"/>
              <a:t>In a proof, you must </a:t>
            </a:r>
            <a:r>
              <a:rPr lang="en-US" b="1" dirty="0"/>
              <a:t>justify each step</a:t>
            </a:r>
            <a:r>
              <a:rPr lang="en-US" dirty="0"/>
              <a:t>.</a:t>
            </a:r>
          </a:p>
          <a:p>
            <a:endParaRPr lang="en-US" dirty="0"/>
          </a:p>
          <a:p>
            <a:r>
              <a:rPr lang="en-US" dirty="0"/>
              <a:t>You need to </a:t>
            </a:r>
            <a:r>
              <a:rPr lang="en-US" b="1" dirty="0"/>
              <a:t>state what you know</a:t>
            </a:r>
            <a:r>
              <a:rPr lang="en-US" dirty="0"/>
              <a:t>, and </a:t>
            </a:r>
            <a:r>
              <a:rPr lang="en-US" b="1" dirty="0"/>
              <a:t>why you know it.</a:t>
            </a:r>
            <a:endParaRPr lang="en-US" dirty="0"/>
          </a:p>
        </p:txBody>
      </p:sp>
    </p:spTree>
    <p:extLst>
      <p:ext uri="{BB962C8B-B14F-4D97-AF65-F5344CB8AC3E}">
        <p14:creationId xmlns:p14="http://schemas.microsoft.com/office/powerpoint/2010/main" val="31949975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152400" y="1905000"/>
          <a:ext cx="8686800" cy="3226022"/>
        </p:xfrm>
        <a:graphic>
          <a:graphicData uri="http://schemas.openxmlformats.org/drawingml/2006/table">
            <a:tbl>
              <a:tblPr firstRow="1" bandRow="1">
                <a:tableStyleId>{5C22544A-7EE6-4342-B048-85BDC9FD1C3A}</a:tableStyleId>
              </a:tblPr>
              <a:tblGrid>
                <a:gridCol w="45720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644939">
                <a:tc>
                  <a:txBody>
                    <a:bodyPr/>
                    <a:lstStyle/>
                    <a:p>
                      <a:r>
                        <a:rPr lang="en-US" sz="2400" dirty="0"/>
                        <a:t>Properties of Equality</a:t>
                      </a:r>
                    </a:p>
                  </a:txBody>
                  <a:tcPr/>
                </a:tc>
                <a:tc>
                  <a:txBody>
                    <a:bodyPr/>
                    <a:lstStyle/>
                    <a:p>
                      <a:endParaRPr lang="en-US" sz="2400"/>
                    </a:p>
                  </a:txBody>
                  <a:tcPr/>
                </a:tc>
                <a:extLst>
                  <a:ext uri="{0D108BD9-81ED-4DB2-BD59-A6C34878D82A}">
                    <a16:rowId xmlns:a16="http://schemas.microsoft.com/office/drawing/2014/main" val="10000"/>
                  </a:ext>
                </a:extLst>
              </a:tr>
              <a:tr h="1113184">
                <a:tc>
                  <a:txBody>
                    <a:bodyPr/>
                    <a:lstStyle/>
                    <a:p>
                      <a:r>
                        <a:rPr lang="en-US" sz="2400" dirty="0"/>
                        <a:t>Reflexive</a:t>
                      </a:r>
                      <a:r>
                        <a:rPr lang="en-US" sz="2400" baseline="0" dirty="0"/>
                        <a:t> Property of Equality</a:t>
                      </a:r>
                      <a:endParaRPr lang="en-US" sz="2400" dirty="0"/>
                    </a:p>
                  </a:txBody>
                  <a:tcPr/>
                </a:tc>
                <a:tc>
                  <a:txBody>
                    <a:bodyPr/>
                    <a:lstStyle/>
                    <a:p>
                      <a:r>
                        <a:rPr lang="en-US" sz="2400" dirty="0"/>
                        <a:t>a</a:t>
                      </a:r>
                      <a:r>
                        <a:rPr lang="en-US" sz="2400" baseline="0" dirty="0"/>
                        <a:t> = a</a:t>
                      </a:r>
                      <a:endParaRPr lang="en-US" sz="2400" dirty="0"/>
                    </a:p>
                  </a:txBody>
                  <a:tcPr/>
                </a:tc>
                <a:extLst>
                  <a:ext uri="{0D108BD9-81ED-4DB2-BD59-A6C34878D82A}">
                    <a16:rowId xmlns:a16="http://schemas.microsoft.com/office/drawing/2014/main" val="10001"/>
                  </a:ext>
                </a:extLst>
              </a:tr>
              <a:tr h="644939">
                <a:tc>
                  <a:txBody>
                    <a:bodyPr/>
                    <a:lstStyle/>
                    <a:p>
                      <a:r>
                        <a:rPr lang="en-US" sz="2400" dirty="0"/>
                        <a:t>Symmetric</a:t>
                      </a:r>
                      <a:r>
                        <a:rPr lang="en-US" sz="2400" baseline="0" dirty="0"/>
                        <a:t> Property of Equality</a:t>
                      </a:r>
                      <a:endParaRPr lang="en-US" sz="2400" dirty="0"/>
                    </a:p>
                  </a:txBody>
                  <a:tcPr/>
                </a:tc>
                <a:tc>
                  <a:txBody>
                    <a:bodyPr/>
                    <a:lstStyle/>
                    <a:p>
                      <a:r>
                        <a:rPr lang="en-US" sz="2400" dirty="0"/>
                        <a:t>If</a:t>
                      </a:r>
                      <a:r>
                        <a:rPr lang="en-US" sz="2400" baseline="0" dirty="0"/>
                        <a:t> a = b then b = a</a:t>
                      </a:r>
                      <a:endParaRPr lang="en-US" sz="2400" dirty="0"/>
                    </a:p>
                  </a:txBody>
                  <a:tcPr/>
                </a:tc>
                <a:extLst>
                  <a:ext uri="{0D108BD9-81ED-4DB2-BD59-A6C34878D82A}">
                    <a16:rowId xmlns:a16="http://schemas.microsoft.com/office/drawing/2014/main" val="10002"/>
                  </a:ext>
                </a:extLst>
              </a:tr>
              <a:tr h="644939">
                <a:tc>
                  <a:txBody>
                    <a:bodyPr/>
                    <a:lstStyle/>
                    <a:p>
                      <a:r>
                        <a:rPr lang="en-US" sz="2400" dirty="0"/>
                        <a:t>Transitive Property of Equality</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a:t>If a</a:t>
                      </a:r>
                      <a:r>
                        <a:rPr lang="en-US" sz="2400" baseline="0" dirty="0"/>
                        <a:t> = b and b = c then a = c</a:t>
                      </a:r>
                      <a:endParaRPr lang="en-US" sz="2400" dirty="0"/>
                    </a:p>
                    <a:p>
                      <a:endParaRPr lang="en-US" sz="2400" dirty="0"/>
                    </a:p>
                  </a:txBody>
                  <a:tcPr/>
                </a:tc>
                <a:extLst>
                  <a:ext uri="{0D108BD9-81ED-4DB2-BD59-A6C34878D82A}">
                    <a16:rowId xmlns:a16="http://schemas.microsoft.com/office/drawing/2014/main" val="10003"/>
                  </a:ext>
                </a:extLst>
              </a:tr>
            </a:tbl>
          </a:graphicData>
        </a:graphic>
      </p:graphicFrame>
      <p:sp>
        <p:nvSpPr>
          <p:cNvPr id="2" name="TextBox 1"/>
          <p:cNvSpPr txBox="1"/>
          <p:nvPr/>
        </p:nvSpPr>
        <p:spPr>
          <a:xfrm>
            <a:off x="152401" y="533400"/>
            <a:ext cx="8458200" cy="1077218"/>
          </a:xfrm>
          <a:prstGeom prst="rect">
            <a:avLst/>
          </a:prstGeom>
          <a:noFill/>
        </p:spPr>
        <p:txBody>
          <a:bodyPr wrap="square" rtlCol="0">
            <a:spAutoFit/>
          </a:bodyPr>
          <a:lstStyle/>
          <a:p>
            <a:pPr algn="ctr"/>
            <a:r>
              <a:rPr lang="en-US" sz="3200" dirty="0" smtClean="0"/>
              <a:t>Copy this down in your notes! You will use these properties as justification!</a:t>
            </a:r>
            <a:endParaRPr lang="en-US" sz="3200" dirty="0"/>
          </a:p>
        </p:txBody>
      </p:sp>
    </p:spTree>
    <p:extLst>
      <p:ext uri="{BB962C8B-B14F-4D97-AF65-F5344CB8AC3E}">
        <p14:creationId xmlns:p14="http://schemas.microsoft.com/office/powerpoint/2010/main" val="31271574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Highlight pg. 911</a:t>
            </a:r>
          </a:p>
        </p:txBody>
      </p:sp>
      <p:pic>
        <p:nvPicPr>
          <p:cNvPr id="5" name="Picture 4" descr="Screen Shot 2015-08-31 at 7.36.10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 y="2362200"/>
            <a:ext cx="9438968" cy="2286000"/>
          </a:xfrm>
          <a:prstGeom prst="rect">
            <a:avLst/>
          </a:prstGeom>
        </p:spPr>
      </p:pic>
    </p:spTree>
    <p:extLst>
      <p:ext uri="{BB962C8B-B14F-4D97-AF65-F5344CB8AC3E}">
        <p14:creationId xmlns:p14="http://schemas.microsoft.com/office/powerpoint/2010/main" val="37827670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0" indent="0">
                  <a:buNone/>
                </a:pPr>
                <a:r>
                  <a:rPr lang="en-US" dirty="0"/>
                  <a:t>Prove: </a:t>
                </a:r>
                <a14:m>
                  <m:oMath xmlns:m="http://schemas.openxmlformats.org/officeDocument/2006/math">
                    <m:r>
                      <a:rPr lang="en-US" i="1" smtClean="0">
                        <a:latin typeface="Cambria Math"/>
                        <a:ea typeface="Cambria Math"/>
                      </a:rPr>
                      <m:t>∆</m:t>
                    </m:r>
                    <m:r>
                      <a:rPr lang="en-US" b="0" i="1" smtClean="0">
                        <a:latin typeface="Cambria Math"/>
                        <a:ea typeface="Cambria Math"/>
                      </a:rPr>
                      <m:t>𝐴𝐵𝐶</m:t>
                    </m:r>
                    <m:r>
                      <a:rPr lang="en-US" b="0" i="1" smtClean="0">
                        <a:latin typeface="Cambria Math"/>
                        <a:ea typeface="Cambria Math"/>
                      </a:rPr>
                      <m:t>≅∆</m:t>
                    </m:r>
                    <m:r>
                      <a:rPr lang="en-US" b="0" i="1" smtClean="0">
                        <a:latin typeface="Cambria Math"/>
                        <a:ea typeface="Cambria Math"/>
                      </a:rPr>
                      <m:t>𝐸𝐷𝐶</m:t>
                    </m:r>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111" t="-875"/>
                </a:stretch>
              </a:blipFill>
            </p:spPr>
            <p:txBody>
              <a:bodyPr/>
              <a:lstStyle/>
              <a:p>
                <a:r>
                  <a:rPr lang="en-US">
                    <a:noFill/>
                  </a:rPr>
                  <a:t> </a:t>
                </a:r>
              </a:p>
            </p:txBody>
          </p:sp>
        </mc:Fallback>
      </mc:AlternateContent>
      <p:grpSp>
        <p:nvGrpSpPr>
          <p:cNvPr id="19" name="Group 18"/>
          <p:cNvGrpSpPr/>
          <p:nvPr/>
        </p:nvGrpSpPr>
        <p:grpSpPr>
          <a:xfrm>
            <a:off x="228600" y="1704861"/>
            <a:ext cx="6772656" cy="3223862"/>
            <a:chOff x="838200" y="2512367"/>
            <a:chExt cx="6772656" cy="3223862"/>
          </a:xfrm>
          <a:noFill/>
        </p:grpSpPr>
        <p:sp>
          <p:nvSpPr>
            <p:cNvPr id="4" name="Freeform 3"/>
            <p:cNvSpPr/>
            <p:nvPr/>
          </p:nvSpPr>
          <p:spPr>
            <a:xfrm>
              <a:off x="1143000" y="2743200"/>
              <a:ext cx="6096000" cy="2746248"/>
            </a:xfrm>
            <a:custGeom>
              <a:avLst/>
              <a:gdLst>
                <a:gd name="connsiteX0" fmla="*/ 0 w 4992624"/>
                <a:gd name="connsiteY0" fmla="*/ 2212848 h 2212848"/>
                <a:gd name="connsiteX1" fmla="*/ 713232 w 4992624"/>
                <a:gd name="connsiteY1" fmla="*/ 557784 h 2212848"/>
                <a:gd name="connsiteX2" fmla="*/ 4197096 w 4992624"/>
                <a:gd name="connsiteY2" fmla="*/ 1828800 h 2212848"/>
                <a:gd name="connsiteX3" fmla="*/ 4992624 w 4992624"/>
                <a:gd name="connsiteY3" fmla="*/ 0 h 2212848"/>
                <a:gd name="connsiteX4" fmla="*/ 0 w 4992624"/>
                <a:gd name="connsiteY4" fmla="*/ 2212848 h 22128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92624" h="2212848">
                  <a:moveTo>
                    <a:pt x="0" y="2212848"/>
                  </a:moveTo>
                  <a:lnTo>
                    <a:pt x="713232" y="557784"/>
                  </a:lnTo>
                  <a:lnTo>
                    <a:pt x="4197096" y="1828800"/>
                  </a:lnTo>
                  <a:lnTo>
                    <a:pt x="4992624" y="0"/>
                  </a:lnTo>
                  <a:lnTo>
                    <a:pt x="0" y="2212848"/>
                  </a:lnTo>
                  <a:close/>
                </a:path>
              </a:pathLst>
            </a:cu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p:nvPr/>
          </p:nvCxnSpPr>
          <p:spPr>
            <a:xfrm>
              <a:off x="1524000" y="4267200"/>
              <a:ext cx="304800" cy="76200"/>
            </a:xfrm>
            <a:prstGeom prst="line">
              <a:avLst/>
            </a:prstGeom>
            <a:grpFill/>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629400" y="3886200"/>
              <a:ext cx="304800" cy="76200"/>
            </a:xfrm>
            <a:prstGeom prst="line">
              <a:avLst/>
            </a:prstGeom>
            <a:grpFill/>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1" name="Arc 10"/>
            <p:cNvSpPr/>
            <p:nvPr/>
          </p:nvSpPr>
          <p:spPr>
            <a:xfrm>
              <a:off x="1103376" y="5035296"/>
              <a:ext cx="457200" cy="454152"/>
            </a:xfrm>
            <a:prstGeom prst="arc">
              <a:avLst/>
            </a:prstGeom>
            <a:grpFill/>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Arc 11"/>
            <p:cNvSpPr/>
            <p:nvPr/>
          </p:nvSpPr>
          <p:spPr>
            <a:xfrm rot="10800000">
              <a:off x="6858000" y="2667000"/>
              <a:ext cx="457200" cy="454152"/>
            </a:xfrm>
            <a:prstGeom prst="arc">
              <a:avLst/>
            </a:prstGeom>
            <a:grpFill/>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TextBox 13"/>
            <p:cNvSpPr txBox="1"/>
            <p:nvPr/>
          </p:nvSpPr>
          <p:spPr>
            <a:xfrm>
              <a:off x="838200" y="5274564"/>
              <a:ext cx="381000" cy="461665"/>
            </a:xfrm>
            <a:prstGeom prst="rect">
              <a:avLst/>
            </a:prstGeom>
            <a:grpFill/>
          </p:spPr>
          <p:txBody>
            <a:bodyPr wrap="square" rtlCol="0">
              <a:spAutoFit/>
            </a:bodyPr>
            <a:lstStyle/>
            <a:p>
              <a:r>
                <a:rPr lang="en-US" sz="2400" b="1" dirty="0">
                  <a:solidFill>
                    <a:srgbClr val="0070C0"/>
                  </a:solidFill>
                </a:rPr>
                <a:t>A</a:t>
              </a:r>
            </a:p>
          </p:txBody>
        </p:sp>
        <p:sp>
          <p:nvSpPr>
            <p:cNvPr id="15" name="TextBox 14"/>
            <p:cNvSpPr txBox="1"/>
            <p:nvPr/>
          </p:nvSpPr>
          <p:spPr>
            <a:xfrm>
              <a:off x="1828800" y="3048000"/>
              <a:ext cx="381000" cy="461665"/>
            </a:xfrm>
            <a:prstGeom prst="rect">
              <a:avLst/>
            </a:prstGeom>
            <a:grpFill/>
          </p:spPr>
          <p:txBody>
            <a:bodyPr wrap="square" rtlCol="0">
              <a:spAutoFit/>
            </a:bodyPr>
            <a:lstStyle/>
            <a:p>
              <a:r>
                <a:rPr lang="en-US" sz="2400" b="1" dirty="0">
                  <a:solidFill>
                    <a:srgbClr val="0070C0"/>
                  </a:solidFill>
                </a:rPr>
                <a:t>B</a:t>
              </a:r>
            </a:p>
          </p:txBody>
        </p:sp>
        <p:sp>
          <p:nvSpPr>
            <p:cNvPr id="16" name="TextBox 15"/>
            <p:cNvSpPr txBox="1"/>
            <p:nvPr/>
          </p:nvSpPr>
          <p:spPr>
            <a:xfrm>
              <a:off x="3810000" y="4186535"/>
              <a:ext cx="381000" cy="461665"/>
            </a:xfrm>
            <a:prstGeom prst="rect">
              <a:avLst/>
            </a:prstGeom>
            <a:grpFill/>
          </p:spPr>
          <p:txBody>
            <a:bodyPr wrap="square" rtlCol="0">
              <a:spAutoFit/>
            </a:bodyPr>
            <a:lstStyle/>
            <a:p>
              <a:r>
                <a:rPr lang="en-US" sz="2400" b="1" dirty="0">
                  <a:solidFill>
                    <a:srgbClr val="0070C0"/>
                  </a:solidFill>
                </a:rPr>
                <a:t>C</a:t>
              </a:r>
            </a:p>
          </p:txBody>
        </p:sp>
        <p:sp>
          <p:nvSpPr>
            <p:cNvPr id="17" name="TextBox 16"/>
            <p:cNvSpPr txBox="1"/>
            <p:nvPr/>
          </p:nvSpPr>
          <p:spPr>
            <a:xfrm>
              <a:off x="6096000" y="4965299"/>
              <a:ext cx="381000" cy="461665"/>
            </a:xfrm>
            <a:prstGeom prst="rect">
              <a:avLst/>
            </a:prstGeom>
            <a:grpFill/>
          </p:spPr>
          <p:txBody>
            <a:bodyPr wrap="square" rtlCol="0">
              <a:spAutoFit/>
            </a:bodyPr>
            <a:lstStyle/>
            <a:p>
              <a:r>
                <a:rPr lang="en-US" sz="2400" b="1" dirty="0">
                  <a:solidFill>
                    <a:srgbClr val="0070C0"/>
                  </a:solidFill>
                </a:rPr>
                <a:t>D</a:t>
              </a:r>
            </a:p>
          </p:txBody>
        </p:sp>
        <p:sp>
          <p:nvSpPr>
            <p:cNvPr id="18" name="TextBox 17"/>
            <p:cNvSpPr txBox="1"/>
            <p:nvPr/>
          </p:nvSpPr>
          <p:spPr>
            <a:xfrm>
              <a:off x="7229856" y="2512367"/>
              <a:ext cx="381000" cy="461665"/>
            </a:xfrm>
            <a:prstGeom prst="rect">
              <a:avLst/>
            </a:prstGeom>
            <a:grpFill/>
          </p:spPr>
          <p:txBody>
            <a:bodyPr wrap="square" rtlCol="0">
              <a:spAutoFit/>
            </a:bodyPr>
            <a:lstStyle/>
            <a:p>
              <a:r>
                <a:rPr lang="en-US" sz="2400" b="1" dirty="0">
                  <a:solidFill>
                    <a:srgbClr val="0070C0"/>
                  </a:solidFill>
                </a:rPr>
                <a:t>E</a:t>
              </a:r>
            </a:p>
          </p:txBody>
        </p:sp>
      </p:grpSp>
      <p:sp>
        <p:nvSpPr>
          <p:cNvPr id="20" name="TextBox 19"/>
          <p:cNvSpPr txBox="1"/>
          <p:nvPr/>
        </p:nvSpPr>
        <p:spPr>
          <a:xfrm>
            <a:off x="1600200" y="4612284"/>
            <a:ext cx="6096000" cy="1569660"/>
          </a:xfrm>
          <a:prstGeom prst="rect">
            <a:avLst/>
          </a:prstGeom>
          <a:noFill/>
        </p:spPr>
        <p:txBody>
          <a:bodyPr wrap="square" rtlCol="0">
            <a:spAutoFit/>
          </a:bodyPr>
          <a:lstStyle/>
          <a:p>
            <a:r>
              <a:rPr lang="en-US" sz="2400" b="1" dirty="0"/>
              <a:t>Which one do you want to see first? </a:t>
            </a:r>
          </a:p>
          <a:p>
            <a:pPr marL="742950" lvl="1" indent="-285750">
              <a:buFont typeface="Arial" panose="020B0604020202020204" pitchFamily="34" charset="0"/>
              <a:buChar char="•"/>
            </a:pPr>
            <a:r>
              <a:rPr lang="en-US" sz="2400" b="1" dirty="0"/>
              <a:t>Paragraph proof</a:t>
            </a:r>
          </a:p>
          <a:p>
            <a:pPr marL="742950" lvl="1" indent="-285750">
              <a:buFont typeface="Arial" panose="020B0604020202020204" pitchFamily="34" charset="0"/>
              <a:buChar char="•"/>
            </a:pPr>
            <a:r>
              <a:rPr lang="en-US" sz="2400" b="1" dirty="0"/>
              <a:t>Two-column proof</a:t>
            </a:r>
          </a:p>
          <a:p>
            <a:pPr marL="742950" lvl="1" indent="-285750">
              <a:buFont typeface="Arial" panose="020B0604020202020204" pitchFamily="34" charset="0"/>
              <a:buChar char="•"/>
            </a:pPr>
            <a:r>
              <a:rPr lang="en-US" sz="2400" b="1" dirty="0"/>
              <a:t>Flow-chart proof </a:t>
            </a:r>
          </a:p>
        </p:txBody>
      </p:sp>
    </p:spTree>
    <p:extLst>
      <p:ext uri="{BB962C8B-B14F-4D97-AF65-F5344CB8AC3E}">
        <p14:creationId xmlns:p14="http://schemas.microsoft.com/office/powerpoint/2010/main" val="35351540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Paragraph Proof</a:t>
            </a:r>
          </a:p>
        </p:txBody>
      </p:sp>
      <p:sp>
        <p:nvSpPr>
          <p:cNvPr id="3" name="Content Placeholder 2"/>
          <p:cNvSpPr>
            <a:spLocks noGrp="1"/>
          </p:cNvSpPr>
          <p:nvPr>
            <p:ph idx="1"/>
          </p:nvPr>
        </p:nvSpPr>
        <p:spPr/>
        <p:txBody>
          <a:bodyPr/>
          <a:lstStyle/>
          <a:p>
            <a:r>
              <a:rPr lang="en-US" dirty="0"/>
              <a:t>Just write, using complete sentences, a logical argument that proves what you want to prove. For everything you state, you must say how you know it.</a:t>
            </a:r>
          </a:p>
        </p:txBody>
      </p:sp>
    </p:spTree>
    <p:extLst>
      <p:ext uri="{BB962C8B-B14F-4D97-AF65-F5344CB8AC3E}">
        <p14:creationId xmlns:p14="http://schemas.microsoft.com/office/powerpoint/2010/main" val="27288787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s://my.hrw.com/content/hmof/math/hsm/na/gr9/ete_int_9780544389786_/NA_U8M20L02_TE.pdf - Internet Explorer"/>
          <p:cNvPicPr>
            <a:picLocks noChangeAspect="1"/>
          </p:cNvPicPr>
          <p:nvPr/>
        </p:nvPicPr>
        <p:blipFill rotWithShape="1">
          <a:blip r:embed="rId2">
            <a:extLst>
              <a:ext uri="{28A0092B-C50C-407E-A947-70E740481C1C}">
                <a14:useLocalDpi xmlns:a14="http://schemas.microsoft.com/office/drawing/2010/main" val="0"/>
              </a:ext>
            </a:extLst>
          </a:blip>
          <a:srcRect l="13868" t="23157" r="14938" b="20375"/>
          <a:stretch/>
        </p:blipFill>
        <p:spPr>
          <a:xfrm>
            <a:off x="1210613" y="1159099"/>
            <a:ext cx="6529589" cy="3847544"/>
          </a:xfrm>
          <a:prstGeom prst="rect">
            <a:avLst/>
          </a:prstGeom>
        </p:spPr>
      </p:pic>
    </p:spTree>
    <p:extLst>
      <p:ext uri="{BB962C8B-B14F-4D97-AF65-F5344CB8AC3E}">
        <p14:creationId xmlns:p14="http://schemas.microsoft.com/office/powerpoint/2010/main" val="30791809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Paragraph Proof</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a:t>Prove: </a:t>
                </a:r>
                <a14:m>
                  <m:oMath xmlns:m="http://schemas.openxmlformats.org/officeDocument/2006/math">
                    <m:r>
                      <a:rPr lang="en-US" i="1">
                        <a:latin typeface="Cambria Math"/>
                        <a:ea typeface="Cambria Math"/>
                      </a:rPr>
                      <m:t>∆</m:t>
                    </m:r>
                    <m:r>
                      <a:rPr lang="en-US" i="1">
                        <a:latin typeface="Cambria Math"/>
                        <a:ea typeface="Cambria Math"/>
                      </a:rPr>
                      <m:t>𝐴𝐵𝐶</m:t>
                    </m:r>
                    <m:r>
                      <a:rPr lang="en-US" i="1">
                        <a:latin typeface="Cambria Math"/>
                        <a:ea typeface="Cambria Math"/>
                      </a:rPr>
                      <m:t>≅∆</m:t>
                    </m:r>
                    <m:r>
                      <a:rPr lang="en-US" i="1">
                        <a:latin typeface="Cambria Math"/>
                        <a:ea typeface="Cambria Math"/>
                      </a:rPr>
                      <m:t>𝐸𝐷𝐶</m:t>
                    </m:r>
                  </m:oMath>
                </a14:m>
                <a:endParaRPr lang="en-US" dirty="0"/>
              </a:p>
              <a:p>
                <a:pPr marL="0" indent="0">
                  <a:buNone/>
                </a:pPr>
                <a:endParaRPr lang="en-US" dirty="0"/>
              </a:p>
              <a:p>
                <a:pPr marL="0" indent="0">
                  <a:buNone/>
                </a:pPr>
                <a:endParaRPr lang="en-US" b="1" dirty="0"/>
              </a:p>
              <a:p>
                <a:r>
                  <a:rPr lang="en-US" b="1" dirty="0"/>
                  <a:t>We know </a:t>
                </a:r>
                <a14:m>
                  <m:oMath xmlns:m="http://schemas.openxmlformats.org/officeDocument/2006/math">
                    <m:acc>
                      <m:accPr>
                        <m:chr m:val="̅"/>
                        <m:ctrlPr>
                          <a:rPr lang="en-US" b="1" i="1" smtClean="0">
                            <a:latin typeface="Cambria Math" panose="02040503050406030204" pitchFamily="18" charset="0"/>
                          </a:rPr>
                        </m:ctrlPr>
                      </m:accPr>
                      <m:e>
                        <m:r>
                          <a:rPr lang="en-US" b="1" i="1" smtClean="0">
                            <a:latin typeface="Cambria Math"/>
                          </a:rPr>
                          <m:t>𝑨𝑩</m:t>
                        </m:r>
                      </m:e>
                    </m:acc>
                    <m:r>
                      <a:rPr lang="en-US" b="1" i="1" smtClean="0">
                        <a:latin typeface="Cambria Math"/>
                        <a:ea typeface="Cambria Math"/>
                      </a:rPr>
                      <m:t>≅</m:t>
                    </m:r>
                    <m:acc>
                      <m:accPr>
                        <m:chr m:val="̅"/>
                        <m:ctrlPr>
                          <a:rPr lang="en-US" b="1" i="1" smtClean="0">
                            <a:latin typeface="Cambria Math" panose="02040503050406030204" pitchFamily="18" charset="0"/>
                            <a:ea typeface="Cambria Math"/>
                          </a:rPr>
                        </m:ctrlPr>
                      </m:accPr>
                      <m:e>
                        <m:r>
                          <a:rPr lang="en-US" b="1" i="1" smtClean="0">
                            <a:latin typeface="Cambria Math"/>
                            <a:ea typeface="Cambria Math"/>
                          </a:rPr>
                          <m:t>𝑬𝑫</m:t>
                        </m:r>
                      </m:e>
                    </m:acc>
                  </m:oMath>
                </a14:m>
                <a:r>
                  <a:rPr lang="en-US" b="1" dirty="0"/>
                  <a:t> because it is given. We also know that </a:t>
                </a:r>
                <a14:m>
                  <m:oMath xmlns:m="http://schemas.openxmlformats.org/officeDocument/2006/math">
                    <m:r>
                      <a:rPr lang="en-US" b="1" i="1" smtClean="0">
                        <a:latin typeface="Cambria Math"/>
                        <a:ea typeface="Cambria Math"/>
                      </a:rPr>
                      <m:t>∠</m:t>
                    </m:r>
                    <m:r>
                      <a:rPr lang="en-US" b="1" i="1" smtClean="0">
                        <a:latin typeface="Cambria Math"/>
                        <a:ea typeface="Cambria Math"/>
                      </a:rPr>
                      <m:t>𝑨</m:t>
                    </m:r>
                    <m:r>
                      <a:rPr lang="en-US" b="1" i="1" smtClean="0">
                        <a:latin typeface="Cambria Math"/>
                        <a:ea typeface="Cambria Math"/>
                      </a:rPr>
                      <m:t>≅∠</m:t>
                    </m:r>
                    <m:r>
                      <a:rPr lang="en-US" b="1" i="1" smtClean="0">
                        <a:latin typeface="Cambria Math"/>
                        <a:ea typeface="Cambria Math"/>
                      </a:rPr>
                      <m:t>𝑬</m:t>
                    </m:r>
                  </m:oMath>
                </a14:m>
                <a:r>
                  <a:rPr lang="en-US" b="1" dirty="0"/>
                  <a:t> because it is given. In addition, </a:t>
                </a:r>
                <a14:m>
                  <m:oMath xmlns:m="http://schemas.openxmlformats.org/officeDocument/2006/math">
                    <m:r>
                      <a:rPr lang="en-US" b="1" i="1">
                        <a:latin typeface="Cambria Math"/>
                        <a:ea typeface="Cambria Math"/>
                      </a:rPr>
                      <m:t>∠</m:t>
                    </m:r>
                    <m:r>
                      <a:rPr lang="en-US" b="1" i="1" smtClean="0">
                        <a:latin typeface="Cambria Math"/>
                        <a:ea typeface="Cambria Math"/>
                      </a:rPr>
                      <m:t>𝑩𝑪𝑨</m:t>
                    </m:r>
                    <m:r>
                      <a:rPr lang="en-US" b="1" i="1" smtClean="0">
                        <a:latin typeface="Cambria Math"/>
                        <a:ea typeface="Cambria Math"/>
                      </a:rPr>
                      <m:t>≅∠</m:t>
                    </m:r>
                    <m:r>
                      <a:rPr lang="en-US" b="1" i="1" smtClean="0">
                        <a:latin typeface="Cambria Math"/>
                        <a:ea typeface="Cambria Math"/>
                      </a:rPr>
                      <m:t>𝑫𝑪𝑬</m:t>
                    </m:r>
                  </m:oMath>
                </a14:m>
                <a:r>
                  <a:rPr lang="en-US" b="1" dirty="0"/>
                  <a:t> because they are vertical angles. Thus, </a:t>
                </a:r>
                <a14:m>
                  <m:oMath xmlns:m="http://schemas.openxmlformats.org/officeDocument/2006/math">
                    <m:r>
                      <a:rPr lang="en-US" b="1" i="1">
                        <a:latin typeface="Cambria Math"/>
                        <a:ea typeface="Cambria Math"/>
                      </a:rPr>
                      <m:t>∆</m:t>
                    </m:r>
                    <m:r>
                      <a:rPr lang="en-US" b="1" i="1">
                        <a:latin typeface="Cambria Math"/>
                        <a:ea typeface="Cambria Math"/>
                      </a:rPr>
                      <m:t>𝑨𝑩𝑪</m:t>
                    </m:r>
                    <m:r>
                      <a:rPr lang="en-US" b="1" i="1">
                        <a:latin typeface="Cambria Math"/>
                        <a:ea typeface="Cambria Math"/>
                      </a:rPr>
                      <m:t>≅∆</m:t>
                    </m:r>
                    <m:r>
                      <a:rPr lang="en-US" b="1" i="1">
                        <a:latin typeface="Cambria Math"/>
                        <a:ea typeface="Cambria Math"/>
                      </a:rPr>
                      <m:t>𝑬𝑫𝑪</m:t>
                    </m:r>
                  </m:oMath>
                </a14:m>
                <a:r>
                  <a:rPr lang="en-US" b="1" dirty="0"/>
                  <a:t> by AAS.</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593" t="-875"/>
                </a:stretch>
              </a:blipFill>
            </p:spPr>
            <p:txBody>
              <a:bodyPr/>
              <a:lstStyle/>
              <a:p>
                <a:r>
                  <a:rPr lang="en-US">
                    <a:noFill/>
                  </a:rPr>
                  <a:t> </a:t>
                </a:r>
              </a:p>
            </p:txBody>
          </p:sp>
        </mc:Fallback>
      </mc:AlternateContent>
      <p:grpSp>
        <p:nvGrpSpPr>
          <p:cNvPr id="4" name="Group 3"/>
          <p:cNvGrpSpPr/>
          <p:nvPr/>
        </p:nvGrpSpPr>
        <p:grpSpPr>
          <a:xfrm>
            <a:off x="4126820" y="304800"/>
            <a:ext cx="4852416" cy="2345931"/>
            <a:chOff x="838200" y="2512367"/>
            <a:chExt cx="6772656" cy="3223862"/>
          </a:xfrm>
          <a:noFill/>
        </p:grpSpPr>
        <p:sp>
          <p:nvSpPr>
            <p:cNvPr id="5" name="Freeform 4"/>
            <p:cNvSpPr/>
            <p:nvPr/>
          </p:nvSpPr>
          <p:spPr>
            <a:xfrm>
              <a:off x="1143000" y="2743200"/>
              <a:ext cx="6096000" cy="2746248"/>
            </a:xfrm>
            <a:custGeom>
              <a:avLst/>
              <a:gdLst>
                <a:gd name="connsiteX0" fmla="*/ 0 w 4992624"/>
                <a:gd name="connsiteY0" fmla="*/ 2212848 h 2212848"/>
                <a:gd name="connsiteX1" fmla="*/ 713232 w 4992624"/>
                <a:gd name="connsiteY1" fmla="*/ 557784 h 2212848"/>
                <a:gd name="connsiteX2" fmla="*/ 4197096 w 4992624"/>
                <a:gd name="connsiteY2" fmla="*/ 1828800 h 2212848"/>
                <a:gd name="connsiteX3" fmla="*/ 4992624 w 4992624"/>
                <a:gd name="connsiteY3" fmla="*/ 0 h 2212848"/>
                <a:gd name="connsiteX4" fmla="*/ 0 w 4992624"/>
                <a:gd name="connsiteY4" fmla="*/ 2212848 h 22128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92624" h="2212848">
                  <a:moveTo>
                    <a:pt x="0" y="2212848"/>
                  </a:moveTo>
                  <a:lnTo>
                    <a:pt x="713232" y="557784"/>
                  </a:lnTo>
                  <a:lnTo>
                    <a:pt x="4197096" y="1828800"/>
                  </a:lnTo>
                  <a:lnTo>
                    <a:pt x="4992624" y="0"/>
                  </a:lnTo>
                  <a:lnTo>
                    <a:pt x="0" y="2212848"/>
                  </a:lnTo>
                  <a:close/>
                </a:path>
              </a:pathLst>
            </a:cu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p:nvPr/>
          </p:nvCxnSpPr>
          <p:spPr>
            <a:xfrm>
              <a:off x="1524000" y="4267200"/>
              <a:ext cx="304800" cy="76200"/>
            </a:xfrm>
            <a:prstGeom prst="line">
              <a:avLst/>
            </a:prstGeom>
            <a:grpFill/>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6629400" y="3886200"/>
              <a:ext cx="304800" cy="76200"/>
            </a:xfrm>
            <a:prstGeom prst="line">
              <a:avLst/>
            </a:prstGeom>
            <a:grpFill/>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Arc 7"/>
            <p:cNvSpPr/>
            <p:nvPr/>
          </p:nvSpPr>
          <p:spPr>
            <a:xfrm>
              <a:off x="1103376" y="5035296"/>
              <a:ext cx="457200" cy="454152"/>
            </a:xfrm>
            <a:prstGeom prst="arc">
              <a:avLst/>
            </a:prstGeom>
            <a:grpFill/>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Arc 8"/>
            <p:cNvSpPr/>
            <p:nvPr/>
          </p:nvSpPr>
          <p:spPr>
            <a:xfrm rot="10800000">
              <a:off x="6858000" y="2667000"/>
              <a:ext cx="457200" cy="454152"/>
            </a:xfrm>
            <a:prstGeom prst="arc">
              <a:avLst/>
            </a:prstGeom>
            <a:grpFill/>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838200" y="5274564"/>
              <a:ext cx="381000" cy="461665"/>
            </a:xfrm>
            <a:prstGeom prst="rect">
              <a:avLst/>
            </a:prstGeom>
            <a:grpFill/>
          </p:spPr>
          <p:txBody>
            <a:bodyPr wrap="square" rtlCol="0">
              <a:spAutoFit/>
            </a:bodyPr>
            <a:lstStyle/>
            <a:p>
              <a:r>
                <a:rPr lang="en-US" sz="2400" b="1" dirty="0">
                  <a:solidFill>
                    <a:srgbClr val="0070C0"/>
                  </a:solidFill>
                </a:rPr>
                <a:t>A</a:t>
              </a:r>
            </a:p>
          </p:txBody>
        </p:sp>
        <p:sp>
          <p:nvSpPr>
            <p:cNvPr id="11" name="TextBox 10"/>
            <p:cNvSpPr txBox="1"/>
            <p:nvPr/>
          </p:nvSpPr>
          <p:spPr>
            <a:xfrm>
              <a:off x="1828800" y="2849324"/>
              <a:ext cx="381000" cy="461665"/>
            </a:xfrm>
            <a:prstGeom prst="rect">
              <a:avLst/>
            </a:prstGeom>
            <a:grpFill/>
          </p:spPr>
          <p:txBody>
            <a:bodyPr wrap="square" rtlCol="0">
              <a:spAutoFit/>
            </a:bodyPr>
            <a:lstStyle/>
            <a:p>
              <a:r>
                <a:rPr lang="en-US" sz="2400" b="1" dirty="0">
                  <a:solidFill>
                    <a:srgbClr val="0070C0"/>
                  </a:solidFill>
                </a:rPr>
                <a:t>B</a:t>
              </a:r>
            </a:p>
          </p:txBody>
        </p:sp>
        <p:sp>
          <p:nvSpPr>
            <p:cNvPr id="12" name="TextBox 11"/>
            <p:cNvSpPr txBox="1"/>
            <p:nvPr/>
          </p:nvSpPr>
          <p:spPr>
            <a:xfrm>
              <a:off x="3810000" y="4186535"/>
              <a:ext cx="381000" cy="461665"/>
            </a:xfrm>
            <a:prstGeom prst="rect">
              <a:avLst/>
            </a:prstGeom>
            <a:grpFill/>
          </p:spPr>
          <p:txBody>
            <a:bodyPr wrap="square" rtlCol="0">
              <a:spAutoFit/>
            </a:bodyPr>
            <a:lstStyle/>
            <a:p>
              <a:r>
                <a:rPr lang="en-US" sz="2400" b="1" dirty="0">
                  <a:solidFill>
                    <a:srgbClr val="0070C0"/>
                  </a:solidFill>
                </a:rPr>
                <a:t>C</a:t>
              </a:r>
            </a:p>
          </p:txBody>
        </p:sp>
        <p:sp>
          <p:nvSpPr>
            <p:cNvPr id="13" name="TextBox 12"/>
            <p:cNvSpPr txBox="1"/>
            <p:nvPr/>
          </p:nvSpPr>
          <p:spPr>
            <a:xfrm>
              <a:off x="6096000" y="4965299"/>
              <a:ext cx="381000" cy="461665"/>
            </a:xfrm>
            <a:prstGeom prst="rect">
              <a:avLst/>
            </a:prstGeom>
            <a:grpFill/>
          </p:spPr>
          <p:txBody>
            <a:bodyPr wrap="square" rtlCol="0">
              <a:spAutoFit/>
            </a:bodyPr>
            <a:lstStyle/>
            <a:p>
              <a:r>
                <a:rPr lang="en-US" sz="2400" b="1" dirty="0">
                  <a:solidFill>
                    <a:srgbClr val="0070C0"/>
                  </a:solidFill>
                </a:rPr>
                <a:t>D</a:t>
              </a:r>
            </a:p>
          </p:txBody>
        </p:sp>
        <p:sp>
          <p:nvSpPr>
            <p:cNvPr id="14" name="TextBox 13"/>
            <p:cNvSpPr txBox="1"/>
            <p:nvPr/>
          </p:nvSpPr>
          <p:spPr>
            <a:xfrm>
              <a:off x="7229856" y="2512367"/>
              <a:ext cx="381000" cy="461665"/>
            </a:xfrm>
            <a:prstGeom prst="rect">
              <a:avLst/>
            </a:prstGeom>
            <a:grpFill/>
          </p:spPr>
          <p:txBody>
            <a:bodyPr wrap="square" rtlCol="0">
              <a:spAutoFit/>
            </a:bodyPr>
            <a:lstStyle/>
            <a:p>
              <a:r>
                <a:rPr lang="en-US" sz="2400" b="1" dirty="0">
                  <a:solidFill>
                    <a:srgbClr val="0070C0"/>
                  </a:solidFill>
                </a:rPr>
                <a:t>E</a:t>
              </a:r>
            </a:p>
          </p:txBody>
        </p:sp>
      </p:grpSp>
      <p:sp>
        <p:nvSpPr>
          <p:cNvPr id="15" name="Rectangle 14"/>
          <p:cNvSpPr/>
          <p:nvPr/>
        </p:nvSpPr>
        <p:spPr>
          <a:xfrm>
            <a:off x="4019968" y="4191000"/>
            <a:ext cx="91440" cy="9144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5987728" y="1272291"/>
            <a:ext cx="884217" cy="494132"/>
            <a:chOff x="5987728" y="1272291"/>
            <a:chExt cx="884217" cy="494132"/>
          </a:xfrm>
        </p:grpSpPr>
        <p:sp>
          <p:nvSpPr>
            <p:cNvPr id="16" name="Arc 15"/>
            <p:cNvSpPr/>
            <p:nvPr/>
          </p:nvSpPr>
          <p:spPr>
            <a:xfrm rot="2354328">
              <a:off x="6438773" y="1357814"/>
              <a:ext cx="327571" cy="330476"/>
            </a:xfrm>
            <a:prstGeom prst="arc">
              <a:avLst/>
            </a:prstGeom>
            <a:noFill/>
            <a:ln w="3810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Arc 16"/>
            <p:cNvSpPr/>
            <p:nvPr/>
          </p:nvSpPr>
          <p:spPr>
            <a:xfrm rot="2354328">
              <a:off x="6416475" y="1313577"/>
              <a:ext cx="455470" cy="452846"/>
            </a:xfrm>
            <a:prstGeom prst="arc">
              <a:avLst/>
            </a:prstGeom>
            <a:noFill/>
            <a:ln w="3810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Arc 17"/>
            <p:cNvSpPr/>
            <p:nvPr/>
          </p:nvSpPr>
          <p:spPr>
            <a:xfrm rot="12740852">
              <a:off x="6082795" y="1333477"/>
              <a:ext cx="327571" cy="330476"/>
            </a:xfrm>
            <a:prstGeom prst="arc">
              <a:avLst/>
            </a:prstGeom>
            <a:noFill/>
            <a:ln w="3810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Arc 18"/>
            <p:cNvSpPr/>
            <p:nvPr/>
          </p:nvSpPr>
          <p:spPr>
            <a:xfrm rot="12740852">
              <a:off x="5987728" y="1272291"/>
              <a:ext cx="455470" cy="452846"/>
            </a:xfrm>
            <a:prstGeom prst="arc">
              <a:avLst/>
            </a:prstGeom>
            <a:noFill/>
            <a:ln w="3810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895902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ppt_x"/>
                                          </p:val>
                                        </p:tav>
                                        <p:tav tm="100000">
                                          <p:val>
                                            <p:strVal val="#ppt_x"/>
                                          </p:val>
                                        </p:tav>
                                      </p:tavLst>
                                    </p:anim>
                                    <p:anim calcmode="lin" valueType="num">
                                      <p:cBhvr additive="base">
                                        <p:cTn id="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Two-Column Proof</a:t>
            </a:r>
          </a:p>
        </p:txBody>
      </p:sp>
      <p:sp>
        <p:nvSpPr>
          <p:cNvPr id="3" name="Content Placeholder 2"/>
          <p:cNvSpPr>
            <a:spLocks noGrp="1"/>
          </p:cNvSpPr>
          <p:nvPr>
            <p:ph idx="1"/>
          </p:nvPr>
        </p:nvSpPr>
        <p:spPr/>
        <p:txBody>
          <a:bodyPr/>
          <a:lstStyle/>
          <a:p>
            <a:r>
              <a:rPr lang="en-US" dirty="0"/>
              <a:t>Organizes your proof into columns. One column is for your statements, and the other one is for your reasons. The last statement will always be the one you are trying to prove.</a:t>
            </a:r>
          </a:p>
        </p:txBody>
      </p:sp>
    </p:spTree>
    <p:extLst>
      <p:ext uri="{BB962C8B-B14F-4D97-AF65-F5344CB8AC3E}">
        <p14:creationId xmlns:p14="http://schemas.microsoft.com/office/powerpoint/2010/main" val="5024612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Two-Column Proof</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a:t>Prove: </a:t>
                </a:r>
                <a14:m>
                  <m:oMath xmlns:m="http://schemas.openxmlformats.org/officeDocument/2006/math">
                    <m:r>
                      <a:rPr lang="en-US" i="1">
                        <a:latin typeface="Cambria Math"/>
                        <a:ea typeface="Cambria Math"/>
                      </a:rPr>
                      <m:t>∆</m:t>
                    </m:r>
                    <m:r>
                      <a:rPr lang="en-US" i="1">
                        <a:latin typeface="Cambria Math"/>
                        <a:ea typeface="Cambria Math"/>
                      </a:rPr>
                      <m:t>𝐴𝐵𝐶</m:t>
                    </m:r>
                    <m:r>
                      <a:rPr lang="en-US" i="1">
                        <a:latin typeface="Cambria Math"/>
                        <a:ea typeface="Cambria Math"/>
                      </a:rPr>
                      <m:t>≅∆</m:t>
                    </m:r>
                    <m:r>
                      <a:rPr lang="en-US" i="1">
                        <a:latin typeface="Cambria Math"/>
                        <a:ea typeface="Cambria Math"/>
                      </a:rPr>
                      <m:t>𝐸𝐷𝐶</m:t>
                    </m:r>
                  </m:oMath>
                </a14:m>
                <a:endParaRPr lang="en-US" dirty="0"/>
              </a:p>
              <a:p>
                <a:pPr marL="0" indent="0">
                  <a:buNone/>
                </a:pPr>
                <a:endParaRPr lang="en-US" dirty="0"/>
              </a:p>
              <a:p>
                <a:pPr marL="0" indent="0">
                  <a:buNone/>
                </a:pPr>
                <a:endParaRPr lang="en-US" b="1"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593" t="-875"/>
                </a:stretch>
              </a:blipFill>
            </p:spPr>
            <p:txBody>
              <a:bodyPr/>
              <a:lstStyle/>
              <a:p>
                <a:r>
                  <a:rPr lang="en-US">
                    <a:noFill/>
                  </a:rPr>
                  <a:t> </a:t>
                </a:r>
              </a:p>
            </p:txBody>
          </p:sp>
        </mc:Fallback>
      </mc:AlternateContent>
      <p:grpSp>
        <p:nvGrpSpPr>
          <p:cNvPr id="4" name="Group 3"/>
          <p:cNvGrpSpPr/>
          <p:nvPr/>
        </p:nvGrpSpPr>
        <p:grpSpPr>
          <a:xfrm>
            <a:off x="4126820" y="304800"/>
            <a:ext cx="4852416" cy="2345931"/>
            <a:chOff x="838200" y="2512367"/>
            <a:chExt cx="6772656" cy="3223862"/>
          </a:xfrm>
          <a:noFill/>
        </p:grpSpPr>
        <p:sp>
          <p:nvSpPr>
            <p:cNvPr id="5" name="Freeform 4"/>
            <p:cNvSpPr/>
            <p:nvPr/>
          </p:nvSpPr>
          <p:spPr>
            <a:xfrm>
              <a:off x="1143000" y="2743200"/>
              <a:ext cx="6096000" cy="2746248"/>
            </a:xfrm>
            <a:custGeom>
              <a:avLst/>
              <a:gdLst>
                <a:gd name="connsiteX0" fmla="*/ 0 w 4992624"/>
                <a:gd name="connsiteY0" fmla="*/ 2212848 h 2212848"/>
                <a:gd name="connsiteX1" fmla="*/ 713232 w 4992624"/>
                <a:gd name="connsiteY1" fmla="*/ 557784 h 2212848"/>
                <a:gd name="connsiteX2" fmla="*/ 4197096 w 4992624"/>
                <a:gd name="connsiteY2" fmla="*/ 1828800 h 2212848"/>
                <a:gd name="connsiteX3" fmla="*/ 4992624 w 4992624"/>
                <a:gd name="connsiteY3" fmla="*/ 0 h 2212848"/>
                <a:gd name="connsiteX4" fmla="*/ 0 w 4992624"/>
                <a:gd name="connsiteY4" fmla="*/ 2212848 h 22128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92624" h="2212848">
                  <a:moveTo>
                    <a:pt x="0" y="2212848"/>
                  </a:moveTo>
                  <a:lnTo>
                    <a:pt x="713232" y="557784"/>
                  </a:lnTo>
                  <a:lnTo>
                    <a:pt x="4197096" y="1828800"/>
                  </a:lnTo>
                  <a:lnTo>
                    <a:pt x="4992624" y="0"/>
                  </a:lnTo>
                  <a:lnTo>
                    <a:pt x="0" y="2212848"/>
                  </a:lnTo>
                  <a:close/>
                </a:path>
              </a:pathLst>
            </a:cu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p:nvPr/>
          </p:nvCxnSpPr>
          <p:spPr>
            <a:xfrm>
              <a:off x="1524000" y="4267200"/>
              <a:ext cx="304800" cy="76200"/>
            </a:xfrm>
            <a:prstGeom prst="line">
              <a:avLst/>
            </a:prstGeom>
            <a:grpFill/>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6629400" y="3886200"/>
              <a:ext cx="304800" cy="76200"/>
            </a:xfrm>
            <a:prstGeom prst="line">
              <a:avLst/>
            </a:prstGeom>
            <a:grpFill/>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Arc 7"/>
            <p:cNvSpPr/>
            <p:nvPr/>
          </p:nvSpPr>
          <p:spPr>
            <a:xfrm>
              <a:off x="1103376" y="5035296"/>
              <a:ext cx="457200" cy="454152"/>
            </a:xfrm>
            <a:prstGeom prst="arc">
              <a:avLst/>
            </a:prstGeom>
            <a:grpFill/>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Arc 8"/>
            <p:cNvSpPr/>
            <p:nvPr/>
          </p:nvSpPr>
          <p:spPr>
            <a:xfrm rot="10800000">
              <a:off x="6858000" y="2667000"/>
              <a:ext cx="457200" cy="454152"/>
            </a:xfrm>
            <a:prstGeom prst="arc">
              <a:avLst/>
            </a:prstGeom>
            <a:grpFill/>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838200" y="5274564"/>
              <a:ext cx="381000" cy="461665"/>
            </a:xfrm>
            <a:prstGeom prst="rect">
              <a:avLst/>
            </a:prstGeom>
            <a:grpFill/>
          </p:spPr>
          <p:txBody>
            <a:bodyPr wrap="square" rtlCol="0">
              <a:spAutoFit/>
            </a:bodyPr>
            <a:lstStyle/>
            <a:p>
              <a:r>
                <a:rPr lang="en-US" sz="2400" b="1" dirty="0">
                  <a:solidFill>
                    <a:srgbClr val="0070C0"/>
                  </a:solidFill>
                </a:rPr>
                <a:t>A</a:t>
              </a:r>
            </a:p>
          </p:txBody>
        </p:sp>
        <p:sp>
          <p:nvSpPr>
            <p:cNvPr id="11" name="TextBox 10"/>
            <p:cNvSpPr txBox="1"/>
            <p:nvPr/>
          </p:nvSpPr>
          <p:spPr>
            <a:xfrm>
              <a:off x="1828800" y="2849324"/>
              <a:ext cx="381000" cy="461665"/>
            </a:xfrm>
            <a:prstGeom prst="rect">
              <a:avLst/>
            </a:prstGeom>
            <a:grpFill/>
          </p:spPr>
          <p:txBody>
            <a:bodyPr wrap="square" rtlCol="0">
              <a:spAutoFit/>
            </a:bodyPr>
            <a:lstStyle/>
            <a:p>
              <a:r>
                <a:rPr lang="en-US" sz="2400" b="1" dirty="0">
                  <a:solidFill>
                    <a:srgbClr val="0070C0"/>
                  </a:solidFill>
                </a:rPr>
                <a:t>B</a:t>
              </a:r>
            </a:p>
          </p:txBody>
        </p:sp>
        <p:sp>
          <p:nvSpPr>
            <p:cNvPr id="12" name="TextBox 11"/>
            <p:cNvSpPr txBox="1"/>
            <p:nvPr/>
          </p:nvSpPr>
          <p:spPr>
            <a:xfrm>
              <a:off x="3810000" y="4186535"/>
              <a:ext cx="381000" cy="461665"/>
            </a:xfrm>
            <a:prstGeom prst="rect">
              <a:avLst/>
            </a:prstGeom>
            <a:grpFill/>
          </p:spPr>
          <p:txBody>
            <a:bodyPr wrap="square" rtlCol="0">
              <a:spAutoFit/>
            </a:bodyPr>
            <a:lstStyle/>
            <a:p>
              <a:r>
                <a:rPr lang="en-US" sz="2400" b="1" dirty="0">
                  <a:solidFill>
                    <a:srgbClr val="0070C0"/>
                  </a:solidFill>
                </a:rPr>
                <a:t>C</a:t>
              </a:r>
            </a:p>
          </p:txBody>
        </p:sp>
        <p:sp>
          <p:nvSpPr>
            <p:cNvPr id="13" name="TextBox 12"/>
            <p:cNvSpPr txBox="1"/>
            <p:nvPr/>
          </p:nvSpPr>
          <p:spPr>
            <a:xfrm>
              <a:off x="6096000" y="4965299"/>
              <a:ext cx="381000" cy="461665"/>
            </a:xfrm>
            <a:prstGeom prst="rect">
              <a:avLst/>
            </a:prstGeom>
            <a:grpFill/>
          </p:spPr>
          <p:txBody>
            <a:bodyPr wrap="square" rtlCol="0">
              <a:spAutoFit/>
            </a:bodyPr>
            <a:lstStyle/>
            <a:p>
              <a:r>
                <a:rPr lang="en-US" sz="2400" b="1" dirty="0">
                  <a:solidFill>
                    <a:srgbClr val="0070C0"/>
                  </a:solidFill>
                </a:rPr>
                <a:t>D</a:t>
              </a:r>
            </a:p>
          </p:txBody>
        </p:sp>
        <p:sp>
          <p:nvSpPr>
            <p:cNvPr id="14" name="TextBox 13"/>
            <p:cNvSpPr txBox="1"/>
            <p:nvPr/>
          </p:nvSpPr>
          <p:spPr>
            <a:xfrm>
              <a:off x="7229856" y="2512367"/>
              <a:ext cx="381000" cy="461665"/>
            </a:xfrm>
            <a:prstGeom prst="rect">
              <a:avLst/>
            </a:prstGeom>
            <a:grpFill/>
          </p:spPr>
          <p:txBody>
            <a:bodyPr wrap="square" rtlCol="0">
              <a:spAutoFit/>
            </a:bodyPr>
            <a:lstStyle/>
            <a:p>
              <a:r>
                <a:rPr lang="en-US" sz="2400" b="1" dirty="0">
                  <a:solidFill>
                    <a:srgbClr val="0070C0"/>
                  </a:solidFill>
                </a:rPr>
                <a:t>E</a:t>
              </a:r>
            </a:p>
          </p:txBody>
        </p:sp>
      </p:grpSp>
      <p:sp>
        <p:nvSpPr>
          <p:cNvPr id="15" name="Rectangle 14"/>
          <p:cNvSpPr/>
          <p:nvPr/>
        </p:nvSpPr>
        <p:spPr>
          <a:xfrm>
            <a:off x="5465064" y="6172200"/>
            <a:ext cx="91440" cy="9144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p:cNvGrpSpPr/>
          <p:nvPr/>
        </p:nvGrpSpPr>
        <p:grpSpPr>
          <a:xfrm>
            <a:off x="453308" y="3021985"/>
            <a:ext cx="5109292" cy="3811667"/>
            <a:chOff x="453308" y="3021985"/>
            <a:chExt cx="5109292" cy="3811667"/>
          </a:xfrm>
        </p:grpSpPr>
        <p:cxnSp>
          <p:nvCxnSpPr>
            <p:cNvPr id="17" name="Straight Connector 16"/>
            <p:cNvCxnSpPr/>
            <p:nvPr/>
          </p:nvCxnSpPr>
          <p:spPr>
            <a:xfrm>
              <a:off x="2971800" y="3021985"/>
              <a:ext cx="0" cy="367284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a:off x="453308" y="3555385"/>
              <a:ext cx="4804492" cy="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533400" y="3081916"/>
              <a:ext cx="2474554" cy="3416320"/>
            </a:xfrm>
            <a:prstGeom prst="rect">
              <a:avLst/>
            </a:prstGeom>
            <a:noFill/>
          </p:spPr>
          <p:txBody>
            <a:bodyPr wrap="square" rtlCol="0">
              <a:spAutoFit/>
            </a:bodyPr>
            <a:lstStyle/>
            <a:p>
              <a:r>
                <a:rPr lang="en-US" sz="2400" b="1" dirty="0"/>
                <a:t>Statement</a:t>
              </a:r>
            </a:p>
            <a:p>
              <a:endParaRPr lang="en-US" sz="2400" b="1" dirty="0"/>
            </a:p>
            <a:p>
              <a:r>
                <a:rPr lang="en-US" sz="2400" b="1" dirty="0"/>
                <a:t>1) ___________</a:t>
              </a:r>
            </a:p>
            <a:p>
              <a:endParaRPr lang="en-US" sz="2400" b="1" dirty="0"/>
            </a:p>
            <a:p>
              <a:r>
                <a:rPr lang="en-US" sz="2400" b="1" dirty="0"/>
                <a:t>2) ___________</a:t>
              </a:r>
            </a:p>
            <a:p>
              <a:endParaRPr lang="en-US" sz="2400" b="1" dirty="0"/>
            </a:p>
            <a:p>
              <a:r>
                <a:rPr lang="en-US" sz="2400" b="1" dirty="0"/>
                <a:t>3) ___________</a:t>
              </a:r>
            </a:p>
            <a:p>
              <a:endParaRPr lang="en-US" sz="2400" b="1" dirty="0"/>
            </a:p>
            <a:p>
              <a:r>
                <a:rPr lang="en-US" sz="2400" b="1" dirty="0"/>
                <a:t>4) _</a:t>
              </a:r>
              <a:r>
                <a:rPr lang="en-US" sz="2400" dirty="0"/>
                <a:t>_________</a:t>
              </a:r>
              <a:r>
                <a:rPr lang="en-US" sz="2400" b="1" dirty="0"/>
                <a:t>_</a:t>
              </a:r>
            </a:p>
          </p:txBody>
        </p:sp>
        <p:sp>
          <p:nvSpPr>
            <p:cNvPr id="22" name="TextBox 21"/>
            <p:cNvSpPr txBox="1"/>
            <p:nvPr/>
          </p:nvSpPr>
          <p:spPr>
            <a:xfrm>
              <a:off x="3124200" y="3048000"/>
              <a:ext cx="2438400" cy="3785652"/>
            </a:xfrm>
            <a:prstGeom prst="rect">
              <a:avLst/>
            </a:prstGeom>
            <a:noFill/>
          </p:spPr>
          <p:txBody>
            <a:bodyPr wrap="square" rtlCol="0">
              <a:spAutoFit/>
            </a:bodyPr>
            <a:lstStyle/>
            <a:p>
              <a:r>
                <a:rPr lang="en-US" sz="2400" b="1" dirty="0"/>
                <a:t>Reason</a:t>
              </a:r>
            </a:p>
            <a:p>
              <a:endParaRPr lang="en-US" sz="2400" b="1" dirty="0"/>
            </a:p>
            <a:p>
              <a:r>
                <a:rPr lang="en-US" sz="2400" b="1" dirty="0"/>
                <a:t>1) ___________</a:t>
              </a:r>
            </a:p>
            <a:p>
              <a:endParaRPr lang="en-US" sz="2400" b="1" dirty="0"/>
            </a:p>
            <a:p>
              <a:r>
                <a:rPr lang="en-US" sz="2400" b="1" dirty="0"/>
                <a:t>2) ___________</a:t>
              </a:r>
            </a:p>
            <a:p>
              <a:endParaRPr lang="en-US" sz="2400" b="1" dirty="0"/>
            </a:p>
            <a:p>
              <a:r>
                <a:rPr lang="en-US" sz="2400" b="1" dirty="0"/>
                <a:t>3) ___________</a:t>
              </a:r>
            </a:p>
            <a:p>
              <a:endParaRPr lang="en-US" sz="2400" b="1" dirty="0"/>
            </a:p>
            <a:p>
              <a:r>
                <a:rPr lang="en-US" sz="2400" b="1" dirty="0"/>
                <a:t>4) ___________</a:t>
              </a:r>
            </a:p>
            <a:p>
              <a:endParaRPr lang="en-US" sz="2400" b="1" dirty="0"/>
            </a:p>
          </p:txBody>
        </p:sp>
      </p:grpSp>
      <mc:AlternateContent xmlns:mc="http://schemas.openxmlformats.org/markup-compatibility/2006" xmlns:a14="http://schemas.microsoft.com/office/drawing/2010/main">
        <mc:Choice Requires="a14">
          <p:sp>
            <p:nvSpPr>
              <p:cNvPr id="28" name="Rectangle 27"/>
              <p:cNvSpPr/>
              <p:nvPr/>
            </p:nvSpPr>
            <p:spPr>
              <a:xfrm>
                <a:off x="1066800" y="5222670"/>
                <a:ext cx="1600200" cy="461665"/>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acc>
                        <m:accPr>
                          <m:chr m:val="̅"/>
                          <m:ctrlPr>
                            <a:rPr lang="en-US" sz="2400" b="1" i="1" smtClean="0">
                              <a:solidFill>
                                <a:srgbClr val="0070C0"/>
                              </a:solidFill>
                              <a:latin typeface="Cambria Math" panose="02040503050406030204" pitchFamily="18" charset="0"/>
                            </a:rPr>
                          </m:ctrlPr>
                        </m:accPr>
                        <m:e>
                          <m:r>
                            <a:rPr lang="en-US" sz="2400" b="1" i="1" smtClean="0">
                              <a:solidFill>
                                <a:srgbClr val="0070C0"/>
                              </a:solidFill>
                              <a:latin typeface="Cambria Math"/>
                            </a:rPr>
                            <m:t>𝑨𝑩</m:t>
                          </m:r>
                        </m:e>
                      </m:acc>
                      <m:r>
                        <a:rPr lang="en-US" sz="2400" b="1" i="1" smtClean="0">
                          <a:solidFill>
                            <a:srgbClr val="0070C0"/>
                          </a:solidFill>
                          <a:latin typeface="Cambria Math"/>
                          <a:ea typeface="Cambria Math"/>
                        </a:rPr>
                        <m:t>≅</m:t>
                      </m:r>
                      <m:acc>
                        <m:accPr>
                          <m:chr m:val="̅"/>
                          <m:ctrlPr>
                            <a:rPr lang="en-US" sz="2400" b="1" i="1" smtClean="0">
                              <a:solidFill>
                                <a:srgbClr val="0070C0"/>
                              </a:solidFill>
                              <a:latin typeface="Cambria Math" panose="02040503050406030204" pitchFamily="18" charset="0"/>
                              <a:ea typeface="Cambria Math"/>
                            </a:rPr>
                          </m:ctrlPr>
                        </m:accPr>
                        <m:e>
                          <m:r>
                            <a:rPr lang="en-US" sz="2400" b="1" i="1" smtClean="0">
                              <a:solidFill>
                                <a:srgbClr val="0070C0"/>
                              </a:solidFill>
                              <a:latin typeface="Cambria Math"/>
                              <a:ea typeface="Cambria Math"/>
                            </a:rPr>
                            <m:t>𝑬𝑫</m:t>
                          </m:r>
                        </m:e>
                      </m:acc>
                    </m:oMath>
                  </m:oMathPara>
                </a14:m>
                <a:endParaRPr lang="en-US" dirty="0"/>
              </a:p>
            </p:txBody>
          </p:sp>
        </mc:Choice>
        <mc:Fallback xmlns="">
          <p:sp>
            <p:nvSpPr>
              <p:cNvPr id="28" name="Rectangle 27"/>
              <p:cNvSpPr>
                <a:spLocks noRot="1" noChangeAspect="1" noMove="1" noResize="1" noEditPoints="1" noAdjustHandles="1" noChangeArrowheads="1" noChangeShapeType="1" noTextEdit="1"/>
              </p:cNvSpPr>
              <p:nvPr/>
            </p:nvSpPr>
            <p:spPr>
              <a:xfrm>
                <a:off x="1066800" y="5222670"/>
                <a:ext cx="1600200" cy="461665"/>
              </a:xfrm>
              <a:prstGeom prst="rect">
                <a:avLst/>
              </a:prstGeom>
              <a:blipFill rotWithShape="1">
                <a:blip r:embed="rId3"/>
                <a:stretch>
                  <a:fillRect/>
                </a:stretch>
              </a:blipFill>
            </p:spPr>
            <p:txBody>
              <a:bodyPr/>
              <a:lstStyle/>
              <a:p>
                <a:r>
                  <a:rPr lang="en-US">
                    <a:noFill/>
                  </a:rPr>
                  <a:t> </a:t>
                </a:r>
              </a:p>
            </p:txBody>
          </p:sp>
        </mc:Fallback>
      </mc:AlternateContent>
      <p:sp>
        <p:nvSpPr>
          <p:cNvPr id="29" name="TextBox 28"/>
          <p:cNvSpPr txBox="1"/>
          <p:nvPr/>
        </p:nvSpPr>
        <p:spPr>
          <a:xfrm>
            <a:off x="3576084" y="3775734"/>
            <a:ext cx="1151282" cy="400110"/>
          </a:xfrm>
          <a:prstGeom prst="rect">
            <a:avLst/>
          </a:prstGeom>
          <a:noFill/>
        </p:spPr>
        <p:txBody>
          <a:bodyPr wrap="square" rtlCol="0">
            <a:spAutoFit/>
          </a:bodyPr>
          <a:lstStyle/>
          <a:p>
            <a:r>
              <a:rPr lang="en-US" sz="2000" b="1" dirty="0">
                <a:solidFill>
                  <a:srgbClr val="0070C0"/>
                </a:solidFill>
              </a:rPr>
              <a:t>Given</a:t>
            </a:r>
          </a:p>
        </p:txBody>
      </p:sp>
      <mc:AlternateContent xmlns:mc="http://schemas.openxmlformats.org/markup-compatibility/2006" xmlns:a14="http://schemas.microsoft.com/office/drawing/2010/main">
        <mc:Choice Requires="a14">
          <p:sp>
            <p:nvSpPr>
              <p:cNvPr id="30" name="Rectangle 29"/>
              <p:cNvSpPr/>
              <p:nvPr/>
            </p:nvSpPr>
            <p:spPr>
              <a:xfrm>
                <a:off x="1159573" y="3810000"/>
                <a:ext cx="1414654" cy="461665"/>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sz="2400" b="1" i="1" smtClean="0">
                          <a:solidFill>
                            <a:srgbClr val="0070C0"/>
                          </a:solidFill>
                          <a:latin typeface="Cambria Math"/>
                          <a:ea typeface="Cambria Math"/>
                        </a:rPr>
                        <m:t>∠</m:t>
                      </m:r>
                      <m:r>
                        <a:rPr lang="en-US" sz="2400" b="1" i="1" smtClean="0">
                          <a:solidFill>
                            <a:srgbClr val="0070C0"/>
                          </a:solidFill>
                          <a:latin typeface="Cambria Math"/>
                          <a:ea typeface="Cambria Math"/>
                        </a:rPr>
                        <m:t>𝑨</m:t>
                      </m:r>
                      <m:r>
                        <a:rPr lang="en-US" sz="2400" b="1" i="1" smtClean="0">
                          <a:solidFill>
                            <a:srgbClr val="0070C0"/>
                          </a:solidFill>
                          <a:latin typeface="Cambria Math"/>
                          <a:ea typeface="Cambria Math"/>
                        </a:rPr>
                        <m:t>≅∠</m:t>
                      </m:r>
                      <m:r>
                        <a:rPr lang="en-US" sz="2400" b="1" i="1" smtClean="0">
                          <a:solidFill>
                            <a:srgbClr val="0070C0"/>
                          </a:solidFill>
                          <a:latin typeface="Cambria Math"/>
                          <a:ea typeface="Cambria Math"/>
                        </a:rPr>
                        <m:t>𝑬</m:t>
                      </m:r>
                    </m:oMath>
                  </m:oMathPara>
                </a14:m>
                <a:endParaRPr lang="en-US" sz="2400" dirty="0">
                  <a:solidFill>
                    <a:srgbClr val="0070C0"/>
                  </a:solidFill>
                </a:endParaRPr>
              </a:p>
            </p:txBody>
          </p:sp>
        </mc:Choice>
        <mc:Fallback xmlns="">
          <p:sp>
            <p:nvSpPr>
              <p:cNvPr id="30" name="Rectangle 29"/>
              <p:cNvSpPr>
                <a:spLocks noRot="1" noChangeAspect="1" noMove="1" noResize="1" noEditPoints="1" noAdjustHandles="1" noChangeArrowheads="1" noChangeShapeType="1" noTextEdit="1"/>
              </p:cNvSpPr>
              <p:nvPr/>
            </p:nvSpPr>
            <p:spPr>
              <a:xfrm>
                <a:off x="1159573" y="3810000"/>
                <a:ext cx="1414654" cy="461665"/>
              </a:xfrm>
              <a:prstGeom prst="rect">
                <a:avLst/>
              </a:prstGeom>
              <a:blipFill rotWithShape="1">
                <a:blip r:embed="rId4"/>
                <a:stretch>
                  <a:fillRect r="-431"/>
                </a:stretch>
              </a:blipFill>
            </p:spPr>
            <p:txBody>
              <a:bodyPr/>
              <a:lstStyle/>
              <a:p>
                <a:r>
                  <a:rPr lang="en-US">
                    <a:noFill/>
                  </a:rPr>
                  <a:t> </a:t>
                </a:r>
              </a:p>
            </p:txBody>
          </p:sp>
        </mc:Fallback>
      </mc:AlternateContent>
      <p:sp>
        <p:nvSpPr>
          <p:cNvPr id="31" name="TextBox 30"/>
          <p:cNvSpPr txBox="1"/>
          <p:nvPr/>
        </p:nvSpPr>
        <p:spPr>
          <a:xfrm>
            <a:off x="3652568" y="5222670"/>
            <a:ext cx="1151282" cy="400110"/>
          </a:xfrm>
          <a:prstGeom prst="rect">
            <a:avLst/>
          </a:prstGeom>
          <a:noFill/>
        </p:spPr>
        <p:txBody>
          <a:bodyPr wrap="square" rtlCol="0">
            <a:spAutoFit/>
          </a:bodyPr>
          <a:lstStyle/>
          <a:p>
            <a:r>
              <a:rPr lang="en-US" sz="2000" b="1" dirty="0">
                <a:solidFill>
                  <a:srgbClr val="0070C0"/>
                </a:solidFill>
              </a:rPr>
              <a:t>Given</a:t>
            </a:r>
          </a:p>
        </p:txBody>
      </p:sp>
      <mc:AlternateContent xmlns:mc="http://schemas.openxmlformats.org/markup-compatibility/2006" xmlns:a14="http://schemas.microsoft.com/office/drawing/2010/main">
        <mc:Choice Requires="a14">
          <p:sp>
            <p:nvSpPr>
              <p:cNvPr id="32" name="Rectangle 31"/>
              <p:cNvSpPr/>
              <p:nvPr/>
            </p:nvSpPr>
            <p:spPr>
              <a:xfrm>
                <a:off x="930973" y="4519993"/>
                <a:ext cx="2057400" cy="40011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sz="2000" b="1" i="1" smtClean="0">
                          <a:solidFill>
                            <a:srgbClr val="0070C0"/>
                          </a:solidFill>
                          <a:latin typeface="Cambria Math"/>
                          <a:ea typeface="Cambria Math"/>
                        </a:rPr>
                        <m:t>∠</m:t>
                      </m:r>
                      <m:r>
                        <a:rPr lang="en-US" sz="2000" b="1" i="1" smtClean="0">
                          <a:solidFill>
                            <a:srgbClr val="0070C0"/>
                          </a:solidFill>
                          <a:latin typeface="Cambria Math"/>
                          <a:ea typeface="Cambria Math"/>
                        </a:rPr>
                        <m:t>𝑩𝑪𝑨</m:t>
                      </m:r>
                      <m:r>
                        <a:rPr lang="en-US" sz="2000" b="1" i="1" smtClean="0">
                          <a:solidFill>
                            <a:srgbClr val="0070C0"/>
                          </a:solidFill>
                          <a:latin typeface="Cambria Math"/>
                          <a:ea typeface="Cambria Math"/>
                        </a:rPr>
                        <m:t>≅∠</m:t>
                      </m:r>
                      <m:r>
                        <a:rPr lang="en-US" sz="2000" b="1" i="1" smtClean="0">
                          <a:solidFill>
                            <a:srgbClr val="0070C0"/>
                          </a:solidFill>
                          <a:latin typeface="Cambria Math"/>
                          <a:ea typeface="Cambria Math"/>
                        </a:rPr>
                        <m:t>𝑫𝑪𝑬</m:t>
                      </m:r>
                    </m:oMath>
                  </m:oMathPara>
                </a14:m>
                <a:endParaRPr lang="en-US" sz="2000" dirty="0">
                  <a:solidFill>
                    <a:srgbClr val="0070C0"/>
                  </a:solidFill>
                </a:endParaRPr>
              </a:p>
            </p:txBody>
          </p:sp>
        </mc:Choice>
        <mc:Fallback xmlns="">
          <p:sp>
            <p:nvSpPr>
              <p:cNvPr id="32" name="Rectangle 31"/>
              <p:cNvSpPr>
                <a:spLocks noRot="1" noChangeAspect="1" noMove="1" noResize="1" noEditPoints="1" noAdjustHandles="1" noChangeArrowheads="1" noChangeShapeType="1" noTextEdit="1"/>
              </p:cNvSpPr>
              <p:nvPr/>
            </p:nvSpPr>
            <p:spPr>
              <a:xfrm>
                <a:off x="930973" y="4519993"/>
                <a:ext cx="2057400" cy="400110"/>
              </a:xfrm>
              <a:prstGeom prst="rect">
                <a:avLst/>
              </a:prstGeom>
              <a:blipFill rotWithShape="1">
                <a:blip r:embed="rId5"/>
                <a:stretch>
                  <a:fillRect/>
                </a:stretch>
              </a:blipFill>
            </p:spPr>
            <p:txBody>
              <a:bodyPr/>
              <a:lstStyle/>
              <a:p>
                <a:r>
                  <a:rPr lang="en-US">
                    <a:noFill/>
                  </a:rPr>
                  <a:t> </a:t>
                </a:r>
              </a:p>
            </p:txBody>
          </p:sp>
        </mc:Fallback>
      </mc:AlternateContent>
      <p:sp>
        <p:nvSpPr>
          <p:cNvPr id="33" name="TextBox 32"/>
          <p:cNvSpPr txBox="1"/>
          <p:nvPr/>
        </p:nvSpPr>
        <p:spPr>
          <a:xfrm>
            <a:off x="3594828" y="4476690"/>
            <a:ext cx="2797690" cy="400110"/>
          </a:xfrm>
          <a:prstGeom prst="rect">
            <a:avLst/>
          </a:prstGeom>
          <a:noFill/>
        </p:spPr>
        <p:txBody>
          <a:bodyPr wrap="square" rtlCol="0">
            <a:spAutoFit/>
          </a:bodyPr>
          <a:lstStyle/>
          <a:p>
            <a:r>
              <a:rPr lang="en-US" sz="2000" b="1" dirty="0">
                <a:solidFill>
                  <a:srgbClr val="0070C0"/>
                </a:solidFill>
              </a:rPr>
              <a:t>Vertical Angles </a:t>
            </a:r>
            <a:r>
              <a:rPr lang="en-US" sz="2000" b="1" dirty="0" err="1">
                <a:solidFill>
                  <a:srgbClr val="0070C0"/>
                </a:solidFill>
              </a:rPr>
              <a:t>Thm</a:t>
            </a:r>
            <a:r>
              <a:rPr lang="en-US" sz="2000" b="1" dirty="0">
                <a:solidFill>
                  <a:srgbClr val="0070C0"/>
                </a:solidFill>
              </a:rPr>
              <a:t>.</a:t>
            </a:r>
          </a:p>
        </p:txBody>
      </p:sp>
      <mc:AlternateContent xmlns:mc="http://schemas.openxmlformats.org/markup-compatibility/2006" xmlns:a14="http://schemas.microsoft.com/office/drawing/2010/main">
        <mc:Choice Requires="a14">
          <p:sp>
            <p:nvSpPr>
              <p:cNvPr id="34" name="Rectangle 33"/>
              <p:cNvSpPr/>
              <p:nvPr/>
            </p:nvSpPr>
            <p:spPr>
              <a:xfrm>
                <a:off x="877824" y="5973258"/>
                <a:ext cx="2057400" cy="40011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sz="2000" i="1" smtClean="0">
                          <a:solidFill>
                            <a:srgbClr val="0070C0"/>
                          </a:solidFill>
                          <a:latin typeface="Cambria Math"/>
                          <a:ea typeface="Cambria Math"/>
                        </a:rPr>
                        <m:t>∆</m:t>
                      </m:r>
                      <m:r>
                        <a:rPr lang="en-US" sz="2000" i="1" smtClean="0">
                          <a:solidFill>
                            <a:srgbClr val="0070C0"/>
                          </a:solidFill>
                          <a:latin typeface="Cambria Math"/>
                          <a:ea typeface="Cambria Math"/>
                        </a:rPr>
                        <m:t>𝐴𝐵𝐶</m:t>
                      </m:r>
                      <m:r>
                        <a:rPr lang="en-US" sz="2000" i="1" smtClean="0">
                          <a:solidFill>
                            <a:srgbClr val="0070C0"/>
                          </a:solidFill>
                          <a:latin typeface="Cambria Math"/>
                          <a:ea typeface="Cambria Math"/>
                        </a:rPr>
                        <m:t>≅∆</m:t>
                      </m:r>
                      <m:r>
                        <a:rPr lang="en-US" sz="2000" i="1" smtClean="0">
                          <a:solidFill>
                            <a:srgbClr val="0070C0"/>
                          </a:solidFill>
                          <a:latin typeface="Cambria Math"/>
                          <a:ea typeface="Cambria Math"/>
                        </a:rPr>
                        <m:t>𝐸𝐷𝐶</m:t>
                      </m:r>
                    </m:oMath>
                  </m:oMathPara>
                </a14:m>
                <a:endParaRPr lang="en-US" sz="2000" dirty="0">
                  <a:solidFill>
                    <a:srgbClr val="0070C0"/>
                  </a:solidFill>
                </a:endParaRPr>
              </a:p>
            </p:txBody>
          </p:sp>
        </mc:Choice>
        <mc:Fallback xmlns="">
          <p:sp>
            <p:nvSpPr>
              <p:cNvPr id="34" name="Rectangle 33"/>
              <p:cNvSpPr>
                <a:spLocks noRot="1" noChangeAspect="1" noMove="1" noResize="1" noEditPoints="1" noAdjustHandles="1" noChangeArrowheads="1" noChangeShapeType="1" noTextEdit="1"/>
              </p:cNvSpPr>
              <p:nvPr/>
            </p:nvSpPr>
            <p:spPr>
              <a:xfrm>
                <a:off x="877824" y="5973258"/>
                <a:ext cx="2057400" cy="400110"/>
              </a:xfrm>
              <a:prstGeom prst="rect">
                <a:avLst/>
              </a:prstGeom>
              <a:blipFill rotWithShape="1">
                <a:blip r:embed="rId6"/>
                <a:stretch>
                  <a:fillRect/>
                </a:stretch>
              </a:blipFill>
            </p:spPr>
            <p:txBody>
              <a:bodyPr/>
              <a:lstStyle/>
              <a:p>
                <a:r>
                  <a:rPr lang="en-US">
                    <a:noFill/>
                  </a:rPr>
                  <a:t> </a:t>
                </a:r>
              </a:p>
            </p:txBody>
          </p:sp>
        </mc:Fallback>
      </mc:AlternateContent>
      <p:sp>
        <p:nvSpPr>
          <p:cNvPr id="35" name="TextBox 34"/>
          <p:cNvSpPr txBox="1"/>
          <p:nvPr/>
        </p:nvSpPr>
        <p:spPr>
          <a:xfrm>
            <a:off x="3741170" y="5972145"/>
            <a:ext cx="1151282" cy="400110"/>
          </a:xfrm>
          <a:prstGeom prst="rect">
            <a:avLst/>
          </a:prstGeom>
          <a:noFill/>
        </p:spPr>
        <p:txBody>
          <a:bodyPr wrap="square" rtlCol="0">
            <a:spAutoFit/>
          </a:bodyPr>
          <a:lstStyle/>
          <a:p>
            <a:r>
              <a:rPr lang="en-US" sz="2000" b="1" dirty="0">
                <a:solidFill>
                  <a:srgbClr val="0070C0"/>
                </a:solidFill>
              </a:rPr>
              <a:t>AAS</a:t>
            </a:r>
          </a:p>
        </p:txBody>
      </p:sp>
      <p:sp>
        <p:nvSpPr>
          <p:cNvPr id="36" name="TextBox 35"/>
          <p:cNvSpPr txBox="1"/>
          <p:nvPr/>
        </p:nvSpPr>
        <p:spPr>
          <a:xfrm>
            <a:off x="152400" y="3837765"/>
            <a:ext cx="533400" cy="2492990"/>
          </a:xfrm>
          <a:prstGeom prst="rect">
            <a:avLst/>
          </a:prstGeom>
          <a:noFill/>
        </p:spPr>
        <p:txBody>
          <a:bodyPr wrap="square" rtlCol="0">
            <a:spAutoFit/>
          </a:bodyPr>
          <a:lstStyle/>
          <a:p>
            <a:r>
              <a:rPr lang="en-US" sz="2400" b="1" dirty="0">
                <a:solidFill>
                  <a:srgbClr val="FF0000"/>
                </a:solidFill>
              </a:rPr>
              <a:t>A</a:t>
            </a:r>
          </a:p>
          <a:p>
            <a:endParaRPr lang="en-US" sz="2400" b="1" dirty="0">
              <a:solidFill>
                <a:srgbClr val="FF0000"/>
              </a:solidFill>
            </a:endParaRPr>
          </a:p>
          <a:p>
            <a:r>
              <a:rPr lang="en-US" sz="2400" b="1" dirty="0">
                <a:solidFill>
                  <a:srgbClr val="FF0000"/>
                </a:solidFill>
              </a:rPr>
              <a:t>A</a:t>
            </a:r>
          </a:p>
          <a:p>
            <a:endParaRPr lang="en-US" sz="2400" b="1" dirty="0">
              <a:solidFill>
                <a:srgbClr val="FF0000"/>
              </a:solidFill>
            </a:endParaRPr>
          </a:p>
          <a:p>
            <a:r>
              <a:rPr lang="en-US" sz="2400" b="1" dirty="0">
                <a:solidFill>
                  <a:srgbClr val="FF0000"/>
                </a:solidFill>
              </a:rPr>
              <a:t>S</a:t>
            </a:r>
          </a:p>
          <a:p>
            <a:endParaRPr lang="en-US" dirty="0"/>
          </a:p>
          <a:p>
            <a:endParaRPr lang="en-US" dirty="0"/>
          </a:p>
        </p:txBody>
      </p:sp>
      <p:grpSp>
        <p:nvGrpSpPr>
          <p:cNvPr id="37" name="Group 36"/>
          <p:cNvGrpSpPr/>
          <p:nvPr/>
        </p:nvGrpSpPr>
        <p:grpSpPr>
          <a:xfrm>
            <a:off x="5987728" y="1272291"/>
            <a:ext cx="884217" cy="494132"/>
            <a:chOff x="5987728" y="1272291"/>
            <a:chExt cx="884217" cy="494132"/>
          </a:xfrm>
        </p:grpSpPr>
        <p:sp>
          <p:nvSpPr>
            <p:cNvPr id="38" name="Arc 37"/>
            <p:cNvSpPr/>
            <p:nvPr/>
          </p:nvSpPr>
          <p:spPr>
            <a:xfrm rot="2354328">
              <a:off x="6438773" y="1357814"/>
              <a:ext cx="327571" cy="330476"/>
            </a:xfrm>
            <a:prstGeom prst="arc">
              <a:avLst/>
            </a:prstGeom>
            <a:noFill/>
            <a:ln w="3810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Arc 38"/>
            <p:cNvSpPr/>
            <p:nvPr/>
          </p:nvSpPr>
          <p:spPr>
            <a:xfrm rot="2354328">
              <a:off x="6416475" y="1313577"/>
              <a:ext cx="455470" cy="452846"/>
            </a:xfrm>
            <a:prstGeom prst="arc">
              <a:avLst/>
            </a:prstGeom>
            <a:noFill/>
            <a:ln w="3810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Arc 39"/>
            <p:cNvSpPr/>
            <p:nvPr/>
          </p:nvSpPr>
          <p:spPr>
            <a:xfrm rot="12740852">
              <a:off x="6082795" y="1333477"/>
              <a:ext cx="327571" cy="330476"/>
            </a:xfrm>
            <a:prstGeom prst="arc">
              <a:avLst/>
            </a:prstGeom>
            <a:noFill/>
            <a:ln w="3810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Arc 40"/>
            <p:cNvSpPr/>
            <p:nvPr/>
          </p:nvSpPr>
          <p:spPr>
            <a:xfrm rot="12740852">
              <a:off x="5987728" y="1272291"/>
              <a:ext cx="455470" cy="452846"/>
            </a:xfrm>
            <a:prstGeom prst="arc">
              <a:avLst/>
            </a:prstGeom>
            <a:noFill/>
            <a:ln w="3810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2398506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7"/>
                                        </p:tgtEl>
                                        <p:attrNameLst>
                                          <p:attrName>style.visibility</p:attrName>
                                        </p:attrNameLst>
                                      </p:cBhvr>
                                      <p:to>
                                        <p:strVal val="visible"/>
                                      </p:to>
                                    </p:set>
                                    <p:anim calcmode="lin" valueType="num">
                                      <p:cBhvr additive="base">
                                        <p:cTn id="7" dur="500" fill="hold"/>
                                        <p:tgtEl>
                                          <p:spTgt spid="37"/>
                                        </p:tgtEl>
                                        <p:attrNameLst>
                                          <p:attrName>ppt_x</p:attrName>
                                        </p:attrNameLst>
                                      </p:cBhvr>
                                      <p:tavLst>
                                        <p:tav tm="0">
                                          <p:val>
                                            <p:strVal val="#ppt_x"/>
                                          </p:val>
                                        </p:tav>
                                        <p:tav tm="100000">
                                          <p:val>
                                            <p:strVal val="#ppt_x"/>
                                          </p:val>
                                        </p:tav>
                                      </p:tavLst>
                                    </p:anim>
                                    <p:anim calcmode="lin" valueType="num">
                                      <p:cBhvr additive="base">
                                        <p:cTn id="8"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6"/>
                                        </p:tgtEl>
                                        <p:attrNameLst>
                                          <p:attrName>style.visibility</p:attrName>
                                        </p:attrNameLst>
                                      </p:cBhvr>
                                      <p:to>
                                        <p:strVal val="visible"/>
                                      </p:to>
                                    </p:set>
                                    <p:anim calcmode="lin" valueType="num">
                                      <p:cBhvr additive="base">
                                        <p:cTn id="13" dur="500" fill="hold"/>
                                        <p:tgtEl>
                                          <p:spTgt spid="36"/>
                                        </p:tgtEl>
                                        <p:attrNameLst>
                                          <p:attrName>ppt_x</p:attrName>
                                        </p:attrNameLst>
                                      </p:cBhvr>
                                      <p:tavLst>
                                        <p:tav tm="0">
                                          <p:val>
                                            <p:strVal val="#ppt_x"/>
                                          </p:val>
                                        </p:tav>
                                        <p:tav tm="100000">
                                          <p:val>
                                            <p:strVal val="#ppt_x"/>
                                          </p:val>
                                        </p:tav>
                                      </p:tavLst>
                                    </p:anim>
                                    <p:anim calcmode="lin" valueType="num">
                                      <p:cBhvr additive="base">
                                        <p:cTn id="14"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0"/>
                                        </p:tgtEl>
                                        <p:attrNameLst>
                                          <p:attrName>style.visibility</p:attrName>
                                        </p:attrNameLst>
                                      </p:cBhvr>
                                      <p:to>
                                        <p:strVal val="visible"/>
                                      </p:to>
                                    </p:set>
                                    <p:anim calcmode="lin" valueType="num">
                                      <p:cBhvr additive="base">
                                        <p:cTn id="19" dur="500" fill="hold"/>
                                        <p:tgtEl>
                                          <p:spTgt spid="30"/>
                                        </p:tgtEl>
                                        <p:attrNameLst>
                                          <p:attrName>ppt_x</p:attrName>
                                        </p:attrNameLst>
                                      </p:cBhvr>
                                      <p:tavLst>
                                        <p:tav tm="0">
                                          <p:val>
                                            <p:strVal val="#ppt_x"/>
                                          </p:val>
                                        </p:tav>
                                        <p:tav tm="100000">
                                          <p:val>
                                            <p:strVal val="#ppt_x"/>
                                          </p:val>
                                        </p:tav>
                                      </p:tavLst>
                                    </p:anim>
                                    <p:anim calcmode="lin" valueType="num">
                                      <p:cBhvr additive="base">
                                        <p:cTn id="20"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9"/>
                                        </p:tgtEl>
                                        <p:attrNameLst>
                                          <p:attrName>style.visibility</p:attrName>
                                        </p:attrNameLst>
                                      </p:cBhvr>
                                      <p:to>
                                        <p:strVal val="visible"/>
                                      </p:to>
                                    </p:set>
                                    <p:anim calcmode="lin" valueType="num">
                                      <p:cBhvr additive="base">
                                        <p:cTn id="25" dur="500" fill="hold"/>
                                        <p:tgtEl>
                                          <p:spTgt spid="29"/>
                                        </p:tgtEl>
                                        <p:attrNameLst>
                                          <p:attrName>ppt_x</p:attrName>
                                        </p:attrNameLst>
                                      </p:cBhvr>
                                      <p:tavLst>
                                        <p:tav tm="0">
                                          <p:val>
                                            <p:strVal val="#ppt_x"/>
                                          </p:val>
                                        </p:tav>
                                        <p:tav tm="100000">
                                          <p:val>
                                            <p:strVal val="#ppt_x"/>
                                          </p:val>
                                        </p:tav>
                                      </p:tavLst>
                                    </p:anim>
                                    <p:anim calcmode="lin" valueType="num">
                                      <p:cBhvr additive="base">
                                        <p:cTn id="26"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2"/>
                                        </p:tgtEl>
                                        <p:attrNameLst>
                                          <p:attrName>style.visibility</p:attrName>
                                        </p:attrNameLst>
                                      </p:cBhvr>
                                      <p:to>
                                        <p:strVal val="visible"/>
                                      </p:to>
                                    </p:set>
                                    <p:anim calcmode="lin" valueType="num">
                                      <p:cBhvr additive="base">
                                        <p:cTn id="31" dur="500" fill="hold"/>
                                        <p:tgtEl>
                                          <p:spTgt spid="32"/>
                                        </p:tgtEl>
                                        <p:attrNameLst>
                                          <p:attrName>ppt_x</p:attrName>
                                        </p:attrNameLst>
                                      </p:cBhvr>
                                      <p:tavLst>
                                        <p:tav tm="0">
                                          <p:val>
                                            <p:strVal val="#ppt_x"/>
                                          </p:val>
                                        </p:tav>
                                        <p:tav tm="100000">
                                          <p:val>
                                            <p:strVal val="#ppt_x"/>
                                          </p:val>
                                        </p:tav>
                                      </p:tavLst>
                                    </p:anim>
                                    <p:anim calcmode="lin" valueType="num">
                                      <p:cBhvr additive="base">
                                        <p:cTn id="32"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3"/>
                                        </p:tgtEl>
                                        <p:attrNameLst>
                                          <p:attrName>style.visibility</p:attrName>
                                        </p:attrNameLst>
                                      </p:cBhvr>
                                      <p:to>
                                        <p:strVal val="visible"/>
                                      </p:to>
                                    </p:set>
                                    <p:anim calcmode="lin" valueType="num">
                                      <p:cBhvr additive="base">
                                        <p:cTn id="37" dur="500" fill="hold"/>
                                        <p:tgtEl>
                                          <p:spTgt spid="33"/>
                                        </p:tgtEl>
                                        <p:attrNameLst>
                                          <p:attrName>ppt_x</p:attrName>
                                        </p:attrNameLst>
                                      </p:cBhvr>
                                      <p:tavLst>
                                        <p:tav tm="0">
                                          <p:val>
                                            <p:strVal val="#ppt_x"/>
                                          </p:val>
                                        </p:tav>
                                        <p:tav tm="100000">
                                          <p:val>
                                            <p:strVal val="#ppt_x"/>
                                          </p:val>
                                        </p:tav>
                                      </p:tavLst>
                                    </p:anim>
                                    <p:anim calcmode="lin" valueType="num">
                                      <p:cBhvr additive="base">
                                        <p:cTn id="38"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8"/>
                                        </p:tgtEl>
                                        <p:attrNameLst>
                                          <p:attrName>style.visibility</p:attrName>
                                        </p:attrNameLst>
                                      </p:cBhvr>
                                      <p:to>
                                        <p:strVal val="visible"/>
                                      </p:to>
                                    </p:set>
                                    <p:anim calcmode="lin" valueType="num">
                                      <p:cBhvr additive="base">
                                        <p:cTn id="43" dur="500" fill="hold"/>
                                        <p:tgtEl>
                                          <p:spTgt spid="28"/>
                                        </p:tgtEl>
                                        <p:attrNameLst>
                                          <p:attrName>ppt_x</p:attrName>
                                        </p:attrNameLst>
                                      </p:cBhvr>
                                      <p:tavLst>
                                        <p:tav tm="0">
                                          <p:val>
                                            <p:strVal val="#ppt_x"/>
                                          </p:val>
                                        </p:tav>
                                        <p:tav tm="100000">
                                          <p:val>
                                            <p:strVal val="#ppt_x"/>
                                          </p:val>
                                        </p:tav>
                                      </p:tavLst>
                                    </p:anim>
                                    <p:anim calcmode="lin" valueType="num">
                                      <p:cBhvr additive="base">
                                        <p:cTn id="44"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1"/>
                                        </p:tgtEl>
                                        <p:attrNameLst>
                                          <p:attrName>style.visibility</p:attrName>
                                        </p:attrNameLst>
                                      </p:cBhvr>
                                      <p:to>
                                        <p:strVal val="visible"/>
                                      </p:to>
                                    </p:set>
                                    <p:anim calcmode="lin" valueType="num">
                                      <p:cBhvr additive="base">
                                        <p:cTn id="49" dur="500" fill="hold"/>
                                        <p:tgtEl>
                                          <p:spTgt spid="31"/>
                                        </p:tgtEl>
                                        <p:attrNameLst>
                                          <p:attrName>ppt_x</p:attrName>
                                        </p:attrNameLst>
                                      </p:cBhvr>
                                      <p:tavLst>
                                        <p:tav tm="0">
                                          <p:val>
                                            <p:strVal val="#ppt_x"/>
                                          </p:val>
                                        </p:tav>
                                        <p:tav tm="100000">
                                          <p:val>
                                            <p:strVal val="#ppt_x"/>
                                          </p:val>
                                        </p:tav>
                                      </p:tavLst>
                                    </p:anim>
                                    <p:anim calcmode="lin" valueType="num">
                                      <p:cBhvr additive="base">
                                        <p:cTn id="50"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4"/>
                                        </p:tgtEl>
                                        <p:attrNameLst>
                                          <p:attrName>style.visibility</p:attrName>
                                        </p:attrNameLst>
                                      </p:cBhvr>
                                      <p:to>
                                        <p:strVal val="visible"/>
                                      </p:to>
                                    </p:set>
                                    <p:anim calcmode="lin" valueType="num">
                                      <p:cBhvr additive="base">
                                        <p:cTn id="55" dur="500" fill="hold"/>
                                        <p:tgtEl>
                                          <p:spTgt spid="34"/>
                                        </p:tgtEl>
                                        <p:attrNameLst>
                                          <p:attrName>ppt_x</p:attrName>
                                        </p:attrNameLst>
                                      </p:cBhvr>
                                      <p:tavLst>
                                        <p:tav tm="0">
                                          <p:val>
                                            <p:strVal val="#ppt_x"/>
                                          </p:val>
                                        </p:tav>
                                        <p:tav tm="100000">
                                          <p:val>
                                            <p:strVal val="#ppt_x"/>
                                          </p:val>
                                        </p:tav>
                                      </p:tavLst>
                                    </p:anim>
                                    <p:anim calcmode="lin" valueType="num">
                                      <p:cBhvr additive="base">
                                        <p:cTn id="56"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5"/>
                                        </p:tgtEl>
                                        <p:attrNameLst>
                                          <p:attrName>style.visibility</p:attrName>
                                        </p:attrNameLst>
                                      </p:cBhvr>
                                      <p:to>
                                        <p:strVal val="visible"/>
                                      </p:to>
                                    </p:set>
                                    <p:anim calcmode="lin" valueType="num">
                                      <p:cBhvr additive="base">
                                        <p:cTn id="61" dur="500" fill="hold"/>
                                        <p:tgtEl>
                                          <p:spTgt spid="35"/>
                                        </p:tgtEl>
                                        <p:attrNameLst>
                                          <p:attrName>ppt_x</p:attrName>
                                        </p:attrNameLst>
                                      </p:cBhvr>
                                      <p:tavLst>
                                        <p:tav tm="0">
                                          <p:val>
                                            <p:strVal val="#ppt_x"/>
                                          </p:val>
                                        </p:tav>
                                        <p:tav tm="100000">
                                          <p:val>
                                            <p:strVal val="#ppt_x"/>
                                          </p:val>
                                        </p:tav>
                                      </p:tavLst>
                                    </p:anim>
                                    <p:anim calcmode="lin" valueType="num">
                                      <p:cBhvr additive="base">
                                        <p:cTn id="62"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9" grpId="0"/>
      <p:bldP spid="30" grpId="0"/>
      <p:bldP spid="31" grpId="0"/>
      <p:bldP spid="32" grpId="0"/>
      <p:bldP spid="33" grpId="0"/>
      <p:bldP spid="34" grpId="0"/>
      <p:bldP spid="35" grpId="0"/>
      <p:bldP spid="36"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Flow Chart Proof</a:t>
            </a:r>
          </a:p>
        </p:txBody>
      </p:sp>
      <p:sp>
        <p:nvSpPr>
          <p:cNvPr id="3" name="Content Placeholder 2"/>
          <p:cNvSpPr>
            <a:spLocks noGrp="1"/>
          </p:cNvSpPr>
          <p:nvPr>
            <p:ph idx="1"/>
          </p:nvPr>
        </p:nvSpPr>
        <p:spPr/>
        <p:txBody>
          <a:bodyPr/>
          <a:lstStyle/>
          <a:p>
            <a:r>
              <a:rPr lang="en-US" dirty="0"/>
              <a:t>A visual depiction of your proof. Each “bubble” will have a statement and a reason in it. You draw arrows to show which statements lead to which other statements.</a:t>
            </a:r>
          </a:p>
        </p:txBody>
      </p:sp>
    </p:spTree>
    <p:extLst>
      <p:ext uri="{BB962C8B-B14F-4D97-AF65-F5344CB8AC3E}">
        <p14:creationId xmlns:p14="http://schemas.microsoft.com/office/powerpoint/2010/main" val="31144748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Flow-Chart Proof</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a:t>Prove: </a:t>
                </a:r>
                <a14:m>
                  <m:oMath xmlns:m="http://schemas.openxmlformats.org/officeDocument/2006/math">
                    <m:r>
                      <a:rPr lang="en-US" i="1">
                        <a:latin typeface="Cambria Math"/>
                        <a:ea typeface="Cambria Math"/>
                      </a:rPr>
                      <m:t>∆</m:t>
                    </m:r>
                    <m:r>
                      <a:rPr lang="en-US" i="1">
                        <a:latin typeface="Cambria Math"/>
                        <a:ea typeface="Cambria Math"/>
                      </a:rPr>
                      <m:t>𝐴𝐵𝐶</m:t>
                    </m:r>
                    <m:r>
                      <a:rPr lang="en-US" i="1">
                        <a:latin typeface="Cambria Math"/>
                        <a:ea typeface="Cambria Math"/>
                      </a:rPr>
                      <m:t>≅∆</m:t>
                    </m:r>
                    <m:r>
                      <a:rPr lang="en-US" i="1">
                        <a:latin typeface="Cambria Math"/>
                        <a:ea typeface="Cambria Math"/>
                      </a:rPr>
                      <m:t>𝐸𝐷𝐶</m:t>
                    </m:r>
                  </m:oMath>
                </a14:m>
                <a:endParaRPr lang="en-US" dirty="0"/>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593" t="-875"/>
                </a:stretch>
              </a:blipFill>
            </p:spPr>
            <p:txBody>
              <a:bodyPr/>
              <a:lstStyle/>
              <a:p>
                <a:r>
                  <a:rPr lang="en-US">
                    <a:noFill/>
                  </a:rPr>
                  <a:t> </a:t>
                </a:r>
              </a:p>
            </p:txBody>
          </p:sp>
        </mc:Fallback>
      </mc:AlternateContent>
      <p:grpSp>
        <p:nvGrpSpPr>
          <p:cNvPr id="4" name="Group 3"/>
          <p:cNvGrpSpPr/>
          <p:nvPr/>
        </p:nvGrpSpPr>
        <p:grpSpPr>
          <a:xfrm>
            <a:off x="4126820" y="304800"/>
            <a:ext cx="4852416" cy="2345931"/>
            <a:chOff x="838200" y="2512367"/>
            <a:chExt cx="6772656" cy="3223862"/>
          </a:xfrm>
          <a:noFill/>
        </p:grpSpPr>
        <p:sp>
          <p:nvSpPr>
            <p:cNvPr id="5" name="Freeform 4"/>
            <p:cNvSpPr/>
            <p:nvPr/>
          </p:nvSpPr>
          <p:spPr>
            <a:xfrm>
              <a:off x="1143000" y="2743200"/>
              <a:ext cx="6096000" cy="2746248"/>
            </a:xfrm>
            <a:custGeom>
              <a:avLst/>
              <a:gdLst>
                <a:gd name="connsiteX0" fmla="*/ 0 w 4992624"/>
                <a:gd name="connsiteY0" fmla="*/ 2212848 h 2212848"/>
                <a:gd name="connsiteX1" fmla="*/ 713232 w 4992624"/>
                <a:gd name="connsiteY1" fmla="*/ 557784 h 2212848"/>
                <a:gd name="connsiteX2" fmla="*/ 4197096 w 4992624"/>
                <a:gd name="connsiteY2" fmla="*/ 1828800 h 2212848"/>
                <a:gd name="connsiteX3" fmla="*/ 4992624 w 4992624"/>
                <a:gd name="connsiteY3" fmla="*/ 0 h 2212848"/>
                <a:gd name="connsiteX4" fmla="*/ 0 w 4992624"/>
                <a:gd name="connsiteY4" fmla="*/ 2212848 h 22128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92624" h="2212848">
                  <a:moveTo>
                    <a:pt x="0" y="2212848"/>
                  </a:moveTo>
                  <a:lnTo>
                    <a:pt x="713232" y="557784"/>
                  </a:lnTo>
                  <a:lnTo>
                    <a:pt x="4197096" y="1828800"/>
                  </a:lnTo>
                  <a:lnTo>
                    <a:pt x="4992624" y="0"/>
                  </a:lnTo>
                  <a:lnTo>
                    <a:pt x="0" y="2212848"/>
                  </a:lnTo>
                  <a:close/>
                </a:path>
              </a:pathLst>
            </a:cu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p:nvPr/>
          </p:nvCxnSpPr>
          <p:spPr>
            <a:xfrm>
              <a:off x="1524000" y="4267200"/>
              <a:ext cx="304800" cy="76200"/>
            </a:xfrm>
            <a:prstGeom prst="line">
              <a:avLst/>
            </a:prstGeom>
            <a:grpFill/>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6629400" y="3886200"/>
              <a:ext cx="304800" cy="76200"/>
            </a:xfrm>
            <a:prstGeom prst="line">
              <a:avLst/>
            </a:prstGeom>
            <a:grpFill/>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Arc 7"/>
            <p:cNvSpPr/>
            <p:nvPr/>
          </p:nvSpPr>
          <p:spPr>
            <a:xfrm>
              <a:off x="1103376" y="5035296"/>
              <a:ext cx="457200" cy="454152"/>
            </a:xfrm>
            <a:prstGeom prst="arc">
              <a:avLst/>
            </a:prstGeom>
            <a:grpFill/>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Arc 8"/>
            <p:cNvSpPr/>
            <p:nvPr/>
          </p:nvSpPr>
          <p:spPr>
            <a:xfrm rot="10800000">
              <a:off x="6858000" y="2667000"/>
              <a:ext cx="457200" cy="454152"/>
            </a:xfrm>
            <a:prstGeom prst="arc">
              <a:avLst/>
            </a:prstGeom>
            <a:grpFill/>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838200" y="5274564"/>
              <a:ext cx="381000" cy="461665"/>
            </a:xfrm>
            <a:prstGeom prst="rect">
              <a:avLst/>
            </a:prstGeom>
            <a:grpFill/>
          </p:spPr>
          <p:txBody>
            <a:bodyPr wrap="square" rtlCol="0">
              <a:spAutoFit/>
            </a:bodyPr>
            <a:lstStyle/>
            <a:p>
              <a:r>
                <a:rPr lang="en-US" sz="2400" b="1" dirty="0">
                  <a:solidFill>
                    <a:srgbClr val="0070C0"/>
                  </a:solidFill>
                </a:rPr>
                <a:t>A</a:t>
              </a:r>
            </a:p>
          </p:txBody>
        </p:sp>
        <p:sp>
          <p:nvSpPr>
            <p:cNvPr id="11" name="TextBox 10"/>
            <p:cNvSpPr txBox="1"/>
            <p:nvPr/>
          </p:nvSpPr>
          <p:spPr>
            <a:xfrm>
              <a:off x="1828800" y="2849324"/>
              <a:ext cx="381000" cy="461665"/>
            </a:xfrm>
            <a:prstGeom prst="rect">
              <a:avLst/>
            </a:prstGeom>
            <a:grpFill/>
          </p:spPr>
          <p:txBody>
            <a:bodyPr wrap="square" rtlCol="0">
              <a:spAutoFit/>
            </a:bodyPr>
            <a:lstStyle/>
            <a:p>
              <a:r>
                <a:rPr lang="en-US" sz="2400" b="1" dirty="0">
                  <a:solidFill>
                    <a:srgbClr val="0070C0"/>
                  </a:solidFill>
                </a:rPr>
                <a:t>B</a:t>
              </a:r>
            </a:p>
          </p:txBody>
        </p:sp>
        <p:sp>
          <p:nvSpPr>
            <p:cNvPr id="12" name="TextBox 11"/>
            <p:cNvSpPr txBox="1"/>
            <p:nvPr/>
          </p:nvSpPr>
          <p:spPr>
            <a:xfrm>
              <a:off x="3810000" y="4186535"/>
              <a:ext cx="381000" cy="461665"/>
            </a:xfrm>
            <a:prstGeom prst="rect">
              <a:avLst/>
            </a:prstGeom>
            <a:grpFill/>
          </p:spPr>
          <p:txBody>
            <a:bodyPr wrap="square" rtlCol="0">
              <a:spAutoFit/>
            </a:bodyPr>
            <a:lstStyle/>
            <a:p>
              <a:r>
                <a:rPr lang="en-US" sz="2400" b="1" dirty="0">
                  <a:solidFill>
                    <a:srgbClr val="0070C0"/>
                  </a:solidFill>
                </a:rPr>
                <a:t>C</a:t>
              </a:r>
            </a:p>
          </p:txBody>
        </p:sp>
        <p:sp>
          <p:nvSpPr>
            <p:cNvPr id="13" name="TextBox 12"/>
            <p:cNvSpPr txBox="1"/>
            <p:nvPr/>
          </p:nvSpPr>
          <p:spPr>
            <a:xfrm>
              <a:off x="6096000" y="4965299"/>
              <a:ext cx="381000" cy="461665"/>
            </a:xfrm>
            <a:prstGeom prst="rect">
              <a:avLst/>
            </a:prstGeom>
            <a:grpFill/>
          </p:spPr>
          <p:txBody>
            <a:bodyPr wrap="square" rtlCol="0">
              <a:spAutoFit/>
            </a:bodyPr>
            <a:lstStyle/>
            <a:p>
              <a:r>
                <a:rPr lang="en-US" sz="2400" b="1" dirty="0">
                  <a:solidFill>
                    <a:srgbClr val="0070C0"/>
                  </a:solidFill>
                </a:rPr>
                <a:t>D</a:t>
              </a:r>
            </a:p>
          </p:txBody>
        </p:sp>
        <p:sp>
          <p:nvSpPr>
            <p:cNvPr id="14" name="TextBox 13"/>
            <p:cNvSpPr txBox="1"/>
            <p:nvPr/>
          </p:nvSpPr>
          <p:spPr>
            <a:xfrm>
              <a:off x="7229856" y="2512367"/>
              <a:ext cx="381000" cy="461665"/>
            </a:xfrm>
            <a:prstGeom prst="rect">
              <a:avLst/>
            </a:prstGeom>
            <a:grpFill/>
          </p:spPr>
          <p:txBody>
            <a:bodyPr wrap="square" rtlCol="0">
              <a:spAutoFit/>
            </a:bodyPr>
            <a:lstStyle/>
            <a:p>
              <a:r>
                <a:rPr lang="en-US" sz="2400" b="1" dirty="0">
                  <a:solidFill>
                    <a:srgbClr val="0070C0"/>
                  </a:solidFill>
                </a:rPr>
                <a:t>E</a:t>
              </a:r>
            </a:p>
          </p:txBody>
        </p:sp>
      </p:grpSp>
      <p:sp>
        <p:nvSpPr>
          <p:cNvPr id="16" name="Rounded Rectangle 15"/>
          <p:cNvSpPr/>
          <p:nvPr/>
        </p:nvSpPr>
        <p:spPr>
          <a:xfrm>
            <a:off x="4345201" y="3422904"/>
            <a:ext cx="3962400" cy="2438400"/>
          </a:xfrm>
          <a:prstGeom prst="round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a:off x="490728" y="2819399"/>
            <a:ext cx="2252472" cy="914401"/>
          </a:xfrm>
          <a:prstGeom prst="round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22" name="TextBox 21"/>
              <p:cNvSpPr txBox="1"/>
              <p:nvPr/>
            </p:nvSpPr>
            <p:spPr>
              <a:xfrm>
                <a:off x="664464" y="2935069"/>
                <a:ext cx="1905000" cy="646331"/>
              </a:xfrm>
              <a:prstGeom prst="rect">
                <a:avLst/>
              </a:prstGeom>
              <a:noFill/>
            </p:spPr>
            <p:txBody>
              <a:bodyPr wrap="square" rtlCol="0">
                <a:spAutoFit/>
              </a:bodyPr>
              <a:lstStyle/>
              <a:p>
                <a:pPr algn="ctr"/>
                <a:r>
                  <a:rPr lang="en-US" b="1" dirty="0">
                    <a:solidFill>
                      <a:srgbClr val="0070C0"/>
                    </a:solidFill>
                    <a:ea typeface="Cambria Math"/>
                  </a:rPr>
                  <a:t>Given:</a:t>
                </a:r>
              </a:p>
              <a:p>
                <a:pPr/>
                <a14:m>
                  <m:oMathPara xmlns:m="http://schemas.openxmlformats.org/officeDocument/2006/math">
                    <m:oMathParaPr>
                      <m:jc m:val="centerGroup"/>
                    </m:oMathParaPr>
                    <m:oMath xmlns:m="http://schemas.openxmlformats.org/officeDocument/2006/math">
                      <m:r>
                        <a:rPr lang="en-US" b="1" i="1" smtClean="0">
                          <a:solidFill>
                            <a:srgbClr val="0070C0"/>
                          </a:solidFill>
                          <a:latin typeface="Cambria Math"/>
                          <a:ea typeface="Cambria Math"/>
                        </a:rPr>
                        <m:t>∠</m:t>
                      </m:r>
                      <m:r>
                        <a:rPr lang="en-US" b="1" i="1" smtClean="0">
                          <a:solidFill>
                            <a:srgbClr val="0070C0"/>
                          </a:solidFill>
                          <a:latin typeface="Cambria Math"/>
                          <a:ea typeface="Cambria Math"/>
                        </a:rPr>
                        <m:t>𝑨</m:t>
                      </m:r>
                      <m:r>
                        <a:rPr lang="en-US" b="1" i="1" smtClean="0">
                          <a:solidFill>
                            <a:srgbClr val="0070C0"/>
                          </a:solidFill>
                          <a:latin typeface="Cambria Math"/>
                          <a:ea typeface="Cambria Math"/>
                        </a:rPr>
                        <m:t>≅∠</m:t>
                      </m:r>
                      <m:r>
                        <a:rPr lang="en-US" b="1" i="1" smtClean="0">
                          <a:solidFill>
                            <a:srgbClr val="0070C0"/>
                          </a:solidFill>
                          <a:latin typeface="Cambria Math"/>
                          <a:ea typeface="Cambria Math"/>
                        </a:rPr>
                        <m:t>𝑬</m:t>
                      </m:r>
                    </m:oMath>
                  </m:oMathPara>
                </a14:m>
                <a:endParaRPr lang="en-US" dirty="0">
                  <a:solidFill>
                    <a:srgbClr val="0070C0"/>
                  </a:solidFill>
                </a:endParaRPr>
              </a:p>
            </p:txBody>
          </p:sp>
        </mc:Choice>
        <mc:Fallback xmlns="">
          <p:sp>
            <p:nvSpPr>
              <p:cNvPr id="22" name="TextBox 21"/>
              <p:cNvSpPr txBox="1">
                <a:spLocks noRot="1" noChangeAspect="1" noMove="1" noResize="1" noEditPoints="1" noAdjustHandles="1" noChangeArrowheads="1" noChangeShapeType="1" noTextEdit="1"/>
              </p:cNvSpPr>
              <p:nvPr/>
            </p:nvSpPr>
            <p:spPr>
              <a:xfrm>
                <a:off x="664464" y="2935069"/>
                <a:ext cx="1905000" cy="646331"/>
              </a:xfrm>
              <a:prstGeom prst="rect">
                <a:avLst/>
              </a:prstGeom>
              <a:blipFill rotWithShape="1">
                <a:blip r:embed="rId3"/>
                <a:stretch>
                  <a:fillRect t="-4673"/>
                </a:stretch>
              </a:blipFill>
            </p:spPr>
            <p:txBody>
              <a:bodyPr/>
              <a:lstStyle/>
              <a:p>
                <a:r>
                  <a:rPr lang="en-US">
                    <a:noFill/>
                  </a:rPr>
                  <a:t> </a:t>
                </a:r>
              </a:p>
            </p:txBody>
          </p:sp>
        </mc:Fallback>
      </mc:AlternateContent>
      <p:sp>
        <p:nvSpPr>
          <p:cNvPr id="23" name="Rounded Rectangle 22"/>
          <p:cNvSpPr/>
          <p:nvPr/>
        </p:nvSpPr>
        <p:spPr>
          <a:xfrm>
            <a:off x="490728" y="4038600"/>
            <a:ext cx="2252472" cy="914401"/>
          </a:xfrm>
          <a:prstGeom prst="round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p:cNvSpPr/>
          <p:nvPr/>
        </p:nvSpPr>
        <p:spPr>
          <a:xfrm>
            <a:off x="487680" y="5181600"/>
            <a:ext cx="2252472" cy="914401"/>
          </a:xfrm>
          <a:prstGeom prst="round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25" name="TextBox 24"/>
              <p:cNvSpPr txBox="1"/>
              <p:nvPr/>
            </p:nvSpPr>
            <p:spPr>
              <a:xfrm>
                <a:off x="490728" y="4172634"/>
                <a:ext cx="2252472" cy="615553"/>
              </a:xfrm>
              <a:prstGeom prst="rect">
                <a:avLst/>
              </a:prstGeom>
              <a:noFill/>
            </p:spPr>
            <p:txBody>
              <a:bodyPr wrap="square" rtlCol="0">
                <a:spAutoFit/>
              </a:bodyPr>
              <a:lstStyle/>
              <a:p>
                <a:pPr algn="ctr"/>
                <a:r>
                  <a:rPr lang="en-US" sz="1600" b="1" dirty="0">
                    <a:solidFill>
                      <a:srgbClr val="0070C0"/>
                    </a:solidFill>
                    <a:ea typeface="Cambria Math"/>
                  </a:rPr>
                  <a:t>Vertical Angles </a:t>
                </a:r>
                <a:r>
                  <a:rPr lang="en-US" sz="1600" b="1" dirty="0" err="1">
                    <a:solidFill>
                      <a:srgbClr val="0070C0"/>
                    </a:solidFill>
                    <a:ea typeface="Cambria Math"/>
                  </a:rPr>
                  <a:t>Thm</a:t>
                </a:r>
                <a:r>
                  <a:rPr lang="en-US" sz="1600" b="1" dirty="0">
                    <a:solidFill>
                      <a:srgbClr val="0070C0"/>
                    </a:solidFill>
                    <a:ea typeface="Cambria Math"/>
                  </a:rPr>
                  <a:t>:</a:t>
                </a:r>
              </a:p>
              <a:p>
                <a:pPr/>
                <a14:m>
                  <m:oMathPara xmlns:m="http://schemas.openxmlformats.org/officeDocument/2006/math">
                    <m:oMathParaPr>
                      <m:jc m:val="centerGroup"/>
                    </m:oMathParaPr>
                    <m:oMath xmlns:m="http://schemas.openxmlformats.org/officeDocument/2006/math">
                      <m:r>
                        <a:rPr lang="en-US" b="1" i="1" smtClean="0">
                          <a:solidFill>
                            <a:srgbClr val="0070C0"/>
                          </a:solidFill>
                          <a:latin typeface="Cambria Math"/>
                          <a:ea typeface="Cambria Math"/>
                        </a:rPr>
                        <m:t>∠</m:t>
                      </m:r>
                      <m:r>
                        <a:rPr lang="en-US" b="1" i="1" smtClean="0">
                          <a:solidFill>
                            <a:srgbClr val="0070C0"/>
                          </a:solidFill>
                          <a:latin typeface="Cambria Math"/>
                          <a:ea typeface="Cambria Math"/>
                        </a:rPr>
                        <m:t>𝑩𝑪𝑨</m:t>
                      </m:r>
                      <m:r>
                        <a:rPr lang="en-US" b="1" i="1" smtClean="0">
                          <a:solidFill>
                            <a:srgbClr val="0070C0"/>
                          </a:solidFill>
                          <a:latin typeface="Cambria Math"/>
                          <a:ea typeface="Cambria Math"/>
                        </a:rPr>
                        <m:t>≅∠</m:t>
                      </m:r>
                      <m:r>
                        <a:rPr lang="en-US" b="1" i="1" smtClean="0">
                          <a:solidFill>
                            <a:srgbClr val="0070C0"/>
                          </a:solidFill>
                          <a:latin typeface="Cambria Math"/>
                          <a:ea typeface="Cambria Math"/>
                        </a:rPr>
                        <m:t>𝑫𝑪𝑬</m:t>
                      </m:r>
                    </m:oMath>
                  </m:oMathPara>
                </a14:m>
                <a:endParaRPr lang="en-US" dirty="0">
                  <a:solidFill>
                    <a:srgbClr val="0070C0"/>
                  </a:solidFill>
                </a:endParaRPr>
              </a:p>
            </p:txBody>
          </p:sp>
        </mc:Choice>
        <mc:Fallback xmlns="">
          <p:sp>
            <p:nvSpPr>
              <p:cNvPr id="25" name="TextBox 24"/>
              <p:cNvSpPr txBox="1">
                <a:spLocks noRot="1" noChangeAspect="1" noMove="1" noResize="1" noEditPoints="1" noAdjustHandles="1" noChangeArrowheads="1" noChangeShapeType="1" noTextEdit="1"/>
              </p:cNvSpPr>
              <p:nvPr/>
            </p:nvSpPr>
            <p:spPr>
              <a:xfrm>
                <a:off x="490728" y="4172634"/>
                <a:ext cx="2252472" cy="615553"/>
              </a:xfrm>
              <a:prstGeom prst="rect">
                <a:avLst/>
              </a:prstGeom>
              <a:blipFill rotWithShape="1">
                <a:blip r:embed="rId4"/>
                <a:stretch>
                  <a:fillRect l="-271" t="-2970"/>
                </a:stretch>
              </a:blipFill>
            </p:spPr>
            <p:txBody>
              <a:bodyPr/>
              <a:lstStyle/>
              <a:p>
                <a:r>
                  <a:rPr lang="en-US">
                    <a:noFill/>
                  </a:rPr>
                  <a:t> </a:t>
                </a:r>
              </a:p>
            </p:txBody>
          </p:sp>
        </mc:Fallback>
      </mc:AlternateContent>
      <p:grpSp>
        <p:nvGrpSpPr>
          <p:cNvPr id="26" name="Group 25"/>
          <p:cNvGrpSpPr/>
          <p:nvPr/>
        </p:nvGrpSpPr>
        <p:grpSpPr>
          <a:xfrm>
            <a:off x="5987728" y="1272291"/>
            <a:ext cx="884217" cy="494132"/>
            <a:chOff x="5987728" y="1272291"/>
            <a:chExt cx="884217" cy="494132"/>
          </a:xfrm>
        </p:grpSpPr>
        <p:sp>
          <p:nvSpPr>
            <p:cNvPr id="27" name="Arc 26"/>
            <p:cNvSpPr/>
            <p:nvPr/>
          </p:nvSpPr>
          <p:spPr>
            <a:xfrm rot="2354328">
              <a:off x="6438773" y="1357814"/>
              <a:ext cx="327571" cy="330476"/>
            </a:xfrm>
            <a:prstGeom prst="arc">
              <a:avLst/>
            </a:prstGeom>
            <a:noFill/>
            <a:ln w="3810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Arc 27"/>
            <p:cNvSpPr/>
            <p:nvPr/>
          </p:nvSpPr>
          <p:spPr>
            <a:xfrm rot="2354328">
              <a:off x="6416475" y="1313577"/>
              <a:ext cx="455470" cy="452846"/>
            </a:xfrm>
            <a:prstGeom prst="arc">
              <a:avLst/>
            </a:prstGeom>
            <a:noFill/>
            <a:ln w="3810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Arc 28"/>
            <p:cNvSpPr/>
            <p:nvPr/>
          </p:nvSpPr>
          <p:spPr>
            <a:xfrm rot="12740852">
              <a:off x="6082795" y="1333477"/>
              <a:ext cx="327571" cy="330476"/>
            </a:xfrm>
            <a:prstGeom prst="arc">
              <a:avLst/>
            </a:prstGeom>
            <a:noFill/>
            <a:ln w="3810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Arc 29"/>
            <p:cNvSpPr/>
            <p:nvPr/>
          </p:nvSpPr>
          <p:spPr>
            <a:xfrm rot="12740852">
              <a:off x="5987728" y="1272291"/>
              <a:ext cx="455470" cy="452846"/>
            </a:xfrm>
            <a:prstGeom prst="arc">
              <a:avLst/>
            </a:prstGeom>
            <a:noFill/>
            <a:ln w="3810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mc:AlternateContent xmlns:mc="http://schemas.openxmlformats.org/markup-compatibility/2006" xmlns:a14="http://schemas.microsoft.com/office/drawing/2010/main">
        <mc:Choice Requires="a14">
          <p:sp>
            <p:nvSpPr>
              <p:cNvPr id="31" name="TextBox 30"/>
              <p:cNvSpPr txBox="1"/>
              <p:nvPr/>
            </p:nvSpPr>
            <p:spPr>
              <a:xfrm>
                <a:off x="664464" y="5315634"/>
                <a:ext cx="1905000" cy="646331"/>
              </a:xfrm>
              <a:prstGeom prst="rect">
                <a:avLst/>
              </a:prstGeom>
              <a:noFill/>
            </p:spPr>
            <p:txBody>
              <a:bodyPr wrap="square" rtlCol="0">
                <a:spAutoFit/>
              </a:bodyPr>
              <a:lstStyle/>
              <a:p>
                <a:pPr algn="ctr"/>
                <a:r>
                  <a:rPr lang="en-US" b="1" dirty="0">
                    <a:solidFill>
                      <a:srgbClr val="0070C0"/>
                    </a:solidFill>
                    <a:ea typeface="Cambria Math"/>
                  </a:rPr>
                  <a:t>Given:</a:t>
                </a:r>
              </a:p>
              <a:p>
                <a:pPr/>
                <a14:m>
                  <m:oMathPara xmlns:m="http://schemas.openxmlformats.org/officeDocument/2006/math">
                    <m:oMathParaPr>
                      <m:jc m:val="centerGroup"/>
                    </m:oMathParaPr>
                    <m:oMath xmlns:m="http://schemas.openxmlformats.org/officeDocument/2006/math">
                      <m:acc>
                        <m:accPr>
                          <m:chr m:val="̅"/>
                          <m:ctrlPr>
                            <a:rPr lang="en-US" b="1" i="1" smtClean="0">
                              <a:solidFill>
                                <a:srgbClr val="0070C0"/>
                              </a:solidFill>
                              <a:latin typeface="Cambria Math" panose="02040503050406030204" pitchFamily="18" charset="0"/>
                            </a:rPr>
                          </m:ctrlPr>
                        </m:accPr>
                        <m:e>
                          <m:r>
                            <a:rPr lang="en-US" b="1" i="1" smtClean="0">
                              <a:solidFill>
                                <a:srgbClr val="0070C0"/>
                              </a:solidFill>
                              <a:latin typeface="Cambria Math"/>
                            </a:rPr>
                            <m:t>𝑨𝑩</m:t>
                          </m:r>
                        </m:e>
                      </m:acc>
                      <m:r>
                        <a:rPr lang="en-US" b="1" i="1" smtClean="0">
                          <a:solidFill>
                            <a:srgbClr val="0070C0"/>
                          </a:solidFill>
                          <a:latin typeface="Cambria Math"/>
                          <a:ea typeface="Cambria Math"/>
                        </a:rPr>
                        <m:t>≅</m:t>
                      </m:r>
                      <m:acc>
                        <m:accPr>
                          <m:chr m:val="̅"/>
                          <m:ctrlPr>
                            <a:rPr lang="en-US" b="1" i="1" smtClean="0">
                              <a:solidFill>
                                <a:srgbClr val="0070C0"/>
                              </a:solidFill>
                              <a:latin typeface="Cambria Math" panose="02040503050406030204" pitchFamily="18" charset="0"/>
                              <a:ea typeface="Cambria Math"/>
                            </a:rPr>
                          </m:ctrlPr>
                        </m:accPr>
                        <m:e>
                          <m:r>
                            <a:rPr lang="en-US" b="1" i="1" smtClean="0">
                              <a:solidFill>
                                <a:srgbClr val="0070C0"/>
                              </a:solidFill>
                              <a:latin typeface="Cambria Math"/>
                              <a:ea typeface="Cambria Math"/>
                            </a:rPr>
                            <m:t>𝑬𝑫</m:t>
                          </m:r>
                        </m:e>
                      </m:acc>
                    </m:oMath>
                  </m:oMathPara>
                </a14:m>
                <a:endParaRPr lang="en-US" dirty="0">
                  <a:solidFill>
                    <a:srgbClr val="0070C0"/>
                  </a:solidFill>
                </a:endParaRPr>
              </a:p>
            </p:txBody>
          </p:sp>
        </mc:Choice>
        <mc:Fallback xmlns="">
          <p:sp>
            <p:nvSpPr>
              <p:cNvPr id="31" name="TextBox 30"/>
              <p:cNvSpPr txBox="1">
                <a:spLocks noRot="1" noChangeAspect="1" noMove="1" noResize="1" noEditPoints="1" noAdjustHandles="1" noChangeArrowheads="1" noChangeShapeType="1" noTextEdit="1"/>
              </p:cNvSpPr>
              <p:nvPr/>
            </p:nvSpPr>
            <p:spPr>
              <a:xfrm>
                <a:off x="664464" y="5315634"/>
                <a:ext cx="1905000" cy="646331"/>
              </a:xfrm>
              <a:prstGeom prst="rect">
                <a:avLst/>
              </a:prstGeom>
              <a:blipFill rotWithShape="1">
                <a:blip r:embed="rId5"/>
                <a:stretch>
                  <a:fillRect t="-4717"/>
                </a:stretch>
              </a:blipFill>
            </p:spPr>
            <p:txBody>
              <a:bodyPr/>
              <a:lstStyle/>
              <a:p>
                <a:r>
                  <a:rPr lang="en-US">
                    <a:noFill/>
                  </a:rPr>
                  <a:t> </a:t>
                </a:r>
              </a:p>
            </p:txBody>
          </p:sp>
        </mc:Fallback>
      </mc:AlternateContent>
      <p:cxnSp>
        <p:nvCxnSpPr>
          <p:cNvPr id="33" name="Straight Arrow Connector 32"/>
          <p:cNvCxnSpPr>
            <a:stCxn id="18" idx="3"/>
          </p:cNvCxnSpPr>
          <p:nvPr/>
        </p:nvCxnSpPr>
        <p:spPr>
          <a:xfrm>
            <a:off x="2743200" y="3276600"/>
            <a:ext cx="1602001" cy="7620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25" idx="3"/>
          </p:cNvCxnSpPr>
          <p:nvPr/>
        </p:nvCxnSpPr>
        <p:spPr>
          <a:xfrm>
            <a:off x="2743200" y="4480411"/>
            <a:ext cx="1602001" cy="15389"/>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24" idx="3"/>
          </p:cNvCxnSpPr>
          <p:nvPr/>
        </p:nvCxnSpPr>
        <p:spPr>
          <a:xfrm flipV="1">
            <a:off x="2740152" y="4876800"/>
            <a:ext cx="1605049" cy="76200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1" name="TextBox 40"/>
              <p:cNvSpPr txBox="1"/>
              <p:nvPr/>
            </p:nvSpPr>
            <p:spPr>
              <a:xfrm>
                <a:off x="4644382" y="4157245"/>
                <a:ext cx="3385991" cy="1077218"/>
              </a:xfrm>
              <a:prstGeom prst="rect">
                <a:avLst/>
              </a:prstGeom>
              <a:noFill/>
            </p:spPr>
            <p:txBody>
              <a:bodyPr wrap="square" rtlCol="0">
                <a:spAutoFit/>
              </a:bodyPr>
              <a:lstStyle/>
              <a:p>
                <a:pPr algn="ctr"/>
                <a:r>
                  <a:rPr lang="en-US" sz="4000" b="1" dirty="0">
                    <a:solidFill>
                      <a:srgbClr val="0070C0"/>
                    </a:solidFill>
                    <a:ea typeface="Cambria Math"/>
                  </a:rPr>
                  <a:t>AAS</a:t>
                </a:r>
              </a:p>
              <a:p>
                <a:pPr/>
                <a14:m>
                  <m:oMathPara xmlns:m="http://schemas.openxmlformats.org/officeDocument/2006/math">
                    <m:oMathParaPr>
                      <m:jc m:val="centerGroup"/>
                    </m:oMathParaPr>
                    <m:oMath xmlns:m="http://schemas.openxmlformats.org/officeDocument/2006/math">
                      <m:r>
                        <a:rPr lang="en-US" sz="2400" i="1" smtClean="0">
                          <a:solidFill>
                            <a:srgbClr val="0070C0"/>
                          </a:solidFill>
                          <a:latin typeface="Cambria Math"/>
                          <a:ea typeface="Cambria Math"/>
                        </a:rPr>
                        <m:t>∆</m:t>
                      </m:r>
                      <m:r>
                        <a:rPr lang="en-US" sz="2400" i="1" smtClean="0">
                          <a:solidFill>
                            <a:srgbClr val="0070C0"/>
                          </a:solidFill>
                          <a:latin typeface="Cambria Math"/>
                          <a:ea typeface="Cambria Math"/>
                        </a:rPr>
                        <m:t>𝐴𝐵𝐶</m:t>
                      </m:r>
                      <m:r>
                        <a:rPr lang="en-US" sz="2400" i="1" smtClean="0">
                          <a:solidFill>
                            <a:srgbClr val="0070C0"/>
                          </a:solidFill>
                          <a:latin typeface="Cambria Math"/>
                          <a:ea typeface="Cambria Math"/>
                        </a:rPr>
                        <m:t>≅∆</m:t>
                      </m:r>
                      <m:r>
                        <a:rPr lang="en-US" sz="2400" i="1" smtClean="0">
                          <a:solidFill>
                            <a:srgbClr val="0070C0"/>
                          </a:solidFill>
                          <a:latin typeface="Cambria Math"/>
                          <a:ea typeface="Cambria Math"/>
                        </a:rPr>
                        <m:t>𝐸𝐷𝐶</m:t>
                      </m:r>
                    </m:oMath>
                  </m:oMathPara>
                </a14:m>
                <a:endParaRPr lang="en-US" sz="2400" dirty="0">
                  <a:solidFill>
                    <a:srgbClr val="0070C0"/>
                  </a:solidFill>
                </a:endParaRPr>
              </a:p>
            </p:txBody>
          </p:sp>
        </mc:Choice>
        <mc:Fallback xmlns="">
          <p:sp>
            <p:nvSpPr>
              <p:cNvPr id="41" name="TextBox 40"/>
              <p:cNvSpPr txBox="1">
                <a:spLocks noRot="1" noChangeAspect="1" noMove="1" noResize="1" noEditPoints="1" noAdjustHandles="1" noChangeArrowheads="1" noChangeShapeType="1" noTextEdit="1"/>
              </p:cNvSpPr>
              <p:nvPr/>
            </p:nvSpPr>
            <p:spPr>
              <a:xfrm>
                <a:off x="4644382" y="4157245"/>
                <a:ext cx="3385991" cy="1077218"/>
              </a:xfrm>
              <a:prstGeom prst="rect">
                <a:avLst/>
              </a:prstGeom>
              <a:blipFill rotWithShape="1">
                <a:blip r:embed="rId6"/>
                <a:stretch>
                  <a:fillRect t="-10169"/>
                </a:stretch>
              </a:blipFill>
            </p:spPr>
            <p:txBody>
              <a:bodyPr/>
              <a:lstStyle/>
              <a:p>
                <a:r>
                  <a:rPr lang="en-US">
                    <a:noFill/>
                  </a:rPr>
                  <a:t> </a:t>
                </a:r>
              </a:p>
            </p:txBody>
          </p:sp>
        </mc:Fallback>
      </mc:AlternateContent>
    </p:spTree>
    <p:extLst>
      <p:ext uri="{BB962C8B-B14F-4D97-AF65-F5344CB8AC3E}">
        <p14:creationId xmlns:p14="http://schemas.microsoft.com/office/powerpoint/2010/main" val="1333159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ppt_x"/>
                                          </p:val>
                                        </p:tav>
                                        <p:tav tm="100000">
                                          <p:val>
                                            <p:strVal val="#ppt_x"/>
                                          </p:val>
                                        </p:tav>
                                      </p:tavLst>
                                    </p:anim>
                                    <p:anim calcmode="lin" valueType="num">
                                      <p:cBhvr additive="base">
                                        <p:cTn id="8"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2"/>
                                        </p:tgtEl>
                                        <p:attrNameLst>
                                          <p:attrName>style.visibility</p:attrName>
                                        </p:attrNameLst>
                                      </p:cBhvr>
                                      <p:to>
                                        <p:strVal val="visible"/>
                                      </p:to>
                                    </p:set>
                                    <p:anim calcmode="lin" valueType="num">
                                      <p:cBhvr additive="base">
                                        <p:cTn id="13" dur="500" fill="hold"/>
                                        <p:tgtEl>
                                          <p:spTgt spid="22"/>
                                        </p:tgtEl>
                                        <p:attrNameLst>
                                          <p:attrName>ppt_x</p:attrName>
                                        </p:attrNameLst>
                                      </p:cBhvr>
                                      <p:tavLst>
                                        <p:tav tm="0">
                                          <p:val>
                                            <p:strVal val="#ppt_x"/>
                                          </p:val>
                                        </p:tav>
                                        <p:tav tm="100000">
                                          <p:val>
                                            <p:strVal val="#ppt_x"/>
                                          </p:val>
                                        </p:tav>
                                      </p:tavLst>
                                    </p:anim>
                                    <p:anim calcmode="lin" valueType="num">
                                      <p:cBhvr additive="base">
                                        <p:cTn id="14" dur="500" fill="hold"/>
                                        <p:tgtEl>
                                          <p:spTgt spid="22"/>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8"/>
                                        </p:tgtEl>
                                        <p:attrNameLst>
                                          <p:attrName>style.visibility</p:attrName>
                                        </p:attrNameLst>
                                      </p:cBhvr>
                                      <p:to>
                                        <p:strVal val="visible"/>
                                      </p:to>
                                    </p:set>
                                    <p:anim calcmode="lin" valueType="num">
                                      <p:cBhvr additive="base">
                                        <p:cTn id="17" dur="500" fill="hold"/>
                                        <p:tgtEl>
                                          <p:spTgt spid="18"/>
                                        </p:tgtEl>
                                        <p:attrNameLst>
                                          <p:attrName>ppt_x</p:attrName>
                                        </p:attrNameLst>
                                      </p:cBhvr>
                                      <p:tavLst>
                                        <p:tav tm="0">
                                          <p:val>
                                            <p:strVal val="#ppt_x"/>
                                          </p:val>
                                        </p:tav>
                                        <p:tav tm="100000">
                                          <p:val>
                                            <p:strVal val="#ppt_x"/>
                                          </p:val>
                                        </p:tav>
                                      </p:tavLst>
                                    </p:anim>
                                    <p:anim calcmode="lin" valueType="num">
                                      <p:cBhvr additive="base">
                                        <p:cTn id="1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5"/>
                                        </p:tgtEl>
                                        <p:attrNameLst>
                                          <p:attrName>style.visibility</p:attrName>
                                        </p:attrNameLst>
                                      </p:cBhvr>
                                      <p:to>
                                        <p:strVal val="visible"/>
                                      </p:to>
                                    </p:set>
                                    <p:anim calcmode="lin" valueType="num">
                                      <p:cBhvr additive="base">
                                        <p:cTn id="23" dur="500" fill="hold"/>
                                        <p:tgtEl>
                                          <p:spTgt spid="25"/>
                                        </p:tgtEl>
                                        <p:attrNameLst>
                                          <p:attrName>ppt_x</p:attrName>
                                        </p:attrNameLst>
                                      </p:cBhvr>
                                      <p:tavLst>
                                        <p:tav tm="0">
                                          <p:val>
                                            <p:strVal val="#ppt_x"/>
                                          </p:val>
                                        </p:tav>
                                        <p:tav tm="100000">
                                          <p:val>
                                            <p:strVal val="#ppt_x"/>
                                          </p:val>
                                        </p:tav>
                                      </p:tavLst>
                                    </p:anim>
                                    <p:anim calcmode="lin" valueType="num">
                                      <p:cBhvr additive="base">
                                        <p:cTn id="24" dur="500" fill="hold"/>
                                        <p:tgtEl>
                                          <p:spTgt spid="25"/>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3"/>
                                        </p:tgtEl>
                                        <p:attrNameLst>
                                          <p:attrName>style.visibility</p:attrName>
                                        </p:attrNameLst>
                                      </p:cBhvr>
                                      <p:to>
                                        <p:strVal val="visible"/>
                                      </p:to>
                                    </p:set>
                                    <p:anim calcmode="lin" valueType="num">
                                      <p:cBhvr additive="base">
                                        <p:cTn id="27" dur="500" fill="hold"/>
                                        <p:tgtEl>
                                          <p:spTgt spid="23"/>
                                        </p:tgtEl>
                                        <p:attrNameLst>
                                          <p:attrName>ppt_x</p:attrName>
                                        </p:attrNameLst>
                                      </p:cBhvr>
                                      <p:tavLst>
                                        <p:tav tm="0">
                                          <p:val>
                                            <p:strVal val="#ppt_x"/>
                                          </p:val>
                                        </p:tav>
                                        <p:tav tm="100000">
                                          <p:val>
                                            <p:strVal val="#ppt_x"/>
                                          </p:val>
                                        </p:tav>
                                      </p:tavLst>
                                    </p:anim>
                                    <p:anim calcmode="lin" valueType="num">
                                      <p:cBhvr additive="base">
                                        <p:cTn id="2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1"/>
                                        </p:tgtEl>
                                        <p:attrNameLst>
                                          <p:attrName>style.visibility</p:attrName>
                                        </p:attrNameLst>
                                      </p:cBhvr>
                                      <p:to>
                                        <p:strVal val="visible"/>
                                      </p:to>
                                    </p:set>
                                    <p:anim calcmode="lin" valueType="num">
                                      <p:cBhvr additive="base">
                                        <p:cTn id="33" dur="500" fill="hold"/>
                                        <p:tgtEl>
                                          <p:spTgt spid="31"/>
                                        </p:tgtEl>
                                        <p:attrNameLst>
                                          <p:attrName>ppt_x</p:attrName>
                                        </p:attrNameLst>
                                      </p:cBhvr>
                                      <p:tavLst>
                                        <p:tav tm="0">
                                          <p:val>
                                            <p:strVal val="#ppt_x"/>
                                          </p:val>
                                        </p:tav>
                                        <p:tav tm="100000">
                                          <p:val>
                                            <p:strVal val="#ppt_x"/>
                                          </p:val>
                                        </p:tav>
                                      </p:tavLst>
                                    </p:anim>
                                    <p:anim calcmode="lin" valueType="num">
                                      <p:cBhvr additive="base">
                                        <p:cTn id="34" dur="500" fill="hold"/>
                                        <p:tgtEl>
                                          <p:spTgt spid="31"/>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24"/>
                                        </p:tgtEl>
                                        <p:attrNameLst>
                                          <p:attrName>style.visibility</p:attrName>
                                        </p:attrNameLst>
                                      </p:cBhvr>
                                      <p:to>
                                        <p:strVal val="visible"/>
                                      </p:to>
                                    </p:set>
                                    <p:anim calcmode="lin" valueType="num">
                                      <p:cBhvr additive="base">
                                        <p:cTn id="37" dur="500" fill="hold"/>
                                        <p:tgtEl>
                                          <p:spTgt spid="24"/>
                                        </p:tgtEl>
                                        <p:attrNameLst>
                                          <p:attrName>ppt_x</p:attrName>
                                        </p:attrNameLst>
                                      </p:cBhvr>
                                      <p:tavLst>
                                        <p:tav tm="0">
                                          <p:val>
                                            <p:strVal val="#ppt_x"/>
                                          </p:val>
                                        </p:tav>
                                        <p:tav tm="100000">
                                          <p:val>
                                            <p:strVal val="#ppt_x"/>
                                          </p:val>
                                        </p:tav>
                                      </p:tavLst>
                                    </p:anim>
                                    <p:anim calcmode="lin" valueType="num">
                                      <p:cBhvr additive="base">
                                        <p:cTn id="38"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nodeType="clickEffect">
                                  <p:stCondLst>
                                    <p:cond delay="0"/>
                                  </p:stCondLst>
                                  <p:childTnLst>
                                    <p:set>
                                      <p:cBhvr>
                                        <p:cTn id="42" dur="1" fill="hold">
                                          <p:stCondLst>
                                            <p:cond delay="0"/>
                                          </p:stCondLst>
                                        </p:cTn>
                                        <p:tgtEl>
                                          <p:spTgt spid="33"/>
                                        </p:tgtEl>
                                        <p:attrNameLst>
                                          <p:attrName>style.visibility</p:attrName>
                                        </p:attrNameLst>
                                      </p:cBhvr>
                                      <p:to>
                                        <p:strVal val="visible"/>
                                      </p:to>
                                    </p:set>
                                    <p:animEffect transition="in" filter="wipe(down)">
                                      <p:cBhvr>
                                        <p:cTn id="43" dur="500"/>
                                        <p:tgtEl>
                                          <p:spTgt spid="33"/>
                                        </p:tgtEl>
                                      </p:cBhvr>
                                    </p:animEffect>
                                  </p:childTnLst>
                                </p:cTn>
                              </p:par>
                              <p:par>
                                <p:cTn id="44" presetID="22" presetClass="entr" presetSubtype="4" fill="hold" nodeType="withEffect">
                                  <p:stCondLst>
                                    <p:cond delay="0"/>
                                  </p:stCondLst>
                                  <p:childTnLst>
                                    <p:set>
                                      <p:cBhvr>
                                        <p:cTn id="45" dur="1" fill="hold">
                                          <p:stCondLst>
                                            <p:cond delay="0"/>
                                          </p:stCondLst>
                                        </p:cTn>
                                        <p:tgtEl>
                                          <p:spTgt spid="34"/>
                                        </p:tgtEl>
                                        <p:attrNameLst>
                                          <p:attrName>style.visibility</p:attrName>
                                        </p:attrNameLst>
                                      </p:cBhvr>
                                      <p:to>
                                        <p:strVal val="visible"/>
                                      </p:to>
                                    </p:set>
                                    <p:animEffect transition="in" filter="wipe(down)">
                                      <p:cBhvr>
                                        <p:cTn id="46" dur="500"/>
                                        <p:tgtEl>
                                          <p:spTgt spid="34"/>
                                        </p:tgtEl>
                                      </p:cBhvr>
                                    </p:animEffect>
                                  </p:childTnLst>
                                </p:cTn>
                              </p:par>
                              <p:par>
                                <p:cTn id="47" presetID="22" presetClass="entr" presetSubtype="4" fill="hold" nodeType="withEffect">
                                  <p:stCondLst>
                                    <p:cond delay="0"/>
                                  </p:stCondLst>
                                  <p:childTnLst>
                                    <p:set>
                                      <p:cBhvr>
                                        <p:cTn id="48" dur="1" fill="hold">
                                          <p:stCondLst>
                                            <p:cond delay="0"/>
                                          </p:stCondLst>
                                        </p:cTn>
                                        <p:tgtEl>
                                          <p:spTgt spid="37"/>
                                        </p:tgtEl>
                                        <p:attrNameLst>
                                          <p:attrName>style.visibility</p:attrName>
                                        </p:attrNameLst>
                                      </p:cBhvr>
                                      <p:to>
                                        <p:strVal val="visible"/>
                                      </p:to>
                                    </p:set>
                                    <p:animEffect transition="in" filter="wipe(down)">
                                      <p:cBhvr>
                                        <p:cTn id="49" dur="500"/>
                                        <p:tgtEl>
                                          <p:spTgt spid="37"/>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4" fill="hold" grpId="0" nodeType="clickEffect">
                                  <p:stCondLst>
                                    <p:cond delay="0"/>
                                  </p:stCondLst>
                                  <p:childTnLst>
                                    <p:set>
                                      <p:cBhvr>
                                        <p:cTn id="53" dur="1" fill="hold">
                                          <p:stCondLst>
                                            <p:cond delay="0"/>
                                          </p:stCondLst>
                                        </p:cTn>
                                        <p:tgtEl>
                                          <p:spTgt spid="41"/>
                                        </p:tgtEl>
                                        <p:attrNameLst>
                                          <p:attrName>style.visibility</p:attrName>
                                        </p:attrNameLst>
                                      </p:cBhvr>
                                      <p:to>
                                        <p:strVal val="visible"/>
                                      </p:to>
                                    </p:set>
                                    <p:animEffect transition="in" filter="wipe(down)">
                                      <p:cBhvr>
                                        <p:cTn id="54" dur="500"/>
                                        <p:tgtEl>
                                          <p:spTgt spid="41"/>
                                        </p:tgtEl>
                                      </p:cBhvr>
                                    </p:animEffect>
                                  </p:childTnLst>
                                </p:cTn>
                              </p:par>
                              <p:par>
                                <p:cTn id="55" presetID="22" presetClass="entr" presetSubtype="4" fill="hold" grpId="0" nodeType="with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wipe(down)">
                                      <p:cBhvr>
                                        <p:cTn id="5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8" grpId="0" animBg="1"/>
      <p:bldP spid="22" grpId="0"/>
      <p:bldP spid="23" grpId="0" animBg="1"/>
      <p:bldP spid="24" grpId="0" animBg="1"/>
      <p:bldP spid="25" grpId="0"/>
      <p:bldP spid="31" grpId="0"/>
      <p:bldP spid="41"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0" indent="0">
                  <a:buNone/>
                </a:pPr>
                <a:r>
                  <a:rPr lang="en-US" dirty="0"/>
                  <a:t>Given: K is the midpoint of </a:t>
                </a:r>
                <a14:m>
                  <m:oMath xmlns:m="http://schemas.openxmlformats.org/officeDocument/2006/math">
                    <m:acc>
                      <m:accPr>
                        <m:chr m:val="̅"/>
                        <m:ctrlPr>
                          <a:rPr lang="en-US" i="1" smtClean="0">
                            <a:latin typeface="Cambria Math" panose="02040503050406030204" pitchFamily="18" charset="0"/>
                          </a:rPr>
                        </m:ctrlPr>
                      </m:accPr>
                      <m:e>
                        <m:r>
                          <a:rPr lang="en-US" b="0" i="1" smtClean="0">
                            <a:latin typeface="Cambria Math"/>
                          </a:rPr>
                          <m:t>𝐽𝐿</m:t>
                        </m:r>
                      </m:e>
                    </m:acc>
                  </m:oMath>
                </a14:m>
                <a:r>
                  <a:rPr lang="en-US" dirty="0"/>
                  <a:t>.</a:t>
                </a:r>
              </a:p>
              <a:p>
                <a:pPr marL="0" indent="0">
                  <a:buNone/>
                </a:pPr>
                <a:r>
                  <a:rPr lang="en-US" dirty="0"/>
                  <a:t>Prove: </a:t>
                </a:r>
                <a14:m>
                  <m:oMath xmlns:m="http://schemas.openxmlformats.org/officeDocument/2006/math">
                    <m:r>
                      <a:rPr lang="en-US" i="1" smtClean="0">
                        <a:latin typeface="Cambria Math"/>
                        <a:ea typeface="Cambria Math"/>
                      </a:rPr>
                      <m:t>∆</m:t>
                    </m:r>
                    <m:r>
                      <a:rPr lang="en-US" b="0" i="1" smtClean="0">
                        <a:latin typeface="Cambria Math"/>
                        <a:ea typeface="Cambria Math"/>
                      </a:rPr>
                      <m:t>𝐽𝐾𝑀</m:t>
                    </m:r>
                    <m:r>
                      <a:rPr lang="en-US" b="0" i="1" smtClean="0">
                        <a:latin typeface="Cambria Math"/>
                        <a:ea typeface="Cambria Math"/>
                      </a:rPr>
                      <m:t>≅∆</m:t>
                    </m:r>
                    <m:r>
                      <a:rPr lang="en-US" b="0" i="1" smtClean="0">
                        <a:latin typeface="Cambria Math"/>
                        <a:ea typeface="Cambria Math"/>
                      </a:rPr>
                      <m:t>𝐿𝐾𝑀</m:t>
                    </m:r>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111" t="-875"/>
                </a:stretch>
              </a:blipFill>
            </p:spPr>
            <p:txBody>
              <a:bodyPr/>
              <a:lstStyle/>
              <a:p>
                <a:r>
                  <a:rPr lang="en-US">
                    <a:noFill/>
                  </a:rPr>
                  <a:t> </a:t>
                </a:r>
              </a:p>
            </p:txBody>
          </p:sp>
        </mc:Fallback>
      </mc:AlternateContent>
      <p:grpSp>
        <p:nvGrpSpPr>
          <p:cNvPr id="25" name="Group 24"/>
          <p:cNvGrpSpPr/>
          <p:nvPr/>
        </p:nvGrpSpPr>
        <p:grpSpPr>
          <a:xfrm>
            <a:off x="838200" y="2743200"/>
            <a:ext cx="7848600" cy="3509665"/>
            <a:chOff x="838200" y="2743200"/>
            <a:chExt cx="7848600" cy="3509665"/>
          </a:xfrm>
        </p:grpSpPr>
        <p:grpSp>
          <p:nvGrpSpPr>
            <p:cNvPr id="19" name="Group 18"/>
            <p:cNvGrpSpPr/>
            <p:nvPr/>
          </p:nvGrpSpPr>
          <p:grpSpPr>
            <a:xfrm>
              <a:off x="838200" y="5710535"/>
              <a:ext cx="4116324" cy="542330"/>
              <a:chOff x="685800" y="5614803"/>
              <a:chExt cx="4116324" cy="542330"/>
            </a:xfrm>
            <a:noFill/>
          </p:grpSpPr>
          <p:sp>
            <p:nvSpPr>
              <p:cNvPr id="14" name="TextBox 13"/>
              <p:cNvSpPr txBox="1"/>
              <p:nvPr/>
            </p:nvSpPr>
            <p:spPr>
              <a:xfrm>
                <a:off x="685800" y="5614803"/>
                <a:ext cx="381000" cy="461665"/>
              </a:xfrm>
              <a:prstGeom prst="rect">
                <a:avLst/>
              </a:prstGeom>
              <a:grpFill/>
            </p:spPr>
            <p:txBody>
              <a:bodyPr wrap="square" rtlCol="0">
                <a:spAutoFit/>
              </a:bodyPr>
              <a:lstStyle/>
              <a:p>
                <a:r>
                  <a:rPr lang="en-US" sz="2400" b="1" dirty="0">
                    <a:solidFill>
                      <a:srgbClr val="0070C0"/>
                    </a:solidFill>
                  </a:rPr>
                  <a:t>J</a:t>
                </a:r>
              </a:p>
            </p:txBody>
          </p:sp>
          <p:sp>
            <p:nvSpPr>
              <p:cNvPr id="15" name="TextBox 14"/>
              <p:cNvSpPr txBox="1"/>
              <p:nvPr/>
            </p:nvSpPr>
            <p:spPr>
              <a:xfrm>
                <a:off x="4421124" y="5695468"/>
                <a:ext cx="381000" cy="461665"/>
              </a:xfrm>
              <a:prstGeom prst="rect">
                <a:avLst/>
              </a:prstGeom>
              <a:grpFill/>
            </p:spPr>
            <p:txBody>
              <a:bodyPr wrap="square" rtlCol="0">
                <a:spAutoFit/>
              </a:bodyPr>
              <a:lstStyle/>
              <a:p>
                <a:r>
                  <a:rPr lang="en-US" sz="2400" b="1" dirty="0">
                    <a:solidFill>
                      <a:srgbClr val="0070C0"/>
                    </a:solidFill>
                  </a:rPr>
                  <a:t>K</a:t>
                </a:r>
              </a:p>
            </p:txBody>
          </p:sp>
        </p:grpSp>
        <p:sp>
          <p:nvSpPr>
            <p:cNvPr id="5" name="Isosceles Triangle 4"/>
            <p:cNvSpPr/>
            <p:nvPr/>
          </p:nvSpPr>
          <p:spPr>
            <a:xfrm>
              <a:off x="1143000" y="3143731"/>
              <a:ext cx="7200900" cy="2688229"/>
            </a:xfrm>
            <a:prstGeom prs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a:stCxn id="5" idx="0"/>
            </p:cNvCxnSpPr>
            <p:nvPr/>
          </p:nvCxnSpPr>
          <p:spPr>
            <a:xfrm>
              <a:off x="4743450" y="3143731"/>
              <a:ext cx="0" cy="27236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Freeform 9"/>
            <p:cNvSpPr/>
            <p:nvPr/>
          </p:nvSpPr>
          <p:spPr>
            <a:xfrm>
              <a:off x="4764024" y="5495544"/>
              <a:ext cx="320040" cy="320040"/>
            </a:xfrm>
            <a:custGeom>
              <a:avLst/>
              <a:gdLst>
                <a:gd name="connsiteX0" fmla="*/ 0 w 320040"/>
                <a:gd name="connsiteY0" fmla="*/ 0 h 320040"/>
                <a:gd name="connsiteX1" fmla="*/ 320040 w 320040"/>
                <a:gd name="connsiteY1" fmla="*/ 0 h 320040"/>
                <a:gd name="connsiteX2" fmla="*/ 320040 w 320040"/>
                <a:gd name="connsiteY2" fmla="*/ 320040 h 320040"/>
              </a:gdLst>
              <a:ahLst/>
              <a:cxnLst>
                <a:cxn ang="0">
                  <a:pos x="connsiteX0" y="connsiteY0"/>
                </a:cxn>
                <a:cxn ang="0">
                  <a:pos x="connsiteX1" y="connsiteY1"/>
                </a:cxn>
                <a:cxn ang="0">
                  <a:pos x="connsiteX2" y="connsiteY2"/>
                </a:cxn>
              </a:cxnLst>
              <a:rect l="l" t="t" r="r" b="b"/>
              <a:pathLst>
                <a:path w="320040" h="320040">
                  <a:moveTo>
                    <a:pt x="0" y="0"/>
                  </a:moveTo>
                  <a:lnTo>
                    <a:pt x="320040" y="0"/>
                  </a:lnTo>
                  <a:lnTo>
                    <a:pt x="320040" y="320040"/>
                  </a:ln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rot="16200000">
              <a:off x="4397502" y="5495544"/>
              <a:ext cx="320040" cy="320040"/>
            </a:xfrm>
            <a:custGeom>
              <a:avLst/>
              <a:gdLst>
                <a:gd name="connsiteX0" fmla="*/ 0 w 320040"/>
                <a:gd name="connsiteY0" fmla="*/ 0 h 320040"/>
                <a:gd name="connsiteX1" fmla="*/ 320040 w 320040"/>
                <a:gd name="connsiteY1" fmla="*/ 0 h 320040"/>
                <a:gd name="connsiteX2" fmla="*/ 320040 w 320040"/>
                <a:gd name="connsiteY2" fmla="*/ 320040 h 320040"/>
              </a:gdLst>
              <a:ahLst/>
              <a:cxnLst>
                <a:cxn ang="0">
                  <a:pos x="connsiteX0" y="connsiteY0"/>
                </a:cxn>
                <a:cxn ang="0">
                  <a:pos x="connsiteX1" y="connsiteY1"/>
                </a:cxn>
                <a:cxn ang="0">
                  <a:pos x="connsiteX2" y="connsiteY2"/>
                </a:cxn>
              </a:cxnLst>
              <a:rect l="l" t="t" r="r" b="b"/>
              <a:pathLst>
                <a:path w="320040" h="320040">
                  <a:moveTo>
                    <a:pt x="0" y="0"/>
                  </a:moveTo>
                  <a:lnTo>
                    <a:pt x="320040" y="0"/>
                  </a:lnTo>
                  <a:lnTo>
                    <a:pt x="320040" y="320040"/>
                  </a:ln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8305800" y="5586168"/>
              <a:ext cx="381000" cy="461665"/>
            </a:xfrm>
            <a:prstGeom prst="rect">
              <a:avLst/>
            </a:prstGeom>
            <a:noFill/>
          </p:spPr>
          <p:txBody>
            <a:bodyPr wrap="square" rtlCol="0">
              <a:spAutoFit/>
            </a:bodyPr>
            <a:lstStyle/>
            <a:p>
              <a:r>
                <a:rPr lang="en-US" sz="2400" b="1" dirty="0">
                  <a:solidFill>
                    <a:srgbClr val="0070C0"/>
                  </a:solidFill>
                </a:rPr>
                <a:t>L</a:t>
              </a:r>
            </a:p>
          </p:txBody>
        </p:sp>
        <p:sp>
          <p:nvSpPr>
            <p:cNvPr id="24" name="TextBox 23"/>
            <p:cNvSpPr txBox="1"/>
            <p:nvPr/>
          </p:nvSpPr>
          <p:spPr>
            <a:xfrm>
              <a:off x="4573524" y="2743200"/>
              <a:ext cx="381000" cy="461665"/>
            </a:xfrm>
            <a:prstGeom prst="rect">
              <a:avLst/>
            </a:prstGeom>
            <a:noFill/>
          </p:spPr>
          <p:txBody>
            <a:bodyPr wrap="square" rtlCol="0">
              <a:spAutoFit/>
            </a:bodyPr>
            <a:lstStyle/>
            <a:p>
              <a:r>
                <a:rPr lang="en-US" sz="2400" b="1" dirty="0">
                  <a:solidFill>
                    <a:srgbClr val="0070C0"/>
                  </a:solidFill>
                </a:rPr>
                <a:t>M</a:t>
              </a:r>
            </a:p>
          </p:txBody>
        </p:sp>
      </p:grpSp>
    </p:spTree>
    <p:extLst>
      <p:ext uri="{BB962C8B-B14F-4D97-AF65-F5344CB8AC3E}">
        <p14:creationId xmlns:p14="http://schemas.microsoft.com/office/powerpoint/2010/main" val="6059505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p:cNvGrpSpPr/>
          <p:nvPr/>
        </p:nvGrpSpPr>
        <p:grpSpPr>
          <a:xfrm>
            <a:off x="569554" y="2362200"/>
            <a:ext cx="4993046" cy="4231184"/>
            <a:chOff x="453308" y="3021985"/>
            <a:chExt cx="4993046" cy="4231184"/>
          </a:xfrm>
        </p:grpSpPr>
        <p:sp>
          <p:nvSpPr>
            <p:cNvPr id="22" name="TextBox 21"/>
            <p:cNvSpPr txBox="1"/>
            <p:nvPr/>
          </p:nvSpPr>
          <p:spPr>
            <a:xfrm>
              <a:off x="3007954" y="3098185"/>
              <a:ext cx="2438400" cy="4154984"/>
            </a:xfrm>
            <a:prstGeom prst="rect">
              <a:avLst/>
            </a:prstGeom>
            <a:noFill/>
          </p:spPr>
          <p:txBody>
            <a:bodyPr wrap="square" rtlCol="0">
              <a:spAutoFit/>
            </a:bodyPr>
            <a:lstStyle/>
            <a:p>
              <a:r>
                <a:rPr lang="en-US" sz="2400" b="1" dirty="0"/>
                <a:t>Reason</a:t>
              </a:r>
            </a:p>
            <a:p>
              <a:endParaRPr lang="en-US" sz="2400" b="1" dirty="0"/>
            </a:p>
            <a:p>
              <a:r>
                <a:rPr lang="en-US" sz="2400" b="1" dirty="0"/>
                <a:t>1) ___________</a:t>
              </a:r>
            </a:p>
            <a:p>
              <a:endParaRPr lang="en-US" sz="2400" b="1" dirty="0"/>
            </a:p>
            <a:p>
              <a:r>
                <a:rPr lang="en-US" sz="2400" b="1" dirty="0"/>
                <a:t>2) ___________</a:t>
              </a:r>
            </a:p>
            <a:p>
              <a:endParaRPr lang="en-US" sz="2400" b="1" dirty="0"/>
            </a:p>
            <a:p>
              <a:r>
                <a:rPr lang="en-US" sz="2400" b="1" dirty="0"/>
                <a:t>3) ___________</a:t>
              </a:r>
            </a:p>
            <a:p>
              <a:endParaRPr lang="en-US" sz="2400" b="1" dirty="0"/>
            </a:p>
            <a:p>
              <a:r>
                <a:rPr lang="en-US" sz="2400" b="1" dirty="0"/>
                <a:t>4) ___________</a:t>
              </a:r>
            </a:p>
            <a:p>
              <a:endParaRPr lang="en-US" sz="2400" b="1" dirty="0"/>
            </a:p>
            <a:p>
              <a:r>
                <a:rPr lang="en-US" sz="2400" b="1" dirty="0"/>
                <a:t>5) ___________</a:t>
              </a:r>
            </a:p>
          </p:txBody>
        </p:sp>
        <p:cxnSp>
          <p:nvCxnSpPr>
            <p:cNvPr id="17" name="Straight Connector 16"/>
            <p:cNvCxnSpPr/>
            <p:nvPr/>
          </p:nvCxnSpPr>
          <p:spPr>
            <a:xfrm>
              <a:off x="2971800" y="3021985"/>
              <a:ext cx="0" cy="411480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a:off x="453308" y="3555385"/>
              <a:ext cx="4804492" cy="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533400" y="3081916"/>
              <a:ext cx="2474554" cy="4154984"/>
            </a:xfrm>
            <a:prstGeom prst="rect">
              <a:avLst/>
            </a:prstGeom>
            <a:noFill/>
          </p:spPr>
          <p:txBody>
            <a:bodyPr wrap="square" rtlCol="0">
              <a:spAutoFit/>
            </a:bodyPr>
            <a:lstStyle/>
            <a:p>
              <a:r>
                <a:rPr lang="en-US" sz="2400" b="1" dirty="0"/>
                <a:t>Statement</a:t>
              </a:r>
            </a:p>
            <a:p>
              <a:endParaRPr lang="en-US" sz="2400" b="1" dirty="0"/>
            </a:p>
            <a:p>
              <a:r>
                <a:rPr lang="en-US" sz="2400" b="1" dirty="0"/>
                <a:t>1) ___________</a:t>
              </a:r>
            </a:p>
            <a:p>
              <a:endParaRPr lang="en-US" sz="2400" b="1" dirty="0"/>
            </a:p>
            <a:p>
              <a:r>
                <a:rPr lang="en-US" sz="2400" b="1" dirty="0"/>
                <a:t>2) ___________</a:t>
              </a:r>
            </a:p>
            <a:p>
              <a:endParaRPr lang="en-US" sz="2400" b="1" dirty="0"/>
            </a:p>
            <a:p>
              <a:r>
                <a:rPr lang="en-US" sz="2400" b="1" dirty="0"/>
                <a:t>3) ___________</a:t>
              </a:r>
            </a:p>
            <a:p>
              <a:endParaRPr lang="en-US" sz="2400" b="1" dirty="0"/>
            </a:p>
            <a:p>
              <a:r>
                <a:rPr lang="en-US" sz="2400" b="1" dirty="0"/>
                <a:t>4) ___________</a:t>
              </a:r>
            </a:p>
            <a:p>
              <a:endParaRPr lang="en-US" sz="2400" b="1" dirty="0"/>
            </a:p>
            <a:p>
              <a:r>
                <a:rPr lang="en-US" sz="2400" b="1" dirty="0"/>
                <a:t>5) ___________</a:t>
              </a:r>
            </a:p>
          </p:txBody>
        </p:sp>
      </p:grpSp>
      <p:sp>
        <p:nvSpPr>
          <p:cNvPr id="2" name="Title 1"/>
          <p:cNvSpPr>
            <a:spLocks noGrp="1"/>
          </p:cNvSpPr>
          <p:nvPr>
            <p:ph type="title"/>
          </p:nvPr>
        </p:nvSpPr>
        <p:spPr/>
        <p:txBody>
          <a:bodyPr/>
          <a:lstStyle/>
          <a:p>
            <a:r>
              <a:rPr lang="en-US" dirty="0"/>
              <a:t>Two-Column Proof</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417463"/>
                <a:ext cx="8229600" cy="5059537"/>
              </a:xfrm>
            </p:spPr>
            <p:txBody>
              <a:bodyPr/>
              <a:lstStyle/>
              <a:p>
                <a:pPr marL="0" indent="0">
                  <a:buNone/>
                </a:pPr>
                <a:r>
                  <a:rPr lang="en-US" dirty="0"/>
                  <a:t>Given: K is the midpoint of </a:t>
                </a:r>
                <a14:m>
                  <m:oMath xmlns:m="http://schemas.openxmlformats.org/officeDocument/2006/math">
                    <m:acc>
                      <m:accPr>
                        <m:chr m:val="̅"/>
                        <m:ctrlPr>
                          <a:rPr lang="en-US" i="1">
                            <a:latin typeface="Cambria Math" panose="02040503050406030204" pitchFamily="18" charset="0"/>
                          </a:rPr>
                        </m:ctrlPr>
                      </m:accPr>
                      <m:e>
                        <m:r>
                          <a:rPr lang="en-US" i="1">
                            <a:latin typeface="Cambria Math"/>
                          </a:rPr>
                          <m:t>𝐽𝐿</m:t>
                        </m:r>
                      </m:e>
                    </m:acc>
                  </m:oMath>
                </a14:m>
                <a:r>
                  <a:rPr lang="en-US" dirty="0"/>
                  <a:t>.</a:t>
                </a:r>
              </a:p>
              <a:p>
                <a:pPr marL="0" indent="0">
                  <a:buNone/>
                </a:pPr>
                <a:r>
                  <a:rPr lang="en-US" dirty="0"/>
                  <a:t>Prove: </a:t>
                </a:r>
                <a14:m>
                  <m:oMath xmlns:m="http://schemas.openxmlformats.org/officeDocument/2006/math">
                    <m:r>
                      <a:rPr lang="en-US" i="1">
                        <a:latin typeface="Cambria Math"/>
                        <a:ea typeface="Cambria Math"/>
                      </a:rPr>
                      <m:t>∆</m:t>
                    </m:r>
                    <m:r>
                      <a:rPr lang="en-US" i="1">
                        <a:latin typeface="Cambria Math"/>
                        <a:ea typeface="Cambria Math"/>
                      </a:rPr>
                      <m:t>𝐽𝐾𝑀</m:t>
                    </m:r>
                    <m:r>
                      <a:rPr lang="en-US" i="1">
                        <a:latin typeface="Cambria Math"/>
                        <a:ea typeface="Cambria Math"/>
                      </a:rPr>
                      <m:t>≅∆</m:t>
                    </m:r>
                    <m:r>
                      <a:rPr lang="en-US" i="1">
                        <a:latin typeface="Cambria Math"/>
                        <a:ea typeface="Cambria Math"/>
                      </a:rPr>
                      <m:t>𝐿𝐾𝑀</m:t>
                    </m:r>
                  </m:oMath>
                </a14:m>
                <a:endParaRPr lang="en-US" dirty="0"/>
              </a:p>
              <a:p>
                <a:pPr marL="0" indent="0">
                  <a:buNone/>
                </a:pPr>
                <a:endParaRPr lang="en-US" dirty="0"/>
              </a:p>
              <a:p>
                <a:pPr marL="0" indent="0">
                  <a:buNone/>
                </a:pPr>
                <a:endParaRPr lang="en-US" b="1"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417463"/>
                <a:ext cx="8229600" cy="5059537"/>
              </a:xfrm>
              <a:blipFill rotWithShape="1">
                <a:blip r:embed="rId2"/>
                <a:stretch>
                  <a:fillRect l="-1111" t="-843"/>
                </a:stretch>
              </a:blipFill>
            </p:spPr>
            <p:txBody>
              <a:bodyPr/>
              <a:lstStyle/>
              <a:p>
                <a:r>
                  <a:rPr lang="en-US">
                    <a:noFill/>
                  </a:rPr>
                  <a:t> </a:t>
                </a:r>
              </a:p>
            </p:txBody>
          </p:sp>
        </mc:Fallback>
      </mc:AlternateContent>
      <p:sp>
        <p:nvSpPr>
          <p:cNvPr id="15" name="Rectangle 14"/>
          <p:cNvSpPr/>
          <p:nvPr/>
        </p:nvSpPr>
        <p:spPr>
          <a:xfrm>
            <a:off x="5374046" y="6276945"/>
            <a:ext cx="91440" cy="9144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28" name="Rectangle 27"/>
              <p:cNvSpPr/>
              <p:nvPr/>
            </p:nvSpPr>
            <p:spPr>
              <a:xfrm>
                <a:off x="1066800" y="4377666"/>
                <a:ext cx="1600200" cy="646331"/>
              </a:xfrm>
              <a:prstGeom prst="rect">
                <a:avLst/>
              </a:prstGeom>
            </p:spPr>
            <p:txBody>
              <a:bodyPr wrap="square">
                <a:spAutoFit/>
              </a:bodyPr>
              <a:lstStyle/>
              <a:p>
                <a:r>
                  <a:rPr lang="en-US" dirty="0">
                    <a:solidFill>
                      <a:srgbClr val="0070C0"/>
                    </a:solidFill>
                  </a:rPr>
                  <a:t>K is the midpoint of </a:t>
                </a:r>
                <a14:m>
                  <m:oMath xmlns:m="http://schemas.openxmlformats.org/officeDocument/2006/math">
                    <m:acc>
                      <m:accPr>
                        <m:chr m:val="̅"/>
                        <m:ctrlPr>
                          <a:rPr lang="en-US" i="1">
                            <a:solidFill>
                              <a:srgbClr val="0070C0"/>
                            </a:solidFill>
                            <a:latin typeface="Cambria Math" panose="02040503050406030204" pitchFamily="18" charset="0"/>
                          </a:rPr>
                        </m:ctrlPr>
                      </m:accPr>
                      <m:e>
                        <m:r>
                          <a:rPr lang="en-US" i="1">
                            <a:solidFill>
                              <a:srgbClr val="0070C0"/>
                            </a:solidFill>
                            <a:latin typeface="Cambria Math"/>
                          </a:rPr>
                          <m:t>𝐽𝐿</m:t>
                        </m:r>
                      </m:e>
                    </m:acc>
                  </m:oMath>
                </a14:m>
                <a:endParaRPr lang="en-US" dirty="0"/>
              </a:p>
            </p:txBody>
          </p:sp>
        </mc:Choice>
        <mc:Fallback xmlns="">
          <p:sp>
            <p:nvSpPr>
              <p:cNvPr id="28" name="Rectangle 27"/>
              <p:cNvSpPr>
                <a:spLocks noRot="1" noChangeAspect="1" noMove="1" noResize="1" noEditPoints="1" noAdjustHandles="1" noChangeArrowheads="1" noChangeShapeType="1" noTextEdit="1"/>
              </p:cNvSpPr>
              <p:nvPr/>
            </p:nvSpPr>
            <p:spPr>
              <a:xfrm>
                <a:off x="1066800" y="4377666"/>
                <a:ext cx="1600200" cy="646331"/>
              </a:xfrm>
              <a:prstGeom prst="rect">
                <a:avLst/>
              </a:prstGeom>
              <a:blipFill rotWithShape="1">
                <a:blip r:embed="rId3"/>
                <a:stretch>
                  <a:fillRect l="-3042" t="-4717" r="-16730" b="-14151"/>
                </a:stretch>
              </a:blipFill>
            </p:spPr>
            <p:txBody>
              <a:bodyPr/>
              <a:lstStyle/>
              <a:p>
                <a:r>
                  <a:rPr lang="en-US">
                    <a:noFill/>
                  </a:rPr>
                  <a:t> </a:t>
                </a:r>
              </a:p>
            </p:txBody>
          </p:sp>
        </mc:Fallback>
      </mc:AlternateContent>
      <p:sp>
        <p:nvSpPr>
          <p:cNvPr id="29" name="TextBox 28"/>
          <p:cNvSpPr txBox="1"/>
          <p:nvPr/>
        </p:nvSpPr>
        <p:spPr>
          <a:xfrm>
            <a:off x="3576084" y="3124200"/>
            <a:ext cx="2519916" cy="400110"/>
          </a:xfrm>
          <a:prstGeom prst="rect">
            <a:avLst/>
          </a:prstGeom>
          <a:noFill/>
        </p:spPr>
        <p:txBody>
          <a:bodyPr wrap="square" rtlCol="0">
            <a:spAutoFit/>
          </a:bodyPr>
          <a:lstStyle/>
          <a:p>
            <a:r>
              <a:rPr lang="en-US" sz="2000" b="1" dirty="0">
                <a:solidFill>
                  <a:srgbClr val="0070C0"/>
                </a:solidFill>
              </a:rPr>
              <a:t>Reflexive Property</a:t>
            </a:r>
          </a:p>
        </p:txBody>
      </p:sp>
      <mc:AlternateContent xmlns:mc="http://schemas.openxmlformats.org/markup-compatibility/2006" xmlns:a14="http://schemas.microsoft.com/office/drawing/2010/main">
        <mc:Choice Requires="a14">
          <p:sp>
            <p:nvSpPr>
              <p:cNvPr id="30" name="Rectangle 29"/>
              <p:cNvSpPr/>
              <p:nvPr/>
            </p:nvSpPr>
            <p:spPr>
              <a:xfrm>
                <a:off x="1023746" y="3158466"/>
                <a:ext cx="1643254" cy="461665"/>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acc>
                        <m:accPr>
                          <m:chr m:val="̅"/>
                          <m:ctrlPr>
                            <a:rPr lang="en-US" sz="2400" b="1" i="1" smtClean="0">
                              <a:solidFill>
                                <a:srgbClr val="0070C0"/>
                              </a:solidFill>
                              <a:latin typeface="Cambria Math" panose="02040503050406030204" pitchFamily="18" charset="0"/>
                              <a:ea typeface="Cambria Math"/>
                            </a:rPr>
                          </m:ctrlPr>
                        </m:accPr>
                        <m:e>
                          <m:r>
                            <a:rPr lang="en-US" sz="2400" b="1" i="1" smtClean="0">
                              <a:solidFill>
                                <a:srgbClr val="0070C0"/>
                              </a:solidFill>
                              <a:latin typeface="Cambria Math"/>
                              <a:ea typeface="Cambria Math"/>
                            </a:rPr>
                            <m:t>𝑴𝑲</m:t>
                          </m:r>
                        </m:e>
                      </m:acc>
                      <m:r>
                        <a:rPr lang="en-US" sz="2400" b="1" i="1" smtClean="0">
                          <a:solidFill>
                            <a:srgbClr val="0070C0"/>
                          </a:solidFill>
                          <a:latin typeface="Cambria Math"/>
                          <a:ea typeface="Cambria Math"/>
                        </a:rPr>
                        <m:t>≅</m:t>
                      </m:r>
                      <m:acc>
                        <m:accPr>
                          <m:chr m:val="̅"/>
                          <m:ctrlPr>
                            <a:rPr lang="en-US" sz="2400" b="1" i="1" smtClean="0">
                              <a:solidFill>
                                <a:srgbClr val="0070C0"/>
                              </a:solidFill>
                              <a:latin typeface="Cambria Math" panose="02040503050406030204" pitchFamily="18" charset="0"/>
                              <a:ea typeface="Cambria Math"/>
                            </a:rPr>
                          </m:ctrlPr>
                        </m:accPr>
                        <m:e>
                          <m:r>
                            <a:rPr lang="en-US" sz="2400" b="1" i="1" smtClean="0">
                              <a:solidFill>
                                <a:srgbClr val="0070C0"/>
                              </a:solidFill>
                              <a:latin typeface="Cambria Math"/>
                              <a:ea typeface="Cambria Math"/>
                            </a:rPr>
                            <m:t>𝑴𝑲</m:t>
                          </m:r>
                        </m:e>
                      </m:acc>
                    </m:oMath>
                  </m:oMathPara>
                </a14:m>
                <a:endParaRPr lang="en-US" sz="2400" dirty="0">
                  <a:solidFill>
                    <a:srgbClr val="0070C0"/>
                  </a:solidFill>
                </a:endParaRPr>
              </a:p>
            </p:txBody>
          </p:sp>
        </mc:Choice>
        <mc:Fallback xmlns="">
          <p:sp>
            <p:nvSpPr>
              <p:cNvPr id="30" name="Rectangle 29"/>
              <p:cNvSpPr>
                <a:spLocks noRot="1" noChangeAspect="1" noMove="1" noResize="1" noEditPoints="1" noAdjustHandles="1" noChangeArrowheads="1" noChangeShapeType="1" noTextEdit="1"/>
              </p:cNvSpPr>
              <p:nvPr/>
            </p:nvSpPr>
            <p:spPr>
              <a:xfrm>
                <a:off x="1023746" y="3158466"/>
                <a:ext cx="1643254" cy="461665"/>
              </a:xfrm>
              <a:prstGeom prst="rect">
                <a:avLst/>
              </a:prstGeom>
              <a:blipFill rotWithShape="1">
                <a:blip r:embed="rId4"/>
                <a:stretch>
                  <a:fillRect/>
                </a:stretch>
              </a:blipFill>
            </p:spPr>
            <p:txBody>
              <a:bodyPr/>
              <a:lstStyle/>
              <a:p>
                <a:r>
                  <a:rPr lang="en-US">
                    <a:noFill/>
                  </a:rPr>
                  <a:t> </a:t>
                </a:r>
              </a:p>
            </p:txBody>
          </p:sp>
        </mc:Fallback>
      </mc:AlternateContent>
      <p:sp>
        <p:nvSpPr>
          <p:cNvPr id="31" name="TextBox 30"/>
          <p:cNvSpPr txBox="1"/>
          <p:nvPr/>
        </p:nvSpPr>
        <p:spPr>
          <a:xfrm>
            <a:off x="3657600" y="4552890"/>
            <a:ext cx="1151282" cy="400110"/>
          </a:xfrm>
          <a:prstGeom prst="rect">
            <a:avLst/>
          </a:prstGeom>
          <a:noFill/>
        </p:spPr>
        <p:txBody>
          <a:bodyPr wrap="square" rtlCol="0">
            <a:spAutoFit/>
          </a:bodyPr>
          <a:lstStyle/>
          <a:p>
            <a:r>
              <a:rPr lang="en-US" sz="2000" b="1" dirty="0">
                <a:solidFill>
                  <a:srgbClr val="0070C0"/>
                </a:solidFill>
              </a:rPr>
              <a:t>Given</a:t>
            </a:r>
          </a:p>
        </p:txBody>
      </p:sp>
      <mc:AlternateContent xmlns:mc="http://schemas.openxmlformats.org/markup-compatibility/2006" xmlns:a14="http://schemas.microsoft.com/office/drawing/2010/main">
        <mc:Choice Requires="a14">
          <p:sp>
            <p:nvSpPr>
              <p:cNvPr id="32" name="Rectangle 31"/>
              <p:cNvSpPr/>
              <p:nvPr/>
            </p:nvSpPr>
            <p:spPr>
              <a:xfrm>
                <a:off x="930973" y="3868459"/>
                <a:ext cx="2057400" cy="40011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sz="2000" b="1" i="1" smtClean="0">
                          <a:solidFill>
                            <a:srgbClr val="0070C0"/>
                          </a:solidFill>
                          <a:latin typeface="Cambria Math"/>
                          <a:ea typeface="Cambria Math"/>
                        </a:rPr>
                        <m:t>∠</m:t>
                      </m:r>
                      <m:r>
                        <a:rPr lang="en-US" sz="2000" b="1" i="1" smtClean="0">
                          <a:solidFill>
                            <a:srgbClr val="0070C0"/>
                          </a:solidFill>
                          <a:latin typeface="Cambria Math"/>
                          <a:ea typeface="Cambria Math"/>
                        </a:rPr>
                        <m:t>𝑱𝑲𝑴</m:t>
                      </m:r>
                      <m:r>
                        <a:rPr lang="en-US" sz="2000" b="1" i="1" smtClean="0">
                          <a:solidFill>
                            <a:srgbClr val="0070C0"/>
                          </a:solidFill>
                          <a:latin typeface="Cambria Math"/>
                          <a:ea typeface="Cambria Math"/>
                        </a:rPr>
                        <m:t>≅∠</m:t>
                      </m:r>
                      <m:r>
                        <a:rPr lang="en-US" sz="2000" b="1" i="1" smtClean="0">
                          <a:solidFill>
                            <a:srgbClr val="0070C0"/>
                          </a:solidFill>
                          <a:latin typeface="Cambria Math"/>
                          <a:ea typeface="Cambria Math"/>
                        </a:rPr>
                        <m:t>𝑳𝑲𝑴</m:t>
                      </m:r>
                    </m:oMath>
                  </m:oMathPara>
                </a14:m>
                <a:endParaRPr lang="en-US" sz="2000" dirty="0">
                  <a:solidFill>
                    <a:srgbClr val="0070C0"/>
                  </a:solidFill>
                </a:endParaRPr>
              </a:p>
            </p:txBody>
          </p:sp>
        </mc:Choice>
        <mc:Fallback xmlns="">
          <p:sp>
            <p:nvSpPr>
              <p:cNvPr id="32" name="Rectangle 31"/>
              <p:cNvSpPr>
                <a:spLocks noRot="1" noChangeAspect="1" noMove="1" noResize="1" noEditPoints="1" noAdjustHandles="1" noChangeArrowheads="1" noChangeShapeType="1" noTextEdit="1"/>
              </p:cNvSpPr>
              <p:nvPr/>
            </p:nvSpPr>
            <p:spPr>
              <a:xfrm>
                <a:off x="930973" y="3868459"/>
                <a:ext cx="2057400" cy="400110"/>
              </a:xfrm>
              <a:prstGeom prst="rect">
                <a:avLst/>
              </a:prstGeom>
              <a:blipFill rotWithShape="1">
                <a:blip r:embed="rId5"/>
                <a:stretch>
                  <a:fillRect b="-15385"/>
                </a:stretch>
              </a:blipFill>
            </p:spPr>
            <p:txBody>
              <a:bodyPr/>
              <a:lstStyle/>
              <a:p>
                <a:r>
                  <a:rPr lang="en-US">
                    <a:noFill/>
                  </a:rPr>
                  <a:t> </a:t>
                </a:r>
              </a:p>
            </p:txBody>
          </p:sp>
        </mc:Fallback>
      </mc:AlternateContent>
      <p:sp>
        <p:nvSpPr>
          <p:cNvPr id="33" name="TextBox 32"/>
          <p:cNvSpPr txBox="1"/>
          <p:nvPr/>
        </p:nvSpPr>
        <p:spPr>
          <a:xfrm>
            <a:off x="3629166" y="3813511"/>
            <a:ext cx="2797690" cy="400110"/>
          </a:xfrm>
          <a:prstGeom prst="rect">
            <a:avLst/>
          </a:prstGeom>
          <a:noFill/>
        </p:spPr>
        <p:txBody>
          <a:bodyPr wrap="square" rtlCol="0">
            <a:spAutoFit/>
          </a:bodyPr>
          <a:lstStyle/>
          <a:p>
            <a:r>
              <a:rPr lang="en-US" sz="2000" b="1" dirty="0">
                <a:solidFill>
                  <a:srgbClr val="0070C0"/>
                </a:solidFill>
              </a:rPr>
              <a:t>Given</a:t>
            </a:r>
          </a:p>
        </p:txBody>
      </p:sp>
      <mc:AlternateContent xmlns:mc="http://schemas.openxmlformats.org/markup-compatibility/2006" xmlns:a14="http://schemas.microsoft.com/office/drawing/2010/main">
        <mc:Choice Requires="a14">
          <p:sp>
            <p:nvSpPr>
              <p:cNvPr id="34" name="Rectangle 33"/>
              <p:cNvSpPr/>
              <p:nvPr/>
            </p:nvSpPr>
            <p:spPr>
              <a:xfrm>
                <a:off x="930973" y="6076890"/>
                <a:ext cx="2057400" cy="40011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sz="2000" i="1" smtClean="0">
                          <a:solidFill>
                            <a:srgbClr val="0070C0"/>
                          </a:solidFill>
                          <a:latin typeface="Cambria Math"/>
                          <a:ea typeface="Cambria Math"/>
                        </a:rPr>
                        <m:t>∆</m:t>
                      </m:r>
                      <m:r>
                        <a:rPr lang="en-US" sz="2000" b="0" i="1" smtClean="0">
                          <a:solidFill>
                            <a:srgbClr val="0070C0"/>
                          </a:solidFill>
                          <a:latin typeface="Cambria Math"/>
                          <a:ea typeface="Cambria Math"/>
                        </a:rPr>
                        <m:t>𝐽𝐾𝑀</m:t>
                      </m:r>
                      <m:r>
                        <a:rPr lang="en-US" sz="2000" i="1" smtClean="0">
                          <a:solidFill>
                            <a:srgbClr val="0070C0"/>
                          </a:solidFill>
                          <a:latin typeface="Cambria Math"/>
                          <a:ea typeface="Cambria Math"/>
                        </a:rPr>
                        <m:t>≅∆</m:t>
                      </m:r>
                      <m:r>
                        <a:rPr lang="en-US" sz="2000" b="0" i="1" smtClean="0">
                          <a:solidFill>
                            <a:srgbClr val="0070C0"/>
                          </a:solidFill>
                          <a:latin typeface="Cambria Math"/>
                          <a:ea typeface="Cambria Math"/>
                        </a:rPr>
                        <m:t>𝐿𝐾𝑀</m:t>
                      </m:r>
                    </m:oMath>
                  </m:oMathPara>
                </a14:m>
                <a:endParaRPr lang="en-US" sz="2000" dirty="0">
                  <a:solidFill>
                    <a:srgbClr val="0070C0"/>
                  </a:solidFill>
                </a:endParaRPr>
              </a:p>
            </p:txBody>
          </p:sp>
        </mc:Choice>
        <mc:Fallback xmlns="">
          <p:sp>
            <p:nvSpPr>
              <p:cNvPr id="34" name="Rectangle 33"/>
              <p:cNvSpPr>
                <a:spLocks noRot="1" noChangeAspect="1" noMove="1" noResize="1" noEditPoints="1" noAdjustHandles="1" noChangeArrowheads="1" noChangeShapeType="1" noTextEdit="1"/>
              </p:cNvSpPr>
              <p:nvPr/>
            </p:nvSpPr>
            <p:spPr>
              <a:xfrm>
                <a:off x="930973" y="6076890"/>
                <a:ext cx="2057400" cy="400110"/>
              </a:xfrm>
              <a:prstGeom prst="rect">
                <a:avLst/>
              </a:prstGeom>
              <a:blipFill rotWithShape="1">
                <a:blip r:embed="rId6"/>
                <a:stretch>
                  <a:fillRect b="-13636"/>
                </a:stretch>
              </a:blipFill>
            </p:spPr>
            <p:txBody>
              <a:bodyPr/>
              <a:lstStyle/>
              <a:p>
                <a:r>
                  <a:rPr lang="en-US">
                    <a:noFill/>
                  </a:rPr>
                  <a:t> </a:t>
                </a:r>
              </a:p>
            </p:txBody>
          </p:sp>
        </mc:Fallback>
      </mc:AlternateContent>
      <p:sp>
        <p:nvSpPr>
          <p:cNvPr id="35" name="TextBox 34"/>
          <p:cNvSpPr txBox="1"/>
          <p:nvPr/>
        </p:nvSpPr>
        <p:spPr>
          <a:xfrm>
            <a:off x="3741170" y="6057405"/>
            <a:ext cx="1151282" cy="400110"/>
          </a:xfrm>
          <a:prstGeom prst="rect">
            <a:avLst/>
          </a:prstGeom>
          <a:noFill/>
        </p:spPr>
        <p:txBody>
          <a:bodyPr wrap="square" rtlCol="0">
            <a:spAutoFit/>
          </a:bodyPr>
          <a:lstStyle/>
          <a:p>
            <a:r>
              <a:rPr lang="en-US" sz="2000" b="1" dirty="0">
                <a:solidFill>
                  <a:srgbClr val="0070C0"/>
                </a:solidFill>
              </a:rPr>
              <a:t>SAS</a:t>
            </a:r>
          </a:p>
        </p:txBody>
      </p:sp>
      <p:grpSp>
        <p:nvGrpSpPr>
          <p:cNvPr id="42" name="Group 41"/>
          <p:cNvGrpSpPr/>
          <p:nvPr/>
        </p:nvGrpSpPr>
        <p:grpSpPr>
          <a:xfrm>
            <a:off x="4151725" y="228600"/>
            <a:ext cx="4916075" cy="2261856"/>
            <a:chOff x="838200" y="2532226"/>
            <a:chExt cx="7848600" cy="3720639"/>
          </a:xfrm>
        </p:grpSpPr>
        <p:grpSp>
          <p:nvGrpSpPr>
            <p:cNvPr id="43" name="Group 42"/>
            <p:cNvGrpSpPr/>
            <p:nvPr/>
          </p:nvGrpSpPr>
          <p:grpSpPr>
            <a:xfrm>
              <a:off x="838200" y="5710535"/>
              <a:ext cx="4116324" cy="542330"/>
              <a:chOff x="685800" y="5614803"/>
              <a:chExt cx="4116324" cy="542330"/>
            </a:xfrm>
            <a:noFill/>
          </p:grpSpPr>
          <p:sp>
            <p:nvSpPr>
              <p:cNvPr id="50" name="TextBox 49"/>
              <p:cNvSpPr txBox="1"/>
              <p:nvPr/>
            </p:nvSpPr>
            <p:spPr>
              <a:xfrm>
                <a:off x="685800" y="5614803"/>
                <a:ext cx="381000" cy="461665"/>
              </a:xfrm>
              <a:prstGeom prst="rect">
                <a:avLst/>
              </a:prstGeom>
              <a:grpFill/>
            </p:spPr>
            <p:txBody>
              <a:bodyPr wrap="square" rtlCol="0">
                <a:spAutoFit/>
              </a:bodyPr>
              <a:lstStyle/>
              <a:p>
                <a:r>
                  <a:rPr lang="en-US" sz="2400" b="1" dirty="0">
                    <a:solidFill>
                      <a:srgbClr val="0070C0"/>
                    </a:solidFill>
                  </a:rPr>
                  <a:t>J</a:t>
                </a:r>
              </a:p>
            </p:txBody>
          </p:sp>
          <p:sp>
            <p:nvSpPr>
              <p:cNvPr id="51" name="TextBox 50"/>
              <p:cNvSpPr txBox="1"/>
              <p:nvPr/>
            </p:nvSpPr>
            <p:spPr>
              <a:xfrm>
                <a:off x="4421124" y="5695468"/>
                <a:ext cx="381000" cy="461665"/>
              </a:xfrm>
              <a:prstGeom prst="rect">
                <a:avLst/>
              </a:prstGeom>
              <a:grpFill/>
            </p:spPr>
            <p:txBody>
              <a:bodyPr wrap="square" rtlCol="0">
                <a:spAutoFit/>
              </a:bodyPr>
              <a:lstStyle/>
              <a:p>
                <a:r>
                  <a:rPr lang="en-US" sz="2400" b="1" dirty="0">
                    <a:solidFill>
                      <a:srgbClr val="0070C0"/>
                    </a:solidFill>
                  </a:rPr>
                  <a:t>K</a:t>
                </a:r>
              </a:p>
            </p:txBody>
          </p:sp>
        </p:grpSp>
        <p:sp>
          <p:nvSpPr>
            <p:cNvPr id="44" name="Isosceles Triangle 43"/>
            <p:cNvSpPr/>
            <p:nvPr/>
          </p:nvSpPr>
          <p:spPr>
            <a:xfrm>
              <a:off x="1143000" y="3143731"/>
              <a:ext cx="7200900" cy="2688229"/>
            </a:xfrm>
            <a:prstGeom prs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5" name="Straight Connector 44"/>
            <p:cNvCxnSpPr>
              <a:stCxn id="44" idx="0"/>
            </p:cNvCxnSpPr>
            <p:nvPr/>
          </p:nvCxnSpPr>
          <p:spPr>
            <a:xfrm>
              <a:off x="4743450" y="3143731"/>
              <a:ext cx="0" cy="27236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Freeform 45"/>
            <p:cNvSpPr/>
            <p:nvPr/>
          </p:nvSpPr>
          <p:spPr>
            <a:xfrm>
              <a:off x="4764024" y="5495544"/>
              <a:ext cx="320040" cy="320040"/>
            </a:xfrm>
            <a:custGeom>
              <a:avLst/>
              <a:gdLst>
                <a:gd name="connsiteX0" fmla="*/ 0 w 320040"/>
                <a:gd name="connsiteY0" fmla="*/ 0 h 320040"/>
                <a:gd name="connsiteX1" fmla="*/ 320040 w 320040"/>
                <a:gd name="connsiteY1" fmla="*/ 0 h 320040"/>
                <a:gd name="connsiteX2" fmla="*/ 320040 w 320040"/>
                <a:gd name="connsiteY2" fmla="*/ 320040 h 320040"/>
              </a:gdLst>
              <a:ahLst/>
              <a:cxnLst>
                <a:cxn ang="0">
                  <a:pos x="connsiteX0" y="connsiteY0"/>
                </a:cxn>
                <a:cxn ang="0">
                  <a:pos x="connsiteX1" y="connsiteY1"/>
                </a:cxn>
                <a:cxn ang="0">
                  <a:pos x="connsiteX2" y="connsiteY2"/>
                </a:cxn>
              </a:cxnLst>
              <a:rect l="l" t="t" r="r" b="b"/>
              <a:pathLst>
                <a:path w="320040" h="320040">
                  <a:moveTo>
                    <a:pt x="0" y="0"/>
                  </a:moveTo>
                  <a:lnTo>
                    <a:pt x="320040" y="0"/>
                  </a:lnTo>
                  <a:lnTo>
                    <a:pt x="320040" y="320040"/>
                  </a:ln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46"/>
            <p:cNvSpPr/>
            <p:nvPr/>
          </p:nvSpPr>
          <p:spPr>
            <a:xfrm rot="16200000">
              <a:off x="4397502" y="5495544"/>
              <a:ext cx="320040" cy="320040"/>
            </a:xfrm>
            <a:custGeom>
              <a:avLst/>
              <a:gdLst>
                <a:gd name="connsiteX0" fmla="*/ 0 w 320040"/>
                <a:gd name="connsiteY0" fmla="*/ 0 h 320040"/>
                <a:gd name="connsiteX1" fmla="*/ 320040 w 320040"/>
                <a:gd name="connsiteY1" fmla="*/ 0 h 320040"/>
                <a:gd name="connsiteX2" fmla="*/ 320040 w 320040"/>
                <a:gd name="connsiteY2" fmla="*/ 320040 h 320040"/>
              </a:gdLst>
              <a:ahLst/>
              <a:cxnLst>
                <a:cxn ang="0">
                  <a:pos x="connsiteX0" y="connsiteY0"/>
                </a:cxn>
                <a:cxn ang="0">
                  <a:pos x="connsiteX1" y="connsiteY1"/>
                </a:cxn>
                <a:cxn ang="0">
                  <a:pos x="connsiteX2" y="connsiteY2"/>
                </a:cxn>
              </a:cxnLst>
              <a:rect l="l" t="t" r="r" b="b"/>
              <a:pathLst>
                <a:path w="320040" h="320040">
                  <a:moveTo>
                    <a:pt x="0" y="0"/>
                  </a:moveTo>
                  <a:lnTo>
                    <a:pt x="320040" y="0"/>
                  </a:lnTo>
                  <a:lnTo>
                    <a:pt x="320040" y="320040"/>
                  </a:ln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p:cNvSpPr txBox="1"/>
            <p:nvPr/>
          </p:nvSpPr>
          <p:spPr>
            <a:xfrm>
              <a:off x="8305800" y="5586168"/>
              <a:ext cx="381000" cy="461665"/>
            </a:xfrm>
            <a:prstGeom prst="rect">
              <a:avLst/>
            </a:prstGeom>
            <a:noFill/>
          </p:spPr>
          <p:txBody>
            <a:bodyPr wrap="square" rtlCol="0">
              <a:spAutoFit/>
            </a:bodyPr>
            <a:lstStyle/>
            <a:p>
              <a:r>
                <a:rPr lang="en-US" sz="2400" b="1" dirty="0">
                  <a:solidFill>
                    <a:srgbClr val="0070C0"/>
                  </a:solidFill>
                </a:rPr>
                <a:t>L</a:t>
              </a:r>
            </a:p>
          </p:txBody>
        </p:sp>
        <p:sp>
          <p:nvSpPr>
            <p:cNvPr id="49" name="TextBox 48"/>
            <p:cNvSpPr txBox="1"/>
            <p:nvPr/>
          </p:nvSpPr>
          <p:spPr>
            <a:xfrm>
              <a:off x="4573524" y="2532226"/>
              <a:ext cx="380999" cy="461665"/>
            </a:xfrm>
            <a:prstGeom prst="rect">
              <a:avLst/>
            </a:prstGeom>
            <a:noFill/>
          </p:spPr>
          <p:txBody>
            <a:bodyPr wrap="square" rtlCol="0">
              <a:spAutoFit/>
            </a:bodyPr>
            <a:lstStyle/>
            <a:p>
              <a:r>
                <a:rPr lang="en-US" sz="2400" b="1" dirty="0">
                  <a:solidFill>
                    <a:srgbClr val="0070C0"/>
                  </a:solidFill>
                </a:rPr>
                <a:t>M</a:t>
              </a:r>
            </a:p>
          </p:txBody>
        </p:sp>
      </p:grpSp>
      <p:grpSp>
        <p:nvGrpSpPr>
          <p:cNvPr id="25" name="Group 24"/>
          <p:cNvGrpSpPr/>
          <p:nvPr/>
        </p:nvGrpSpPr>
        <p:grpSpPr>
          <a:xfrm>
            <a:off x="5562600" y="2081304"/>
            <a:ext cx="2133600" cy="296341"/>
            <a:chOff x="5562600" y="2246016"/>
            <a:chExt cx="2133600" cy="296341"/>
          </a:xfrm>
        </p:grpSpPr>
        <p:cxnSp>
          <p:nvCxnSpPr>
            <p:cNvPr id="19" name="Straight Connector 18"/>
            <p:cNvCxnSpPr/>
            <p:nvPr/>
          </p:nvCxnSpPr>
          <p:spPr>
            <a:xfrm>
              <a:off x="5562600" y="2261701"/>
              <a:ext cx="0" cy="280656"/>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7696200" y="2246016"/>
              <a:ext cx="0" cy="280656"/>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p:nvGrpSpPr>
        <p:grpSpPr>
          <a:xfrm>
            <a:off x="6472282" y="1352035"/>
            <a:ext cx="304800" cy="80779"/>
            <a:chOff x="6458317" y="1524000"/>
            <a:chExt cx="304800" cy="80779"/>
          </a:xfrm>
        </p:grpSpPr>
        <p:cxnSp>
          <p:nvCxnSpPr>
            <p:cNvPr id="53" name="Straight Connector 52"/>
            <p:cNvCxnSpPr/>
            <p:nvPr/>
          </p:nvCxnSpPr>
          <p:spPr>
            <a:xfrm flipH="1">
              <a:off x="6458317" y="1524000"/>
              <a:ext cx="304800"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flipH="1">
              <a:off x="6458317" y="1604779"/>
              <a:ext cx="304800"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55" name="Rectangle 54"/>
              <p:cNvSpPr/>
              <p:nvPr/>
            </p:nvSpPr>
            <p:spPr>
              <a:xfrm>
                <a:off x="1075944" y="5289833"/>
                <a:ext cx="1643254" cy="461665"/>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acc>
                        <m:accPr>
                          <m:chr m:val="̅"/>
                          <m:ctrlPr>
                            <a:rPr lang="en-US" sz="2400" b="1" i="1" smtClean="0">
                              <a:solidFill>
                                <a:srgbClr val="0070C0"/>
                              </a:solidFill>
                              <a:latin typeface="Cambria Math" panose="02040503050406030204" pitchFamily="18" charset="0"/>
                              <a:ea typeface="Cambria Math"/>
                            </a:rPr>
                          </m:ctrlPr>
                        </m:accPr>
                        <m:e>
                          <m:r>
                            <a:rPr lang="en-US" sz="2400" b="1" i="1" smtClean="0">
                              <a:solidFill>
                                <a:srgbClr val="0070C0"/>
                              </a:solidFill>
                              <a:latin typeface="Cambria Math"/>
                              <a:ea typeface="Cambria Math"/>
                            </a:rPr>
                            <m:t>𝑱𝑲</m:t>
                          </m:r>
                        </m:e>
                      </m:acc>
                      <m:r>
                        <a:rPr lang="en-US" sz="2400" b="1" i="1" smtClean="0">
                          <a:solidFill>
                            <a:srgbClr val="0070C0"/>
                          </a:solidFill>
                          <a:latin typeface="Cambria Math"/>
                          <a:ea typeface="Cambria Math"/>
                        </a:rPr>
                        <m:t>≅</m:t>
                      </m:r>
                      <m:acc>
                        <m:accPr>
                          <m:chr m:val="̅"/>
                          <m:ctrlPr>
                            <a:rPr lang="en-US" sz="2400" b="1" i="1" smtClean="0">
                              <a:solidFill>
                                <a:srgbClr val="0070C0"/>
                              </a:solidFill>
                              <a:latin typeface="Cambria Math" panose="02040503050406030204" pitchFamily="18" charset="0"/>
                              <a:ea typeface="Cambria Math"/>
                            </a:rPr>
                          </m:ctrlPr>
                        </m:accPr>
                        <m:e>
                          <m:r>
                            <a:rPr lang="en-US" sz="2400" b="1" i="1" smtClean="0">
                              <a:solidFill>
                                <a:srgbClr val="0070C0"/>
                              </a:solidFill>
                              <a:latin typeface="Cambria Math"/>
                              <a:ea typeface="Cambria Math"/>
                            </a:rPr>
                            <m:t>𝑳𝑲</m:t>
                          </m:r>
                        </m:e>
                      </m:acc>
                    </m:oMath>
                  </m:oMathPara>
                </a14:m>
                <a:endParaRPr lang="en-US" sz="2400" dirty="0">
                  <a:solidFill>
                    <a:srgbClr val="0070C0"/>
                  </a:solidFill>
                </a:endParaRPr>
              </a:p>
            </p:txBody>
          </p:sp>
        </mc:Choice>
        <mc:Fallback xmlns="">
          <p:sp>
            <p:nvSpPr>
              <p:cNvPr id="55" name="Rectangle 54"/>
              <p:cNvSpPr>
                <a:spLocks noRot="1" noChangeAspect="1" noMove="1" noResize="1" noEditPoints="1" noAdjustHandles="1" noChangeArrowheads="1" noChangeShapeType="1" noTextEdit="1"/>
              </p:cNvSpPr>
              <p:nvPr/>
            </p:nvSpPr>
            <p:spPr>
              <a:xfrm>
                <a:off x="1075944" y="5289833"/>
                <a:ext cx="1643254" cy="461665"/>
              </a:xfrm>
              <a:prstGeom prst="rect">
                <a:avLst/>
              </a:prstGeom>
              <a:blipFill rotWithShape="1">
                <a:blip r:embed="rId7"/>
                <a:stretch>
                  <a:fillRect b="-16000"/>
                </a:stretch>
              </a:blipFill>
            </p:spPr>
            <p:txBody>
              <a:bodyPr/>
              <a:lstStyle/>
              <a:p>
                <a:r>
                  <a:rPr lang="en-US">
                    <a:noFill/>
                  </a:rPr>
                  <a:t> </a:t>
                </a:r>
              </a:p>
            </p:txBody>
          </p:sp>
        </mc:Fallback>
      </mc:AlternateContent>
      <p:sp>
        <p:nvSpPr>
          <p:cNvPr id="56" name="TextBox 55"/>
          <p:cNvSpPr txBox="1"/>
          <p:nvPr/>
        </p:nvSpPr>
        <p:spPr>
          <a:xfrm>
            <a:off x="3683680" y="5318080"/>
            <a:ext cx="4012520" cy="400110"/>
          </a:xfrm>
          <a:prstGeom prst="rect">
            <a:avLst/>
          </a:prstGeom>
          <a:noFill/>
        </p:spPr>
        <p:txBody>
          <a:bodyPr wrap="square" rtlCol="0">
            <a:spAutoFit/>
          </a:bodyPr>
          <a:lstStyle/>
          <a:p>
            <a:r>
              <a:rPr lang="en-US" sz="2000" b="1" dirty="0">
                <a:solidFill>
                  <a:srgbClr val="0070C0"/>
                </a:solidFill>
              </a:rPr>
              <a:t>Definition of midpoint</a:t>
            </a:r>
          </a:p>
        </p:txBody>
      </p:sp>
    </p:spTree>
    <p:extLst>
      <p:ext uri="{BB962C8B-B14F-4D97-AF65-F5344CB8AC3E}">
        <p14:creationId xmlns:p14="http://schemas.microsoft.com/office/powerpoint/2010/main" val="2946520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ppt_x"/>
                                          </p:val>
                                        </p:tav>
                                        <p:tav tm="100000">
                                          <p:val>
                                            <p:strVal val="#ppt_x"/>
                                          </p:val>
                                        </p:tav>
                                      </p:tavLst>
                                    </p:anim>
                                    <p:anim calcmode="lin" valueType="num">
                                      <p:cBhvr additive="base">
                                        <p:cTn id="8"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5"/>
                                        </p:tgtEl>
                                        <p:attrNameLst>
                                          <p:attrName>style.visibility</p:attrName>
                                        </p:attrNameLst>
                                      </p:cBhvr>
                                      <p:to>
                                        <p:strVal val="visible"/>
                                      </p:to>
                                    </p:set>
                                    <p:anim calcmode="lin" valueType="num">
                                      <p:cBhvr additive="base">
                                        <p:cTn id="13" dur="500" fill="hold"/>
                                        <p:tgtEl>
                                          <p:spTgt spid="25"/>
                                        </p:tgtEl>
                                        <p:attrNameLst>
                                          <p:attrName>ppt_x</p:attrName>
                                        </p:attrNameLst>
                                      </p:cBhvr>
                                      <p:tavLst>
                                        <p:tav tm="0">
                                          <p:val>
                                            <p:strVal val="#ppt_x"/>
                                          </p:val>
                                        </p:tav>
                                        <p:tav tm="100000">
                                          <p:val>
                                            <p:strVal val="#ppt_x"/>
                                          </p:val>
                                        </p:tav>
                                      </p:tavLst>
                                    </p:anim>
                                    <p:anim calcmode="lin" valueType="num">
                                      <p:cBhvr additive="base">
                                        <p:cTn id="14"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0"/>
                                        </p:tgtEl>
                                        <p:attrNameLst>
                                          <p:attrName>style.visibility</p:attrName>
                                        </p:attrNameLst>
                                      </p:cBhvr>
                                      <p:to>
                                        <p:strVal val="visible"/>
                                      </p:to>
                                    </p:set>
                                    <p:anim calcmode="lin" valueType="num">
                                      <p:cBhvr additive="base">
                                        <p:cTn id="19" dur="500" fill="hold"/>
                                        <p:tgtEl>
                                          <p:spTgt spid="30"/>
                                        </p:tgtEl>
                                        <p:attrNameLst>
                                          <p:attrName>ppt_x</p:attrName>
                                        </p:attrNameLst>
                                      </p:cBhvr>
                                      <p:tavLst>
                                        <p:tav tm="0">
                                          <p:val>
                                            <p:strVal val="#ppt_x"/>
                                          </p:val>
                                        </p:tav>
                                        <p:tav tm="100000">
                                          <p:val>
                                            <p:strVal val="#ppt_x"/>
                                          </p:val>
                                        </p:tav>
                                      </p:tavLst>
                                    </p:anim>
                                    <p:anim calcmode="lin" valueType="num">
                                      <p:cBhvr additive="base">
                                        <p:cTn id="20"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9"/>
                                        </p:tgtEl>
                                        <p:attrNameLst>
                                          <p:attrName>style.visibility</p:attrName>
                                        </p:attrNameLst>
                                      </p:cBhvr>
                                      <p:to>
                                        <p:strVal val="visible"/>
                                      </p:to>
                                    </p:set>
                                    <p:anim calcmode="lin" valueType="num">
                                      <p:cBhvr additive="base">
                                        <p:cTn id="25" dur="500" fill="hold"/>
                                        <p:tgtEl>
                                          <p:spTgt spid="29"/>
                                        </p:tgtEl>
                                        <p:attrNameLst>
                                          <p:attrName>ppt_x</p:attrName>
                                        </p:attrNameLst>
                                      </p:cBhvr>
                                      <p:tavLst>
                                        <p:tav tm="0">
                                          <p:val>
                                            <p:strVal val="#ppt_x"/>
                                          </p:val>
                                        </p:tav>
                                        <p:tav tm="100000">
                                          <p:val>
                                            <p:strVal val="#ppt_x"/>
                                          </p:val>
                                        </p:tav>
                                      </p:tavLst>
                                    </p:anim>
                                    <p:anim calcmode="lin" valueType="num">
                                      <p:cBhvr additive="base">
                                        <p:cTn id="26"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2"/>
                                        </p:tgtEl>
                                        <p:attrNameLst>
                                          <p:attrName>style.visibility</p:attrName>
                                        </p:attrNameLst>
                                      </p:cBhvr>
                                      <p:to>
                                        <p:strVal val="visible"/>
                                      </p:to>
                                    </p:set>
                                    <p:anim calcmode="lin" valueType="num">
                                      <p:cBhvr additive="base">
                                        <p:cTn id="31" dur="500" fill="hold"/>
                                        <p:tgtEl>
                                          <p:spTgt spid="32"/>
                                        </p:tgtEl>
                                        <p:attrNameLst>
                                          <p:attrName>ppt_x</p:attrName>
                                        </p:attrNameLst>
                                      </p:cBhvr>
                                      <p:tavLst>
                                        <p:tav tm="0">
                                          <p:val>
                                            <p:strVal val="#ppt_x"/>
                                          </p:val>
                                        </p:tav>
                                        <p:tav tm="100000">
                                          <p:val>
                                            <p:strVal val="#ppt_x"/>
                                          </p:val>
                                        </p:tav>
                                      </p:tavLst>
                                    </p:anim>
                                    <p:anim calcmode="lin" valueType="num">
                                      <p:cBhvr additive="base">
                                        <p:cTn id="32"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3"/>
                                        </p:tgtEl>
                                        <p:attrNameLst>
                                          <p:attrName>style.visibility</p:attrName>
                                        </p:attrNameLst>
                                      </p:cBhvr>
                                      <p:to>
                                        <p:strVal val="visible"/>
                                      </p:to>
                                    </p:set>
                                    <p:anim calcmode="lin" valueType="num">
                                      <p:cBhvr additive="base">
                                        <p:cTn id="37" dur="500" fill="hold"/>
                                        <p:tgtEl>
                                          <p:spTgt spid="33"/>
                                        </p:tgtEl>
                                        <p:attrNameLst>
                                          <p:attrName>ppt_x</p:attrName>
                                        </p:attrNameLst>
                                      </p:cBhvr>
                                      <p:tavLst>
                                        <p:tav tm="0">
                                          <p:val>
                                            <p:strVal val="#ppt_x"/>
                                          </p:val>
                                        </p:tav>
                                        <p:tav tm="100000">
                                          <p:val>
                                            <p:strVal val="#ppt_x"/>
                                          </p:val>
                                        </p:tav>
                                      </p:tavLst>
                                    </p:anim>
                                    <p:anim calcmode="lin" valueType="num">
                                      <p:cBhvr additive="base">
                                        <p:cTn id="38"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8"/>
                                        </p:tgtEl>
                                        <p:attrNameLst>
                                          <p:attrName>style.visibility</p:attrName>
                                        </p:attrNameLst>
                                      </p:cBhvr>
                                      <p:to>
                                        <p:strVal val="visible"/>
                                      </p:to>
                                    </p:set>
                                    <p:anim calcmode="lin" valueType="num">
                                      <p:cBhvr additive="base">
                                        <p:cTn id="43" dur="500" fill="hold"/>
                                        <p:tgtEl>
                                          <p:spTgt spid="28"/>
                                        </p:tgtEl>
                                        <p:attrNameLst>
                                          <p:attrName>ppt_x</p:attrName>
                                        </p:attrNameLst>
                                      </p:cBhvr>
                                      <p:tavLst>
                                        <p:tav tm="0">
                                          <p:val>
                                            <p:strVal val="#ppt_x"/>
                                          </p:val>
                                        </p:tav>
                                        <p:tav tm="100000">
                                          <p:val>
                                            <p:strVal val="#ppt_x"/>
                                          </p:val>
                                        </p:tav>
                                      </p:tavLst>
                                    </p:anim>
                                    <p:anim calcmode="lin" valueType="num">
                                      <p:cBhvr additive="base">
                                        <p:cTn id="44"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1"/>
                                        </p:tgtEl>
                                        <p:attrNameLst>
                                          <p:attrName>style.visibility</p:attrName>
                                        </p:attrNameLst>
                                      </p:cBhvr>
                                      <p:to>
                                        <p:strVal val="visible"/>
                                      </p:to>
                                    </p:set>
                                    <p:anim calcmode="lin" valueType="num">
                                      <p:cBhvr additive="base">
                                        <p:cTn id="49" dur="500" fill="hold"/>
                                        <p:tgtEl>
                                          <p:spTgt spid="31"/>
                                        </p:tgtEl>
                                        <p:attrNameLst>
                                          <p:attrName>ppt_x</p:attrName>
                                        </p:attrNameLst>
                                      </p:cBhvr>
                                      <p:tavLst>
                                        <p:tav tm="0">
                                          <p:val>
                                            <p:strVal val="#ppt_x"/>
                                          </p:val>
                                        </p:tav>
                                        <p:tav tm="100000">
                                          <p:val>
                                            <p:strVal val="#ppt_x"/>
                                          </p:val>
                                        </p:tav>
                                      </p:tavLst>
                                    </p:anim>
                                    <p:anim calcmode="lin" valueType="num">
                                      <p:cBhvr additive="base">
                                        <p:cTn id="50"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55"/>
                                        </p:tgtEl>
                                        <p:attrNameLst>
                                          <p:attrName>style.visibility</p:attrName>
                                        </p:attrNameLst>
                                      </p:cBhvr>
                                      <p:to>
                                        <p:strVal val="visible"/>
                                      </p:to>
                                    </p:set>
                                    <p:anim calcmode="lin" valueType="num">
                                      <p:cBhvr additive="base">
                                        <p:cTn id="55" dur="500" fill="hold"/>
                                        <p:tgtEl>
                                          <p:spTgt spid="55"/>
                                        </p:tgtEl>
                                        <p:attrNameLst>
                                          <p:attrName>ppt_x</p:attrName>
                                        </p:attrNameLst>
                                      </p:cBhvr>
                                      <p:tavLst>
                                        <p:tav tm="0">
                                          <p:val>
                                            <p:strVal val="#ppt_x"/>
                                          </p:val>
                                        </p:tav>
                                        <p:tav tm="100000">
                                          <p:val>
                                            <p:strVal val="#ppt_x"/>
                                          </p:val>
                                        </p:tav>
                                      </p:tavLst>
                                    </p:anim>
                                    <p:anim calcmode="lin" valueType="num">
                                      <p:cBhvr additive="base">
                                        <p:cTn id="56" dur="500" fill="hold"/>
                                        <p:tgtEl>
                                          <p:spTgt spid="55"/>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56"/>
                                        </p:tgtEl>
                                        <p:attrNameLst>
                                          <p:attrName>style.visibility</p:attrName>
                                        </p:attrNameLst>
                                      </p:cBhvr>
                                      <p:to>
                                        <p:strVal val="visible"/>
                                      </p:to>
                                    </p:set>
                                    <p:anim calcmode="lin" valueType="num">
                                      <p:cBhvr additive="base">
                                        <p:cTn id="61" dur="500" fill="hold"/>
                                        <p:tgtEl>
                                          <p:spTgt spid="56"/>
                                        </p:tgtEl>
                                        <p:attrNameLst>
                                          <p:attrName>ppt_x</p:attrName>
                                        </p:attrNameLst>
                                      </p:cBhvr>
                                      <p:tavLst>
                                        <p:tav tm="0">
                                          <p:val>
                                            <p:strVal val="#ppt_x"/>
                                          </p:val>
                                        </p:tav>
                                        <p:tav tm="100000">
                                          <p:val>
                                            <p:strVal val="#ppt_x"/>
                                          </p:val>
                                        </p:tav>
                                      </p:tavLst>
                                    </p:anim>
                                    <p:anim calcmode="lin" valueType="num">
                                      <p:cBhvr additive="base">
                                        <p:cTn id="62" dur="500" fill="hold"/>
                                        <p:tgtEl>
                                          <p:spTgt spid="56"/>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4"/>
                                        </p:tgtEl>
                                        <p:attrNameLst>
                                          <p:attrName>style.visibility</p:attrName>
                                        </p:attrNameLst>
                                      </p:cBhvr>
                                      <p:to>
                                        <p:strVal val="visible"/>
                                      </p:to>
                                    </p:set>
                                    <p:anim calcmode="lin" valueType="num">
                                      <p:cBhvr additive="base">
                                        <p:cTn id="67" dur="500" fill="hold"/>
                                        <p:tgtEl>
                                          <p:spTgt spid="34"/>
                                        </p:tgtEl>
                                        <p:attrNameLst>
                                          <p:attrName>ppt_x</p:attrName>
                                        </p:attrNameLst>
                                      </p:cBhvr>
                                      <p:tavLst>
                                        <p:tav tm="0">
                                          <p:val>
                                            <p:strVal val="#ppt_x"/>
                                          </p:val>
                                        </p:tav>
                                        <p:tav tm="100000">
                                          <p:val>
                                            <p:strVal val="#ppt_x"/>
                                          </p:val>
                                        </p:tav>
                                      </p:tavLst>
                                    </p:anim>
                                    <p:anim calcmode="lin" valueType="num">
                                      <p:cBhvr additive="base">
                                        <p:cTn id="68"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5"/>
                                        </p:tgtEl>
                                        <p:attrNameLst>
                                          <p:attrName>style.visibility</p:attrName>
                                        </p:attrNameLst>
                                      </p:cBhvr>
                                      <p:to>
                                        <p:strVal val="visible"/>
                                      </p:to>
                                    </p:set>
                                    <p:anim calcmode="lin" valueType="num">
                                      <p:cBhvr additive="base">
                                        <p:cTn id="73" dur="500" fill="hold"/>
                                        <p:tgtEl>
                                          <p:spTgt spid="35"/>
                                        </p:tgtEl>
                                        <p:attrNameLst>
                                          <p:attrName>ppt_x</p:attrName>
                                        </p:attrNameLst>
                                      </p:cBhvr>
                                      <p:tavLst>
                                        <p:tav tm="0">
                                          <p:val>
                                            <p:strVal val="#ppt_x"/>
                                          </p:val>
                                        </p:tav>
                                        <p:tav tm="100000">
                                          <p:val>
                                            <p:strVal val="#ppt_x"/>
                                          </p:val>
                                        </p:tav>
                                      </p:tavLst>
                                    </p:anim>
                                    <p:anim calcmode="lin" valueType="num">
                                      <p:cBhvr additive="base">
                                        <p:cTn id="74"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5"/>
                                        </p:tgtEl>
                                        <p:attrNameLst>
                                          <p:attrName>style.visibility</p:attrName>
                                        </p:attrNameLst>
                                      </p:cBhvr>
                                      <p:to>
                                        <p:strVal val="visible"/>
                                      </p:to>
                                    </p:set>
                                    <p:anim calcmode="lin" valueType="num">
                                      <p:cBhvr additive="base">
                                        <p:cTn id="79" dur="500" fill="hold"/>
                                        <p:tgtEl>
                                          <p:spTgt spid="15"/>
                                        </p:tgtEl>
                                        <p:attrNameLst>
                                          <p:attrName>ppt_x</p:attrName>
                                        </p:attrNameLst>
                                      </p:cBhvr>
                                      <p:tavLst>
                                        <p:tav tm="0">
                                          <p:val>
                                            <p:strVal val="#ppt_x"/>
                                          </p:val>
                                        </p:tav>
                                        <p:tav tm="100000">
                                          <p:val>
                                            <p:strVal val="#ppt_x"/>
                                          </p:val>
                                        </p:tav>
                                      </p:tavLst>
                                    </p:anim>
                                    <p:anim calcmode="lin" valueType="num">
                                      <p:cBhvr additive="base">
                                        <p:cTn id="8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28" grpId="0"/>
      <p:bldP spid="29" grpId="0"/>
      <p:bldP spid="30" grpId="0"/>
      <p:bldP spid="31" grpId="0"/>
      <p:bldP spid="32" grpId="0"/>
      <p:bldP spid="33" grpId="0"/>
      <p:bldP spid="34" grpId="0"/>
      <p:bldP spid="35" grpId="0"/>
      <p:bldP spid="55" grpId="0"/>
      <p:bldP spid="56"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Flow-Chart Proof</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417463"/>
                <a:ext cx="8229600" cy="5059537"/>
              </a:xfrm>
            </p:spPr>
            <p:txBody>
              <a:bodyPr/>
              <a:lstStyle/>
              <a:p>
                <a:pPr marL="0" indent="0">
                  <a:buNone/>
                </a:pPr>
                <a:r>
                  <a:rPr lang="en-US" dirty="0"/>
                  <a:t>Given: K is the midpoint of </a:t>
                </a:r>
                <a14:m>
                  <m:oMath xmlns:m="http://schemas.openxmlformats.org/officeDocument/2006/math">
                    <m:acc>
                      <m:accPr>
                        <m:chr m:val="̅"/>
                        <m:ctrlPr>
                          <a:rPr lang="en-US" i="1">
                            <a:latin typeface="Cambria Math" panose="02040503050406030204" pitchFamily="18" charset="0"/>
                          </a:rPr>
                        </m:ctrlPr>
                      </m:accPr>
                      <m:e>
                        <m:r>
                          <a:rPr lang="en-US" i="1">
                            <a:latin typeface="Cambria Math"/>
                          </a:rPr>
                          <m:t>𝐽𝐿</m:t>
                        </m:r>
                      </m:e>
                    </m:acc>
                  </m:oMath>
                </a14:m>
                <a:r>
                  <a:rPr lang="en-US" dirty="0"/>
                  <a:t>.</a:t>
                </a:r>
              </a:p>
              <a:p>
                <a:pPr marL="0" indent="0">
                  <a:buNone/>
                </a:pPr>
                <a:r>
                  <a:rPr lang="en-US" dirty="0"/>
                  <a:t>Prove: </a:t>
                </a:r>
                <a14:m>
                  <m:oMath xmlns:m="http://schemas.openxmlformats.org/officeDocument/2006/math">
                    <m:r>
                      <a:rPr lang="en-US" i="1">
                        <a:latin typeface="Cambria Math"/>
                        <a:ea typeface="Cambria Math"/>
                      </a:rPr>
                      <m:t>∆</m:t>
                    </m:r>
                    <m:r>
                      <a:rPr lang="en-US" i="1">
                        <a:latin typeface="Cambria Math"/>
                        <a:ea typeface="Cambria Math"/>
                      </a:rPr>
                      <m:t>𝐽𝐾𝑀</m:t>
                    </m:r>
                    <m:r>
                      <a:rPr lang="en-US" i="1">
                        <a:latin typeface="Cambria Math"/>
                        <a:ea typeface="Cambria Math"/>
                      </a:rPr>
                      <m:t>≅∆</m:t>
                    </m:r>
                    <m:r>
                      <a:rPr lang="en-US" i="1">
                        <a:latin typeface="Cambria Math"/>
                        <a:ea typeface="Cambria Math"/>
                      </a:rPr>
                      <m:t>𝐿𝐾𝑀</m:t>
                    </m:r>
                  </m:oMath>
                </a14:m>
                <a:endParaRPr lang="en-US" dirty="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417463"/>
                <a:ext cx="8229600" cy="5059537"/>
              </a:xfrm>
              <a:blipFill rotWithShape="1">
                <a:blip r:embed="rId3"/>
                <a:stretch>
                  <a:fillRect l="-1111" t="-843"/>
                </a:stretch>
              </a:blipFill>
            </p:spPr>
            <p:txBody>
              <a:bodyPr/>
              <a:lstStyle/>
              <a:p>
                <a:r>
                  <a:rPr lang="en-US">
                    <a:noFill/>
                  </a:rPr>
                  <a:t> </a:t>
                </a:r>
              </a:p>
            </p:txBody>
          </p:sp>
        </mc:Fallback>
      </mc:AlternateContent>
      <p:grpSp>
        <p:nvGrpSpPr>
          <p:cNvPr id="4" name="Group 3"/>
          <p:cNvGrpSpPr/>
          <p:nvPr/>
        </p:nvGrpSpPr>
        <p:grpSpPr>
          <a:xfrm>
            <a:off x="4151725" y="228600"/>
            <a:ext cx="4916075" cy="2261856"/>
            <a:chOff x="838200" y="2532226"/>
            <a:chExt cx="7848600" cy="3720639"/>
          </a:xfrm>
        </p:grpSpPr>
        <p:grpSp>
          <p:nvGrpSpPr>
            <p:cNvPr id="5" name="Group 4"/>
            <p:cNvGrpSpPr/>
            <p:nvPr/>
          </p:nvGrpSpPr>
          <p:grpSpPr>
            <a:xfrm>
              <a:off x="838200" y="5710535"/>
              <a:ext cx="4116324" cy="542330"/>
              <a:chOff x="685800" y="5614803"/>
              <a:chExt cx="4116324" cy="542330"/>
            </a:xfrm>
            <a:noFill/>
          </p:grpSpPr>
          <p:sp>
            <p:nvSpPr>
              <p:cNvPr id="12" name="TextBox 11"/>
              <p:cNvSpPr txBox="1"/>
              <p:nvPr/>
            </p:nvSpPr>
            <p:spPr>
              <a:xfrm>
                <a:off x="685800" y="5614803"/>
                <a:ext cx="381000" cy="461665"/>
              </a:xfrm>
              <a:prstGeom prst="rect">
                <a:avLst/>
              </a:prstGeom>
              <a:grpFill/>
            </p:spPr>
            <p:txBody>
              <a:bodyPr wrap="square" rtlCol="0">
                <a:spAutoFit/>
              </a:bodyPr>
              <a:lstStyle/>
              <a:p>
                <a:r>
                  <a:rPr lang="en-US" sz="2400" b="1" dirty="0">
                    <a:solidFill>
                      <a:srgbClr val="0070C0"/>
                    </a:solidFill>
                  </a:rPr>
                  <a:t>J</a:t>
                </a:r>
              </a:p>
            </p:txBody>
          </p:sp>
          <p:sp>
            <p:nvSpPr>
              <p:cNvPr id="13" name="TextBox 12"/>
              <p:cNvSpPr txBox="1"/>
              <p:nvPr/>
            </p:nvSpPr>
            <p:spPr>
              <a:xfrm>
                <a:off x="4421124" y="5695468"/>
                <a:ext cx="381000" cy="461665"/>
              </a:xfrm>
              <a:prstGeom prst="rect">
                <a:avLst/>
              </a:prstGeom>
              <a:grpFill/>
            </p:spPr>
            <p:txBody>
              <a:bodyPr wrap="square" rtlCol="0">
                <a:spAutoFit/>
              </a:bodyPr>
              <a:lstStyle/>
              <a:p>
                <a:r>
                  <a:rPr lang="en-US" sz="2400" b="1" dirty="0">
                    <a:solidFill>
                      <a:srgbClr val="0070C0"/>
                    </a:solidFill>
                  </a:rPr>
                  <a:t>K</a:t>
                </a:r>
              </a:p>
            </p:txBody>
          </p:sp>
        </p:grpSp>
        <p:sp>
          <p:nvSpPr>
            <p:cNvPr id="6" name="Isosceles Triangle 5"/>
            <p:cNvSpPr/>
            <p:nvPr/>
          </p:nvSpPr>
          <p:spPr>
            <a:xfrm>
              <a:off x="1143000" y="3143731"/>
              <a:ext cx="7200900" cy="2688229"/>
            </a:xfrm>
            <a:prstGeom prs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p:cNvCxnSpPr>
              <a:stCxn id="6" idx="0"/>
            </p:cNvCxnSpPr>
            <p:nvPr/>
          </p:nvCxnSpPr>
          <p:spPr>
            <a:xfrm>
              <a:off x="4743450" y="3143731"/>
              <a:ext cx="0" cy="27236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Freeform 7"/>
            <p:cNvSpPr/>
            <p:nvPr/>
          </p:nvSpPr>
          <p:spPr>
            <a:xfrm>
              <a:off x="4764024" y="5495544"/>
              <a:ext cx="320040" cy="320040"/>
            </a:xfrm>
            <a:custGeom>
              <a:avLst/>
              <a:gdLst>
                <a:gd name="connsiteX0" fmla="*/ 0 w 320040"/>
                <a:gd name="connsiteY0" fmla="*/ 0 h 320040"/>
                <a:gd name="connsiteX1" fmla="*/ 320040 w 320040"/>
                <a:gd name="connsiteY1" fmla="*/ 0 h 320040"/>
                <a:gd name="connsiteX2" fmla="*/ 320040 w 320040"/>
                <a:gd name="connsiteY2" fmla="*/ 320040 h 320040"/>
              </a:gdLst>
              <a:ahLst/>
              <a:cxnLst>
                <a:cxn ang="0">
                  <a:pos x="connsiteX0" y="connsiteY0"/>
                </a:cxn>
                <a:cxn ang="0">
                  <a:pos x="connsiteX1" y="connsiteY1"/>
                </a:cxn>
                <a:cxn ang="0">
                  <a:pos x="connsiteX2" y="connsiteY2"/>
                </a:cxn>
              </a:cxnLst>
              <a:rect l="l" t="t" r="r" b="b"/>
              <a:pathLst>
                <a:path w="320040" h="320040">
                  <a:moveTo>
                    <a:pt x="0" y="0"/>
                  </a:moveTo>
                  <a:lnTo>
                    <a:pt x="320040" y="0"/>
                  </a:lnTo>
                  <a:lnTo>
                    <a:pt x="320040" y="320040"/>
                  </a:ln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rot="16200000">
              <a:off x="4397502" y="5495544"/>
              <a:ext cx="320040" cy="320040"/>
            </a:xfrm>
            <a:custGeom>
              <a:avLst/>
              <a:gdLst>
                <a:gd name="connsiteX0" fmla="*/ 0 w 320040"/>
                <a:gd name="connsiteY0" fmla="*/ 0 h 320040"/>
                <a:gd name="connsiteX1" fmla="*/ 320040 w 320040"/>
                <a:gd name="connsiteY1" fmla="*/ 0 h 320040"/>
                <a:gd name="connsiteX2" fmla="*/ 320040 w 320040"/>
                <a:gd name="connsiteY2" fmla="*/ 320040 h 320040"/>
              </a:gdLst>
              <a:ahLst/>
              <a:cxnLst>
                <a:cxn ang="0">
                  <a:pos x="connsiteX0" y="connsiteY0"/>
                </a:cxn>
                <a:cxn ang="0">
                  <a:pos x="connsiteX1" y="connsiteY1"/>
                </a:cxn>
                <a:cxn ang="0">
                  <a:pos x="connsiteX2" y="connsiteY2"/>
                </a:cxn>
              </a:cxnLst>
              <a:rect l="l" t="t" r="r" b="b"/>
              <a:pathLst>
                <a:path w="320040" h="320040">
                  <a:moveTo>
                    <a:pt x="0" y="0"/>
                  </a:moveTo>
                  <a:lnTo>
                    <a:pt x="320040" y="0"/>
                  </a:lnTo>
                  <a:lnTo>
                    <a:pt x="320040" y="320040"/>
                  </a:ln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8305800" y="5586168"/>
              <a:ext cx="381000" cy="461665"/>
            </a:xfrm>
            <a:prstGeom prst="rect">
              <a:avLst/>
            </a:prstGeom>
            <a:noFill/>
          </p:spPr>
          <p:txBody>
            <a:bodyPr wrap="square" rtlCol="0">
              <a:spAutoFit/>
            </a:bodyPr>
            <a:lstStyle/>
            <a:p>
              <a:r>
                <a:rPr lang="en-US" sz="2400" b="1" dirty="0">
                  <a:solidFill>
                    <a:srgbClr val="0070C0"/>
                  </a:solidFill>
                </a:rPr>
                <a:t>L</a:t>
              </a:r>
            </a:p>
          </p:txBody>
        </p:sp>
        <p:sp>
          <p:nvSpPr>
            <p:cNvPr id="11" name="TextBox 10"/>
            <p:cNvSpPr txBox="1"/>
            <p:nvPr/>
          </p:nvSpPr>
          <p:spPr>
            <a:xfrm>
              <a:off x="4573524" y="2532226"/>
              <a:ext cx="380999" cy="461665"/>
            </a:xfrm>
            <a:prstGeom prst="rect">
              <a:avLst/>
            </a:prstGeom>
            <a:noFill/>
          </p:spPr>
          <p:txBody>
            <a:bodyPr wrap="square" rtlCol="0">
              <a:spAutoFit/>
            </a:bodyPr>
            <a:lstStyle/>
            <a:p>
              <a:r>
                <a:rPr lang="en-US" sz="2400" b="1" dirty="0">
                  <a:solidFill>
                    <a:srgbClr val="0070C0"/>
                  </a:solidFill>
                </a:rPr>
                <a:t>M</a:t>
              </a:r>
            </a:p>
          </p:txBody>
        </p:sp>
      </p:grpSp>
      <p:grpSp>
        <p:nvGrpSpPr>
          <p:cNvPr id="14" name="Group 13"/>
          <p:cNvGrpSpPr/>
          <p:nvPr/>
        </p:nvGrpSpPr>
        <p:grpSpPr>
          <a:xfrm>
            <a:off x="5562600" y="2081304"/>
            <a:ext cx="2133600" cy="296341"/>
            <a:chOff x="5562600" y="2246016"/>
            <a:chExt cx="2133600" cy="296341"/>
          </a:xfrm>
        </p:grpSpPr>
        <p:cxnSp>
          <p:nvCxnSpPr>
            <p:cNvPr id="15" name="Straight Connector 14"/>
            <p:cNvCxnSpPr/>
            <p:nvPr/>
          </p:nvCxnSpPr>
          <p:spPr>
            <a:xfrm>
              <a:off x="5562600" y="2261701"/>
              <a:ext cx="0" cy="280656"/>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7696200" y="2246016"/>
              <a:ext cx="0" cy="280656"/>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17" name="Group 16"/>
          <p:cNvGrpSpPr/>
          <p:nvPr/>
        </p:nvGrpSpPr>
        <p:grpSpPr>
          <a:xfrm>
            <a:off x="6472282" y="1352035"/>
            <a:ext cx="304800" cy="80779"/>
            <a:chOff x="6458317" y="1524000"/>
            <a:chExt cx="304800" cy="80779"/>
          </a:xfrm>
        </p:grpSpPr>
        <p:cxnSp>
          <p:nvCxnSpPr>
            <p:cNvPr id="18" name="Straight Connector 17"/>
            <p:cNvCxnSpPr/>
            <p:nvPr/>
          </p:nvCxnSpPr>
          <p:spPr>
            <a:xfrm flipH="1">
              <a:off x="6458317" y="1524000"/>
              <a:ext cx="304800"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a:off x="6458317" y="1604779"/>
              <a:ext cx="304800"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grpSp>
      <p:sp>
        <p:nvSpPr>
          <p:cNvPr id="20" name="Rounded Rectangle 19"/>
          <p:cNvSpPr/>
          <p:nvPr/>
        </p:nvSpPr>
        <p:spPr>
          <a:xfrm>
            <a:off x="5562600" y="3422904"/>
            <a:ext cx="3202201" cy="2215897"/>
          </a:xfrm>
          <a:prstGeom prst="round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ounded Rectangle 20"/>
          <p:cNvSpPr/>
          <p:nvPr/>
        </p:nvSpPr>
        <p:spPr>
          <a:xfrm>
            <a:off x="2665753" y="2804081"/>
            <a:ext cx="1906247" cy="914401"/>
          </a:xfrm>
          <a:prstGeom prst="round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22" name="TextBox 21"/>
              <p:cNvSpPr txBox="1"/>
              <p:nvPr/>
            </p:nvSpPr>
            <p:spPr>
              <a:xfrm>
                <a:off x="2673097" y="2919750"/>
                <a:ext cx="1905000" cy="646331"/>
              </a:xfrm>
              <a:prstGeom prst="rect">
                <a:avLst/>
              </a:prstGeom>
              <a:noFill/>
            </p:spPr>
            <p:txBody>
              <a:bodyPr wrap="square" rtlCol="0">
                <a:spAutoFit/>
              </a:bodyPr>
              <a:lstStyle/>
              <a:p>
                <a:pPr algn="ctr"/>
                <a:r>
                  <a:rPr lang="en-US" b="1" dirty="0">
                    <a:solidFill>
                      <a:srgbClr val="0070C0"/>
                    </a:solidFill>
                    <a:ea typeface="Cambria Math"/>
                  </a:rPr>
                  <a:t>Reflexive Prop.</a:t>
                </a:r>
              </a:p>
              <a:p>
                <a:pPr/>
                <a14:m>
                  <m:oMathPara xmlns:m="http://schemas.openxmlformats.org/officeDocument/2006/math">
                    <m:oMathParaPr>
                      <m:jc m:val="centerGroup"/>
                    </m:oMathParaPr>
                    <m:oMath xmlns:m="http://schemas.openxmlformats.org/officeDocument/2006/math">
                      <m:acc>
                        <m:accPr>
                          <m:chr m:val="̅"/>
                          <m:ctrlPr>
                            <a:rPr lang="en-US" b="1" i="1" smtClean="0">
                              <a:solidFill>
                                <a:srgbClr val="0070C0"/>
                              </a:solidFill>
                              <a:latin typeface="Cambria Math" panose="02040503050406030204" pitchFamily="18" charset="0"/>
                            </a:rPr>
                          </m:ctrlPr>
                        </m:accPr>
                        <m:e>
                          <m:r>
                            <a:rPr lang="en-US" b="1" i="1" smtClean="0">
                              <a:solidFill>
                                <a:srgbClr val="0070C0"/>
                              </a:solidFill>
                              <a:latin typeface="Cambria Math"/>
                            </a:rPr>
                            <m:t>𝑲𝑴</m:t>
                          </m:r>
                        </m:e>
                      </m:acc>
                      <m:r>
                        <a:rPr lang="en-US" b="1" i="1" smtClean="0">
                          <a:solidFill>
                            <a:srgbClr val="0070C0"/>
                          </a:solidFill>
                          <a:latin typeface="Cambria Math"/>
                          <a:ea typeface="Cambria Math"/>
                        </a:rPr>
                        <m:t>≅</m:t>
                      </m:r>
                      <m:acc>
                        <m:accPr>
                          <m:chr m:val="̅"/>
                          <m:ctrlPr>
                            <a:rPr lang="en-US" b="1" i="1" smtClean="0">
                              <a:solidFill>
                                <a:srgbClr val="0070C0"/>
                              </a:solidFill>
                              <a:latin typeface="Cambria Math" panose="02040503050406030204" pitchFamily="18" charset="0"/>
                              <a:ea typeface="Cambria Math"/>
                            </a:rPr>
                          </m:ctrlPr>
                        </m:accPr>
                        <m:e>
                          <m:r>
                            <a:rPr lang="en-US" b="1" i="1" smtClean="0">
                              <a:solidFill>
                                <a:srgbClr val="0070C0"/>
                              </a:solidFill>
                              <a:latin typeface="Cambria Math"/>
                              <a:ea typeface="Cambria Math"/>
                            </a:rPr>
                            <m:t>𝑲𝑴</m:t>
                          </m:r>
                        </m:e>
                      </m:acc>
                    </m:oMath>
                  </m:oMathPara>
                </a14:m>
                <a:endParaRPr lang="en-US" dirty="0">
                  <a:solidFill>
                    <a:srgbClr val="0070C0"/>
                  </a:solidFill>
                </a:endParaRPr>
              </a:p>
            </p:txBody>
          </p:sp>
        </mc:Choice>
        <mc:Fallback xmlns="">
          <p:sp>
            <p:nvSpPr>
              <p:cNvPr id="22" name="TextBox 21"/>
              <p:cNvSpPr txBox="1">
                <a:spLocks noRot="1" noChangeAspect="1" noMove="1" noResize="1" noEditPoints="1" noAdjustHandles="1" noChangeArrowheads="1" noChangeShapeType="1" noTextEdit="1"/>
              </p:cNvSpPr>
              <p:nvPr/>
            </p:nvSpPr>
            <p:spPr>
              <a:xfrm>
                <a:off x="2673097" y="2919750"/>
                <a:ext cx="1905000" cy="646331"/>
              </a:xfrm>
              <a:prstGeom prst="rect">
                <a:avLst/>
              </a:prstGeom>
              <a:blipFill rotWithShape="1">
                <a:blip r:embed="rId4"/>
                <a:stretch>
                  <a:fillRect l="-1282" t="-4717" r="-962"/>
                </a:stretch>
              </a:blipFill>
            </p:spPr>
            <p:txBody>
              <a:bodyPr/>
              <a:lstStyle/>
              <a:p>
                <a:r>
                  <a:rPr lang="en-US">
                    <a:noFill/>
                  </a:rPr>
                  <a:t> </a:t>
                </a:r>
              </a:p>
            </p:txBody>
          </p:sp>
        </mc:Fallback>
      </mc:AlternateContent>
      <p:sp>
        <p:nvSpPr>
          <p:cNvPr id="23" name="Rounded Rectangle 22"/>
          <p:cNvSpPr/>
          <p:nvPr/>
        </p:nvSpPr>
        <p:spPr>
          <a:xfrm>
            <a:off x="2673097" y="4023282"/>
            <a:ext cx="1906248" cy="914401"/>
          </a:xfrm>
          <a:prstGeom prst="round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p:cNvSpPr/>
          <p:nvPr/>
        </p:nvSpPr>
        <p:spPr>
          <a:xfrm>
            <a:off x="2676145" y="5166279"/>
            <a:ext cx="1903200" cy="914401"/>
          </a:xfrm>
          <a:prstGeom prst="round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25" name="TextBox 24"/>
              <p:cNvSpPr txBox="1"/>
              <p:nvPr/>
            </p:nvSpPr>
            <p:spPr>
              <a:xfrm>
                <a:off x="2673097" y="4157316"/>
                <a:ext cx="1906248" cy="615553"/>
              </a:xfrm>
              <a:prstGeom prst="rect">
                <a:avLst/>
              </a:prstGeom>
              <a:noFill/>
            </p:spPr>
            <p:txBody>
              <a:bodyPr wrap="square" rtlCol="0">
                <a:spAutoFit/>
              </a:bodyPr>
              <a:lstStyle/>
              <a:p>
                <a:pPr algn="ctr"/>
                <a:r>
                  <a:rPr lang="en-US" sz="1600" b="1" dirty="0">
                    <a:solidFill>
                      <a:srgbClr val="0070C0"/>
                    </a:solidFill>
                    <a:ea typeface="Cambria Math"/>
                  </a:rPr>
                  <a:t>Given:</a:t>
                </a:r>
              </a:p>
              <a:p>
                <a:pPr/>
                <a14:m>
                  <m:oMathPara xmlns:m="http://schemas.openxmlformats.org/officeDocument/2006/math">
                    <m:oMathParaPr>
                      <m:jc m:val="centerGroup"/>
                    </m:oMathParaPr>
                    <m:oMath xmlns:m="http://schemas.openxmlformats.org/officeDocument/2006/math">
                      <m:r>
                        <a:rPr lang="en-US" b="1" i="1" smtClean="0">
                          <a:solidFill>
                            <a:srgbClr val="0070C0"/>
                          </a:solidFill>
                          <a:latin typeface="Cambria Math"/>
                          <a:ea typeface="Cambria Math"/>
                        </a:rPr>
                        <m:t>∠</m:t>
                      </m:r>
                      <m:r>
                        <a:rPr lang="en-US" b="1" i="1" smtClean="0">
                          <a:solidFill>
                            <a:srgbClr val="0070C0"/>
                          </a:solidFill>
                          <a:latin typeface="Cambria Math"/>
                          <a:ea typeface="Cambria Math"/>
                        </a:rPr>
                        <m:t>𝑱𝑲𝑴</m:t>
                      </m:r>
                      <m:r>
                        <a:rPr lang="en-US" b="1" i="1" smtClean="0">
                          <a:solidFill>
                            <a:srgbClr val="0070C0"/>
                          </a:solidFill>
                          <a:latin typeface="Cambria Math"/>
                          <a:ea typeface="Cambria Math"/>
                        </a:rPr>
                        <m:t>≅∠</m:t>
                      </m:r>
                      <m:r>
                        <a:rPr lang="en-US" b="1" i="1" smtClean="0">
                          <a:solidFill>
                            <a:srgbClr val="0070C0"/>
                          </a:solidFill>
                          <a:latin typeface="Cambria Math"/>
                          <a:ea typeface="Cambria Math"/>
                        </a:rPr>
                        <m:t>𝑳𝑲𝑴</m:t>
                      </m:r>
                    </m:oMath>
                  </m:oMathPara>
                </a14:m>
                <a:endParaRPr lang="en-US" dirty="0">
                  <a:solidFill>
                    <a:srgbClr val="0070C0"/>
                  </a:solidFill>
                </a:endParaRPr>
              </a:p>
            </p:txBody>
          </p:sp>
        </mc:Choice>
        <mc:Fallback xmlns="">
          <p:sp>
            <p:nvSpPr>
              <p:cNvPr id="25" name="TextBox 24"/>
              <p:cNvSpPr txBox="1">
                <a:spLocks noRot="1" noChangeAspect="1" noMove="1" noResize="1" noEditPoints="1" noAdjustHandles="1" noChangeArrowheads="1" noChangeShapeType="1" noTextEdit="1"/>
              </p:cNvSpPr>
              <p:nvPr/>
            </p:nvSpPr>
            <p:spPr>
              <a:xfrm>
                <a:off x="2673097" y="4157316"/>
                <a:ext cx="1906248" cy="615553"/>
              </a:xfrm>
              <a:prstGeom prst="rect">
                <a:avLst/>
              </a:prstGeom>
              <a:blipFill rotWithShape="1">
                <a:blip r:embed="rId5"/>
                <a:stretch>
                  <a:fillRect t="-2970" b="-594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6" name="TextBox 25"/>
              <p:cNvSpPr txBox="1"/>
              <p:nvPr/>
            </p:nvSpPr>
            <p:spPr>
              <a:xfrm>
                <a:off x="85343" y="5130619"/>
                <a:ext cx="2048257" cy="1193981"/>
              </a:xfrm>
              <a:prstGeom prst="rect">
                <a:avLst/>
              </a:prstGeom>
              <a:noFill/>
            </p:spPr>
            <p:txBody>
              <a:bodyPr wrap="square" rtlCol="0">
                <a:spAutoFit/>
              </a:bodyPr>
              <a:lstStyle/>
              <a:p>
                <a:pPr algn="ctr"/>
                <a:r>
                  <a:rPr lang="en-US" b="1" dirty="0">
                    <a:solidFill>
                      <a:srgbClr val="0070C0"/>
                    </a:solidFill>
                    <a:ea typeface="Cambria Math"/>
                  </a:rPr>
                  <a:t>Given:</a:t>
                </a:r>
              </a:p>
              <a:p>
                <a:pPr/>
                <a14:m>
                  <m:oMathPara xmlns:m="http://schemas.openxmlformats.org/officeDocument/2006/math">
                    <m:oMathParaPr>
                      <m:jc m:val="centerGroup"/>
                    </m:oMathParaPr>
                    <m:oMath xmlns:m="http://schemas.openxmlformats.org/officeDocument/2006/math">
                      <m:r>
                        <m:rPr>
                          <m:nor/>
                        </m:rPr>
                        <a:rPr lang="en-US" dirty="0" smtClean="0">
                          <a:solidFill>
                            <a:srgbClr val="0070C0"/>
                          </a:solidFill>
                        </a:rPr>
                        <m:t>K</m:t>
                      </m:r>
                      <m:r>
                        <m:rPr>
                          <m:nor/>
                        </m:rPr>
                        <a:rPr lang="en-US" dirty="0" smtClean="0">
                          <a:solidFill>
                            <a:srgbClr val="0070C0"/>
                          </a:solidFill>
                        </a:rPr>
                        <m:t> </m:t>
                      </m:r>
                      <m:r>
                        <m:rPr>
                          <m:nor/>
                        </m:rPr>
                        <a:rPr lang="en-US" dirty="0" smtClean="0">
                          <a:solidFill>
                            <a:srgbClr val="0070C0"/>
                          </a:solidFill>
                        </a:rPr>
                        <m:t>is</m:t>
                      </m:r>
                      <m:r>
                        <m:rPr>
                          <m:nor/>
                        </m:rPr>
                        <a:rPr lang="en-US" dirty="0" smtClean="0">
                          <a:solidFill>
                            <a:srgbClr val="0070C0"/>
                          </a:solidFill>
                        </a:rPr>
                        <m:t> </m:t>
                      </m:r>
                      <m:r>
                        <m:rPr>
                          <m:nor/>
                        </m:rPr>
                        <a:rPr lang="en-US" dirty="0" smtClean="0">
                          <a:solidFill>
                            <a:srgbClr val="0070C0"/>
                          </a:solidFill>
                        </a:rPr>
                        <m:t>the</m:t>
                      </m:r>
                      <m:r>
                        <m:rPr>
                          <m:nor/>
                        </m:rPr>
                        <a:rPr lang="en-US" dirty="0" smtClean="0">
                          <a:solidFill>
                            <a:srgbClr val="0070C0"/>
                          </a:solidFill>
                        </a:rPr>
                        <m:t> </m:t>
                      </m:r>
                    </m:oMath>
                  </m:oMathPara>
                </a14:m>
                <a:endParaRPr lang="en-US" dirty="0">
                  <a:solidFill>
                    <a:srgbClr val="0070C0"/>
                  </a:solidFill>
                </a:endParaRPr>
              </a:p>
              <a:p>
                <a:pPr/>
                <a14:m>
                  <m:oMathPara xmlns:m="http://schemas.openxmlformats.org/officeDocument/2006/math">
                    <m:oMathParaPr>
                      <m:jc m:val="centerGroup"/>
                    </m:oMathParaPr>
                    <m:oMath xmlns:m="http://schemas.openxmlformats.org/officeDocument/2006/math">
                      <m:r>
                        <m:rPr>
                          <m:nor/>
                        </m:rPr>
                        <a:rPr lang="en-US" dirty="0" smtClean="0">
                          <a:solidFill>
                            <a:srgbClr val="0070C0"/>
                          </a:solidFill>
                        </a:rPr>
                        <m:t>midpoint</m:t>
                      </m:r>
                      <m:r>
                        <m:rPr>
                          <m:nor/>
                        </m:rPr>
                        <a:rPr lang="en-US" dirty="0" smtClean="0">
                          <a:solidFill>
                            <a:srgbClr val="0070C0"/>
                          </a:solidFill>
                        </a:rPr>
                        <m:t> </m:t>
                      </m:r>
                      <m:r>
                        <m:rPr>
                          <m:nor/>
                        </m:rPr>
                        <a:rPr lang="en-US" dirty="0" smtClean="0">
                          <a:solidFill>
                            <a:srgbClr val="0070C0"/>
                          </a:solidFill>
                        </a:rPr>
                        <m:t>of</m:t>
                      </m:r>
                      <m:r>
                        <m:rPr>
                          <m:nor/>
                        </m:rPr>
                        <a:rPr lang="en-US" dirty="0" smtClean="0">
                          <a:solidFill>
                            <a:srgbClr val="0070C0"/>
                          </a:solidFill>
                        </a:rPr>
                        <m:t> </m:t>
                      </m:r>
                      <m:acc>
                        <m:accPr>
                          <m:chr m:val="̅"/>
                          <m:ctrlPr>
                            <a:rPr lang="en-US" i="1">
                              <a:solidFill>
                                <a:srgbClr val="0070C0"/>
                              </a:solidFill>
                              <a:latin typeface="Cambria Math" panose="02040503050406030204" pitchFamily="18" charset="0"/>
                            </a:rPr>
                          </m:ctrlPr>
                        </m:accPr>
                        <m:e>
                          <m:r>
                            <a:rPr lang="en-US" i="1">
                              <a:solidFill>
                                <a:srgbClr val="0070C0"/>
                              </a:solidFill>
                              <a:latin typeface="Cambria Math"/>
                            </a:rPr>
                            <m:t>𝐽𝐿</m:t>
                          </m:r>
                        </m:e>
                      </m:acc>
                    </m:oMath>
                  </m:oMathPara>
                </a14:m>
                <a:endParaRPr lang="en-US" dirty="0"/>
              </a:p>
              <a:p>
                <a:endParaRPr lang="en-US" dirty="0">
                  <a:solidFill>
                    <a:srgbClr val="0070C0"/>
                  </a:solidFill>
                </a:endParaRPr>
              </a:p>
            </p:txBody>
          </p:sp>
        </mc:Choice>
        <mc:Fallback xmlns="">
          <p:sp>
            <p:nvSpPr>
              <p:cNvPr id="26" name="TextBox 25"/>
              <p:cNvSpPr txBox="1">
                <a:spLocks noRot="1" noChangeAspect="1" noMove="1" noResize="1" noEditPoints="1" noAdjustHandles="1" noChangeArrowheads="1" noChangeShapeType="1" noTextEdit="1"/>
              </p:cNvSpPr>
              <p:nvPr/>
            </p:nvSpPr>
            <p:spPr>
              <a:xfrm>
                <a:off x="85343" y="5130619"/>
                <a:ext cx="2048257" cy="1193981"/>
              </a:xfrm>
              <a:prstGeom prst="rect">
                <a:avLst/>
              </a:prstGeom>
              <a:blipFill rotWithShape="1">
                <a:blip r:embed="rId6"/>
                <a:stretch>
                  <a:fillRect t="-2551" r="-2976"/>
                </a:stretch>
              </a:blipFill>
            </p:spPr>
            <p:txBody>
              <a:bodyPr/>
              <a:lstStyle/>
              <a:p>
                <a:r>
                  <a:rPr lang="en-US">
                    <a:noFill/>
                  </a:rPr>
                  <a:t> </a:t>
                </a:r>
              </a:p>
            </p:txBody>
          </p:sp>
        </mc:Fallback>
      </mc:AlternateContent>
      <p:cxnSp>
        <p:nvCxnSpPr>
          <p:cNvPr id="27" name="Straight Arrow Connector 26"/>
          <p:cNvCxnSpPr/>
          <p:nvPr/>
        </p:nvCxnSpPr>
        <p:spPr>
          <a:xfrm>
            <a:off x="4572000" y="3261282"/>
            <a:ext cx="990600" cy="7620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4572000" y="4480482"/>
            <a:ext cx="99060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V="1">
            <a:off x="4572000" y="4861483"/>
            <a:ext cx="990600" cy="76199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0" name="TextBox 29"/>
              <p:cNvSpPr txBox="1"/>
              <p:nvPr/>
            </p:nvSpPr>
            <p:spPr>
              <a:xfrm>
                <a:off x="5470704" y="4031909"/>
                <a:ext cx="3385991" cy="1077218"/>
              </a:xfrm>
              <a:prstGeom prst="rect">
                <a:avLst/>
              </a:prstGeom>
              <a:noFill/>
            </p:spPr>
            <p:txBody>
              <a:bodyPr wrap="square" rtlCol="0">
                <a:spAutoFit/>
              </a:bodyPr>
              <a:lstStyle/>
              <a:p>
                <a:pPr algn="ctr"/>
                <a:r>
                  <a:rPr lang="en-US" sz="4000" b="1" dirty="0">
                    <a:solidFill>
                      <a:srgbClr val="0070C0"/>
                    </a:solidFill>
                    <a:ea typeface="Cambria Math"/>
                  </a:rPr>
                  <a:t>SAS</a:t>
                </a:r>
              </a:p>
              <a:p>
                <a:pPr/>
                <a14:m>
                  <m:oMathPara xmlns:m="http://schemas.openxmlformats.org/officeDocument/2006/math">
                    <m:oMathParaPr>
                      <m:jc m:val="centerGroup"/>
                    </m:oMathParaPr>
                    <m:oMath xmlns:m="http://schemas.openxmlformats.org/officeDocument/2006/math">
                      <m:r>
                        <a:rPr lang="en-US" sz="2400" i="1" smtClean="0">
                          <a:solidFill>
                            <a:srgbClr val="0070C0"/>
                          </a:solidFill>
                          <a:latin typeface="Cambria Math"/>
                          <a:ea typeface="Cambria Math"/>
                        </a:rPr>
                        <m:t>∆</m:t>
                      </m:r>
                      <m:r>
                        <a:rPr lang="en-US" sz="2400" b="0" i="1" smtClean="0">
                          <a:solidFill>
                            <a:srgbClr val="0070C0"/>
                          </a:solidFill>
                          <a:latin typeface="Cambria Math"/>
                          <a:ea typeface="Cambria Math"/>
                        </a:rPr>
                        <m:t>𝐽𝐾𝑀</m:t>
                      </m:r>
                      <m:r>
                        <a:rPr lang="en-US" sz="2400" i="1" smtClean="0">
                          <a:solidFill>
                            <a:srgbClr val="0070C0"/>
                          </a:solidFill>
                          <a:latin typeface="Cambria Math"/>
                          <a:ea typeface="Cambria Math"/>
                        </a:rPr>
                        <m:t>≅∆</m:t>
                      </m:r>
                      <m:r>
                        <a:rPr lang="en-US" sz="2400" b="0" i="1" smtClean="0">
                          <a:solidFill>
                            <a:srgbClr val="0070C0"/>
                          </a:solidFill>
                          <a:latin typeface="Cambria Math"/>
                          <a:ea typeface="Cambria Math"/>
                        </a:rPr>
                        <m:t>𝐿𝐾𝑀</m:t>
                      </m:r>
                    </m:oMath>
                  </m:oMathPara>
                </a14:m>
                <a:endParaRPr lang="en-US" sz="2400" dirty="0">
                  <a:solidFill>
                    <a:srgbClr val="0070C0"/>
                  </a:solidFill>
                </a:endParaRPr>
              </a:p>
            </p:txBody>
          </p:sp>
        </mc:Choice>
        <mc:Fallback xmlns="">
          <p:sp>
            <p:nvSpPr>
              <p:cNvPr id="30" name="TextBox 29"/>
              <p:cNvSpPr txBox="1">
                <a:spLocks noRot="1" noChangeAspect="1" noMove="1" noResize="1" noEditPoints="1" noAdjustHandles="1" noChangeArrowheads="1" noChangeShapeType="1" noTextEdit="1"/>
              </p:cNvSpPr>
              <p:nvPr/>
            </p:nvSpPr>
            <p:spPr>
              <a:xfrm>
                <a:off x="5470704" y="4031909"/>
                <a:ext cx="3385991" cy="1077218"/>
              </a:xfrm>
              <a:prstGeom prst="rect">
                <a:avLst/>
              </a:prstGeom>
              <a:blipFill rotWithShape="1">
                <a:blip r:embed="rId7"/>
                <a:stretch>
                  <a:fillRect t="-10169" b="-5650"/>
                </a:stretch>
              </a:blipFill>
            </p:spPr>
            <p:txBody>
              <a:bodyPr/>
              <a:lstStyle/>
              <a:p>
                <a:r>
                  <a:rPr lang="en-US">
                    <a:noFill/>
                  </a:rPr>
                  <a:t> </a:t>
                </a:r>
              </a:p>
            </p:txBody>
          </p:sp>
        </mc:Fallback>
      </mc:AlternateContent>
      <p:sp>
        <p:nvSpPr>
          <p:cNvPr id="31" name="Rounded Rectangle 30"/>
          <p:cNvSpPr/>
          <p:nvPr/>
        </p:nvSpPr>
        <p:spPr>
          <a:xfrm>
            <a:off x="161543" y="5166280"/>
            <a:ext cx="1903200" cy="914401"/>
          </a:xfrm>
          <a:prstGeom prst="round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5" name="Straight Arrow Connector 34"/>
          <p:cNvCxnSpPr>
            <a:endCxn id="24" idx="1"/>
          </p:cNvCxnSpPr>
          <p:nvPr/>
        </p:nvCxnSpPr>
        <p:spPr>
          <a:xfrm flipV="1">
            <a:off x="2064743" y="5623480"/>
            <a:ext cx="611402" cy="1532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7" name="TextBox 36"/>
              <p:cNvSpPr txBox="1"/>
              <p:nvPr/>
            </p:nvSpPr>
            <p:spPr>
              <a:xfrm>
                <a:off x="2518546" y="5242481"/>
                <a:ext cx="2205854" cy="646331"/>
              </a:xfrm>
              <a:prstGeom prst="rect">
                <a:avLst/>
              </a:prstGeom>
              <a:noFill/>
            </p:spPr>
            <p:txBody>
              <a:bodyPr wrap="square" rtlCol="0">
                <a:spAutoFit/>
              </a:bodyPr>
              <a:lstStyle/>
              <a:p>
                <a:pPr algn="ctr"/>
                <a:r>
                  <a:rPr lang="en-US" b="1" dirty="0">
                    <a:solidFill>
                      <a:srgbClr val="0070C0"/>
                    </a:solidFill>
                    <a:ea typeface="Cambria Math"/>
                  </a:rPr>
                  <a:t>Def. of midpoint:</a:t>
                </a:r>
              </a:p>
              <a:p>
                <a:pPr/>
                <a14:m>
                  <m:oMathPara xmlns:m="http://schemas.openxmlformats.org/officeDocument/2006/math">
                    <m:oMathParaPr>
                      <m:jc m:val="centerGroup"/>
                    </m:oMathParaPr>
                    <m:oMath xmlns:m="http://schemas.openxmlformats.org/officeDocument/2006/math">
                      <m:acc>
                        <m:accPr>
                          <m:chr m:val="̅"/>
                          <m:ctrlPr>
                            <a:rPr lang="en-US" b="1" i="1" smtClean="0">
                              <a:solidFill>
                                <a:srgbClr val="0070C0"/>
                              </a:solidFill>
                              <a:latin typeface="Cambria Math" panose="02040503050406030204" pitchFamily="18" charset="0"/>
                            </a:rPr>
                          </m:ctrlPr>
                        </m:accPr>
                        <m:e>
                          <m:r>
                            <a:rPr lang="en-US" b="1" i="1" smtClean="0">
                              <a:solidFill>
                                <a:srgbClr val="0070C0"/>
                              </a:solidFill>
                              <a:latin typeface="Cambria Math"/>
                            </a:rPr>
                            <m:t>𝑱𝑲</m:t>
                          </m:r>
                        </m:e>
                      </m:acc>
                      <m:r>
                        <a:rPr lang="en-US" b="1" i="1" smtClean="0">
                          <a:solidFill>
                            <a:srgbClr val="0070C0"/>
                          </a:solidFill>
                          <a:latin typeface="Cambria Math"/>
                          <a:ea typeface="Cambria Math"/>
                        </a:rPr>
                        <m:t>≅</m:t>
                      </m:r>
                      <m:acc>
                        <m:accPr>
                          <m:chr m:val="̅"/>
                          <m:ctrlPr>
                            <a:rPr lang="en-US" b="1" i="1" smtClean="0">
                              <a:solidFill>
                                <a:srgbClr val="0070C0"/>
                              </a:solidFill>
                              <a:latin typeface="Cambria Math" panose="02040503050406030204" pitchFamily="18" charset="0"/>
                              <a:ea typeface="Cambria Math"/>
                            </a:rPr>
                          </m:ctrlPr>
                        </m:accPr>
                        <m:e>
                          <m:r>
                            <a:rPr lang="en-US" b="1" i="1" smtClean="0">
                              <a:solidFill>
                                <a:srgbClr val="0070C0"/>
                              </a:solidFill>
                              <a:latin typeface="Cambria Math"/>
                              <a:ea typeface="Cambria Math"/>
                            </a:rPr>
                            <m:t>𝑳𝑲</m:t>
                          </m:r>
                        </m:e>
                      </m:acc>
                    </m:oMath>
                  </m:oMathPara>
                </a14:m>
                <a:endParaRPr lang="en-US" dirty="0">
                  <a:solidFill>
                    <a:srgbClr val="0070C0"/>
                  </a:solidFill>
                </a:endParaRPr>
              </a:p>
            </p:txBody>
          </p:sp>
        </mc:Choice>
        <mc:Fallback xmlns="">
          <p:sp>
            <p:nvSpPr>
              <p:cNvPr id="37" name="TextBox 36"/>
              <p:cNvSpPr txBox="1">
                <a:spLocks noRot="1" noChangeAspect="1" noMove="1" noResize="1" noEditPoints="1" noAdjustHandles="1" noChangeArrowheads="1" noChangeShapeType="1" noTextEdit="1"/>
              </p:cNvSpPr>
              <p:nvPr/>
            </p:nvSpPr>
            <p:spPr>
              <a:xfrm>
                <a:off x="2518546" y="5242481"/>
                <a:ext cx="2205854" cy="646331"/>
              </a:xfrm>
              <a:prstGeom prst="rect">
                <a:avLst/>
              </a:prstGeom>
              <a:blipFill rotWithShape="1">
                <a:blip r:embed="rId8"/>
                <a:stretch>
                  <a:fillRect t="-4717" b="-5660"/>
                </a:stretch>
              </a:blipFill>
            </p:spPr>
            <p:txBody>
              <a:bodyPr/>
              <a:lstStyle/>
              <a:p>
                <a:r>
                  <a:rPr lang="en-US">
                    <a:noFill/>
                  </a:rPr>
                  <a:t> </a:t>
                </a:r>
              </a:p>
            </p:txBody>
          </p:sp>
        </mc:Fallback>
      </mc:AlternateContent>
    </p:spTree>
    <p:extLst>
      <p:ext uri="{BB962C8B-B14F-4D97-AF65-F5344CB8AC3E}">
        <p14:creationId xmlns:p14="http://schemas.microsoft.com/office/powerpoint/2010/main" val="4181939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anim calcmode="lin" valueType="num">
                                      <p:cBhvr additive="base">
                                        <p:cTn id="19" dur="500" fill="hold"/>
                                        <p:tgtEl>
                                          <p:spTgt spid="22"/>
                                        </p:tgtEl>
                                        <p:attrNameLst>
                                          <p:attrName>ppt_x</p:attrName>
                                        </p:attrNameLst>
                                      </p:cBhvr>
                                      <p:tavLst>
                                        <p:tav tm="0">
                                          <p:val>
                                            <p:strVal val="#ppt_x"/>
                                          </p:val>
                                        </p:tav>
                                        <p:tav tm="100000">
                                          <p:val>
                                            <p:strVal val="#ppt_x"/>
                                          </p:val>
                                        </p:tav>
                                      </p:tavLst>
                                    </p:anim>
                                    <p:anim calcmode="lin" valueType="num">
                                      <p:cBhvr additive="base">
                                        <p:cTn id="20" dur="500" fill="hold"/>
                                        <p:tgtEl>
                                          <p:spTgt spid="22"/>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1"/>
                                        </p:tgtEl>
                                        <p:attrNameLst>
                                          <p:attrName>style.visibility</p:attrName>
                                        </p:attrNameLst>
                                      </p:cBhvr>
                                      <p:to>
                                        <p:strVal val="visible"/>
                                      </p:to>
                                    </p:set>
                                    <p:anim calcmode="lin" valueType="num">
                                      <p:cBhvr additive="base">
                                        <p:cTn id="23" dur="500" fill="hold"/>
                                        <p:tgtEl>
                                          <p:spTgt spid="21"/>
                                        </p:tgtEl>
                                        <p:attrNameLst>
                                          <p:attrName>ppt_x</p:attrName>
                                        </p:attrNameLst>
                                      </p:cBhvr>
                                      <p:tavLst>
                                        <p:tav tm="0">
                                          <p:val>
                                            <p:strVal val="#ppt_x"/>
                                          </p:val>
                                        </p:tav>
                                        <p:tav tm="100000">
                                          <p:val>
                                            <p:strVal val="#ppt_x"/>
                                          </p:val>
                                        </p:tav>
                                      </p:tavLst>
                                    </p:anim>
                                    <p:anim calcmode="lin" valueType="num">
                                      <p:cBhvr additive="base">
                                        <p:cTn id="24"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5"/>
                                        </p:tgtEl>
                                        <p:attrNameLst>
                                          <p:attrName>style.visibility</p:attrName>
                                        </p:attrNameLst>
                                      </p:cBhvr>
                                      <p:to>
                                        <p:strVal val="visible"/>
                                      </p:to>
                                    </p:set>
                                    <p:anim calcmode="lin" valueType="num">
                                      <p:cBhvr additive="base">
                                        <p:cTn id="29" dur="500" fill="hold"/>
                                        <p:tgtEl>
                                          <p:spTgt spid="25"/>
                                        </p:tgtEl>
                                        <p:attrNameLst>
                                          <p:attrName>ppt_x</p:attrName>
                                        </p:attrNameLst>
                                      </p:cBhvr>
                                      <p:tavLst>
                                        <p:tav tm="0">
                                          <p:val>
                                            <p:strVal val="#ppt_x"/>
                                          </p:val>
                                        </p:tav>
                                        <p:tav tm="100000">
                                          <p:val>
                                            <p:strVal val="#ppt_x"/>
                                          </p:val>
                                        </p:tav>
                                      </p:tavLst>
                                    </p:anim>
                                    <p:anim calcmode="lin" valueType="num">
                                      <p:cBhvr additive="base">
                                        <p:cTn id="30" dur="500" fill="hold"/>
                                        <p:tgtEl>
                                          <p:spTgt spid="25"/>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23"/>
                                        </p:tgtEl>
                                        <p:attrNameLst>
                                          <p:attrName>style.visibility</p:attrName>
                                        </p:attrNameLst>
                                      </p:cBhvr>
                                      <p:to>
                                        <p:strVal val="visible"/>
                                      </p:to>
                                    </p:set>
                                    <p:anim calcmode="lin" valueType="num">
                                      <p:cBhvr additive="base">
                                        <p:cTn id="33" dur="500" fill="hold"/>
                                        <p:tgtEl>
                                          <p:spTgt spid="23"/>
                                        </p:tgtEl>
                                        <p:attrNameLst>
                                          <p:attrName>ppt_x</p:attrName>
                                        </p:attrNameLst>
                                      </p:cBhvr>
                                      <p:tavLst>
                                        <p:tav tm="0">
                                          <p:val>
                                            <p:strVal val="#ppt_x"/>
                                          </p:val>
                                        </p:tav>
                                        <p:tav tm="100000">
                                          <p:val>
                                            <p:strVal val="#ppt_x"/>
                                          </p:val>
                                        </p:tav>
                                      </p:tavLst>
                                    </p:anim>
                                    <p:anim calcmode="lin" valueType="num">
                                      <p:cBhvr additive="base">
                                        <p:cTn id="34"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26"/>
                                        </p:tgtEl>
                                        <p:attrNameLst>
                                          <p:attrName>style.visibility</p:attrName>
                                        </p:attrNameLst>
                                      </p:cBhvr>
                                      <p:to>
                                        <p:strVal val="visible"/>
                                      </p:to>
                                    </p:set>
                                    <p:anim calcmode="lin" valueType="num">
                                      <p:cBhvr additive="base">
                                        <p:cTn id="39" dur="500" fill="hold"/>
                                        <p:tgtEl>
                                          <p:spTgt spid="26"/>
                                        </p:tgtEl>
                                        <p:attrNameLst>
                                          <p:attrName>ppt_x</p:attrName>
                                        </p:attrNameLst>
                                      </p:cBhvr>
                                      <p:tavLst>
                                        <p:tav tm="0">
                                          <p:val>
                                            <p:strVal val="#ppt_x"/>
                                          </p:val>
                                        </p:tav>
                                        <p:tav tm="100000">
                                          <p:val>
                                            <p:strVal val="#ppt_x"/>
                                          </p:val>
                                        </p:tav>
                                      </p:tavLst>
                                    </p:anim>
                                    <p:anim calcmode="lin" valueType="num">
                                      <p:cBhvr additive="base">
                                        <p:cTn id="40" dur="500" fill="hold"/>
                                        <p:tgtEl>
                                          <p:spTgt spid="26"/>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1"/>
                                        </p:tgtEl>
                                        <p:attrNameLst>
                                          <p:attrName>style.visibility</p:attrName>
                                        </p:attrNameLst>
                                      </p:cBhvr>
                                      <p:to>
                                        <p:strVal val="visible"/>
                                      </p:to>
                                    </p:set>
                                    <p:anim calcmode="lin" valueType="num">
                                      <p:cBhvr additive="base">
                                        <p:cTn id="43" dur="500" fill="hold"/>
                                        <p:tgtEl>
                                          <p:spTgt spid="31"/>
                                        </p:tgtEl>
                                        <p:attrNameLst>
                                          <p:attrName>ppt_x</p:attrName>
                                        </p:attrNameLst>
                                      </p:cBhvr>
                                      <p:tavLst>
                                        <p:tav tm="0">
                                          <p:val>
                                            <p:strVal val="#ppt_x"/>
                                          </p:val>
                                        </p:tav>
                                        <p:tav tm="100000">
                                          <p:val>
                                            <p:strVal val="#ppt_x"/>
                                          </p:val>
                                        </p:tav>
                                      </p:tavLst>
                                    </p:anim>
                                    <p:anim calcmode="lin" valueType="num">
                                      <p:cBhvr additive="base">
                                        <p:cTn id="44"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grpId="0" nodeType="clickEffect">
                                  <p:stCondLst>
                                    <p:cond delay="0"/>
                                  </p:stCondLst>
                                  <p:childTnLst>
                                    <p:set>
                                      <p:cBhvr>
                                        <p:cTn id="48" dur="1" fill="hold">
                                          <p:stCondLst>
                                            <p:cond delay="0"/>
                                          </p:stCondLst>
                                        </p:cTn>
                                        <p:tgtEl>
                                          <p:spTgt spid="37"/>
                                        </p:tgtEl>
                                        <p:attrNameLst>
                                          <p:attrName>style.visibility</p:attrName>
                                        </p:attrNameLst>
                                      </p:cBhvr>
                                      <p:to>
                                        <p:strVal val="visible"/>
                                      </p:to>
                                    </p:set>
                                    <p:animEffect transition="in" filter="wipe(down)">
                                      <p:cBhvr>
                                        <p:cTn id="49" dur="500"/>
                                        <p:tgtEl>
                                          <p:spTgt spid="37"/>
                                        </p:tgtEl>
                                      </p:cBhvr>
                                    </p:animEffect>
                                  </p:childTnLst>
                                </p:cTn>
                              </p:par>
                              <p:par>
                                <p:cTn id="50" presetID="22" presetClass="entr" presetSubtype="4" fill="hold" nodeType="withEffect">
                                  <p:stCondLst>
                                    <p:cond delay="0"/>
                                  </p:stCondLst>
                                  <p:childTnLst>
                                    <p:set>
                                      <p:cBhvr>
                                        <p:cTn id="51" dur="1" fill="hold">
                                          <p:stCondLst>
                                            <p:cond delay="0"/>
                                          </p:stCondLst>
                                        </p:cTn>
                                        <p:tgtEl>
                                          <p:spTgt spid="35"/>
                                        </p:tgtEl>
                                        <p:attrNameLst>
                                          <p:attrName>style.visibility</p:attrName>
                                        </p:attrNameLst>
                                      </p:cBhvr>
                                      <p:to>
                                        <p:strVal val="visible"/>
                                      </p:to>
                                    </p:set>
                                    <p:animEffect transition="in" filter="wipe(down)">
                                      <p:cBhvr>
                                        <p:cTn id="52" dur="500"/>
                                        <p:tgtEl>
                                          <p:spTgt spid="35"/>
                                        </p:tgtEl>
                                      </p:cBhvr>
                                    </p:animEffect>
                                  </p:childTnLst>
                                </p:cTn>
                              </p:par>
                              <p:par>
                                <p:cTn id="53" presetID="22" presetClass="entr" presetSubtype="4" fill="hold" grpId="0" nodeType="withEffect">
                                  <p:stCondLst>
                                    <p:cond delay="0"/>
                                  </p:stCondLst>
                                  <p:childTnLst>
                                    <p:set>
                                      <p:cBhvr>
                                        <p:cTn id="54" dur="1" fill="hold">
                                          <p:stCondLst>
                                            <p:cond delay="0"/>
                                          </p:stCondLst>
                                        </p:cTn>
                                        <p:tgtEl>
                                          <p:spTgt spid="24"/>
                                        </p:tgtEl>
                                        <p:attrNameLst>
                                          <p:attrName>style.visibility</p:attrName>
                                        </p:attrNameLst>
                                      </p:cBhvr>
                                      <p:to>
                                        <p:strVal val="visible"/>
                                      </p:to>
                                    </p:set>
                                    <p:animEffect transition="in" filter="wipe(down)">
                                      <p:cBhvr>
                                        <p:cTn id="55" dur="500"/>
                                        <p:tgtEl>
                                          <p:spTgt spid="24"/>
                                        </p:tgtEl>
                                      </p:cBhvr>
                                    </p:animEffect>
                                  </p:childTnLst>
                                </p:cTn>
                              </p:par>
                            </p:childTnLst>
                          </p:cTn>
                        </p:par>
                      </p:childTnLst>
                    </p:cTn>
                  </p:par>
                  <p:par>
                    <p:cTn id="56" fill="hold">
                      <p:stCondLst>
                        <p:cond delay="indefinite"/>
                      </p:stCondLst>
                      <p:childTnLst>
                        <p:par>
                          <p:cTn id="57" fill="hold">
                            <p:stCondLst>
                              <p:cond delay="0"/>
                            </p:stCondLst>
                            <p:childTnLst>
                              <p:par>
                                <p:cTn id="58" presetID="16" presetClass="entr" presetSubtype="21" fill="hold" nodeType="clickEffect">
                                  <p:stCondLst>
                                    <p:cond delay="0"/>
                                  </p:stCondLst>
                                  <p:childTnLst>
                                    <p:set>
                                      <p:cBhvr>
                                        <p:cTn id="59" dur="1" fill="hold">
                                          <p:stCondLst>
                                            <p:cond delay="0"/>
                                          </p:stCondLst>
                                        </p:cTn>
                                        <p:tgtEl>
                                          <p:spTgt spid="27"/>
                                        </p:tgtEl>
                                        <p:attrNameLst>
                                          <p:attrName>style.visibility</p:attrName>
                                        </p:attrNameLst>
                                      </p:cBhvr>
                                      <p:to>
                                        <p:strVal val="visible"/>
                                      </p:to>
                                    </p:set>
                                    <p:animEffect transition="in" filter="barn(inVertical)">
                                      <p:cBhvr>
                                        <p:cTn id="60" dur="500"/>
                                        <p:tgtEl>
                                          <p:spTgt spid="27"/>
                                        </p:tgtEl>
                                      </p:cBhvr>
                                    </p:animEffect>
                                  </p:childTnLst>
                                </p:cTn>
                              </p:par>
                              <p:par>
                                <p:cTn id="61" presetID="16" presetClass="entr" presetSubtype="21" fill="hold" nodeType="withEffect">
                                  <p:stCondLst>
                                    <p:cond delay="0"/>
                                  </p:stCondLst>
                                  <p:childTnLst>
                                    <p:set>
                                      <p:cBhvr>
                                        <p:cTn id="62" dur="1" fill="hold">
                                          <p:stCondLst>
                                            <p:cond delay="0"/>
                                          </p:stCondLst>
                                        </p:cTn>
                                        <p:tgtEl>
                                          <p:spTgt spid="28"/>
                                        </p:tgtEl>
                                        <p:attrNameLst>
                                          <p:attrName>style.visibility</p:attrName>
                                        </p:attrNameLst>
                                      </p:cBhvr>
                                      <p:to>
                                        <p:strVal val="visible"/>
                                      </p:to>
                                    </p:set>
                                    <p:animEffect transition="in" filter="barn(inVertical)">
                                      <p:cBhvr>
                                        <p:cTn id="63" dur="500"/>
                                        <p:tgtEl>
                                          <p:spTgt spid="28"/>
                                        </p:tgtEl>
                                      </p:cBhvr>
                                    </p:animEffect>
                                  </p:childTnLst>
                                </p:cTn>
                              </p:par>
                              <p:par>
                                <p:cTn id="64" presetID="16" presetClass="entr" presetSubtype="21" fill="hold" nodeType="withEffect">
                                  <p:stCondLst>
                                    <p:cond delay="0"/>
                                  </p:stCondLst>
                                  <p:childTnLst>
                                    <p:set>
                                      <p:cBhvr>
                                        <p:cTn id="65" dur="1" fill="hold">
                                          <p:stCondLst>
                                            <p:cond delay="0"/>
                                          </p:stCondLst>
                                        </p:cTn>
                                        <p:tgtEl>
                                          <p:spTgt spid="29"/>
                                        </p:tgtEl>
                                        <p:attrNameLst>
                                          <p:attrName>style.visibility</p:attrName>
                                        </p:attrNameLst>
                                      </p:cBhvr>
                                      <p:to>
                                        <p:strVal val="visible"/>
                                      </p:to>
                                    </p:set>
                                    <p:animEffect transition="in" filter="barn(inVertical)">
                                      <p:cBhvr>
                                        <p:cTn id="66" dur="500"/>
                                        <p:tgtEl>
                                          <p:spTgt spid="29"/>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20"/>
                                        </p:tgtEl>
                                        <p:attrNameLst>
                                          <p:attrName>style.visibility</p:attrName>
                                        </p:attrNameLst>
                                      </p:cBhvr>
                                      <p:to>
                                        <p:strVal val="visible"/>
                                      </p:to>
                                    </p:set>
                                    <p:animEffect transition="in" filter="fade">
                                      <p:cBhvr>
                                        <p:cTn id="71" dur="500"/>
                                        <p:tgtEl>
                                          <p:spTgt spid="20"/>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30"/>
                                        </p:tgtEl>
                                        <p:attrNameLst>
                                          <p:attrName>style.visibility</p:attrName>
                                        </p:attrNameLst>
                                      </p:cBhvr>
                                      <p:to>
                                        <p:strVal val="visible"/>
                                      </p:to>
                                    </p:set>
                                    <p:animEffect transition="in" filter="fade">
                                      <p:cBhvr>
                                        <p:cTn id="74"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p:bldP spid="23" grpId="0" animBg="1"/>
      <p:bldP spid="24" grpId="0" animBg="1"/>
      <p:bldP spid="25" grpId="0"/>
      <p:bldP spid="26" grpId="0"/>
      <p:bldP spid="30" grpId="0"/>
      <p:bldP spid="31" grpId="0" animBg="1"/>
      <p:bldP spid="37"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On your giant whiteboards, write a proof:</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0" indent="0">
                  <a:buNone/>
                </a:pPr>
                <a:r>
                  <a:rPr lang="en-US" dirty="0"/>
                  <a:t>Given: </a:t>
                </a:r>
                <a14:m>
                  <m:oMath xmlns:m="http://schemas.openxmlformats.org/officeDocument/2006/math">
                    <m:acc>
                      <m:accPr>
                        <m:chr m:val="̅"/>
                        <m:ctrlPr>
                          <a:rPr lang="en-US" b="1" i="1" smtClean="0">
                            <a:latin typeface="Cambria Math" panose="02040503050406030204" pitchFamily="18" charset="0"/>
                          </a:rPr>
                        </m:ctrlPr>
                      </m:accPr>
                      <m:e>
                        <m:r>
                          <a:rPr lang="en-US" b="1" i="1" smtClean="0">
                            <a:latin typeface="Cambria Math"/>
                          </a:rPr>
                          <m:t>𝑸𝑹</m:t>
                        </m:r>
                      </m:e>
                    </m:acc>
                  </m:oMath>
                </a14:m>
                <a:r>
                  <a:rPr lang="en-US" b="1" dirty="0"/>
                  <a:t> </a:t>
                </a:r>
                <a:r>
                  <a:rPr lang="en-US" dirty="0"/>
                  <a:t>bisects</a:t>
                </a:r>
                <a14:m>
                  <m:oMath xmlns:m="http://schemas.openxmlformats.org/officeDocument/2006/math">
                    <m:r>
                      <a:rPr lang="en-US" b="0" i="0" smtClean="0">
                        <a:latin typeface="Cambria Math"/>
                        <a:ea typeface="Cambria Math"/>
                      </a:rPr>
                      <m:t> </m:t>
                    </m:r>
                    <m:r>
                      <a:rPr lang="en-US" b="1" i="1">
                        <a:latin typeface="Cambria Math"/>
                        <a:ea typeface="Cambria Math"/>
                      </a:rPr>
                      <m:t>∠</m:t>
                    </m:r>
                    <m:r>
                      <a:rPr lang="en-US" b="1" i="1" smtClean="0">
                        <a:latin typeface="Cambria Math"/>
                        <a:ea typeface="Cambria Math"/>
                      </a:rPr>
                      <m:t>𝑷𝑸𝑺</m:t>
                    </m:r>
                  </m:oMath>
                </a14:m>
                <a:r>
                  <a:rPr lang="en-US" dirty="0"/>
                  <a:t>.</a:t>
                </a:r>
              </a:p>
              <a:p>
                <a:pPr marL="0" indent="0">
                  <a:buNone/>
                </a:pPr>
                <a:r>
                  <a:rPr lang="en-US" dirty="0"/>
                  <a:t>Prove: </a:t>
                </a:r>
                <a14:m>
                  <m:oMath xmlns:m="http://schemas.openxmlformats.org/officeDocument/2006/math">
                    <m:r>
                      <a:rPr lang="en-US" b="1" i="1">
                        <a:latin typeface="Cambria Math"/>
                        <a:ea typeface="Cambria Math"/>
                      </a:rPr>
                      <m:t>∆</m:t>
                    </m:r>
                    <m:r>
                      <a:rPr lang="en-US" b="1" i="1" smtClean="0">
                        <a:latin typeface="Cambria Math" panose="02040503050406030204" pitchFamily="18" charset="0"/>
                        <a:ea typeface="Cambria Math"/>
                      </a:rPr>
                      <m:t>𝑷𝑸𝑹</m:t>
                    </m:r>
                    <m:r>
                      <a:rPr lang="en-US" b="1" i="1">
                        <a:latin typeface="Cambria Math"/>
                        <a:ea typeface="Cambria Math"/>
                      </a:rPr>
                      <m:t>≅∆</m:t>
                    </m:r>
                    <m:r>
                      <a:rPr lang="en-US" b="1" i="1" smtClean="0">
                        <a:latin typeface="Cambria Math" panose="02040503050406030204" pitchFamily="18" charset="0"/>
                        <a:ea typeface="Cambria Math"/>
                      </a:rPr>
                      <m:t>𝑺𝑸𝑹</m:t>
                    </m:r>
                  </m:oMath>
                </a14:m>
                <a:r>
                  <a:rPr lang="en-US" b="1" dirty="0"/>
                  <a:t> </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111" t="-875"/>
                </a:stretch>
              </a:blipFill>
            </p:spPr>
            <p:txBody>
              <a:bodyPr/>
              <a:lstStyle/>
              <a:p>
                <a:r>
                  <a:rPr lang="en-US">
                    <a:noFill/>
                  </a:rPr>
                  <a:t> </a:t>
                </a:r>
              </a:p>
            </p:txBody>
          </p:sp>
        </mc:Fallback>
      </mc:AlternateContent>
      <p:sp>
        <p:nvSpPr>
          <p:cNvPr id="7" name="Isosceles Triangle 6"/>
          <p:cNvSpPr/>
          <p:nvPr/>
        </p:nvSpPr>
        <p:spPr>
          <a:xfrm rot="2191333">
            <a:off x="4350688" y="3844166"/>
            <a:ext cx="4724400" cy="1752600"/>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Isosceles Triangle 7"/>
          <p:cNvSpPr/>
          <p:nvPr/>
        </p:nvSpPr>
        <p:spPr>
          <a:xfrm rot="8620455">
            <a:off x="4350689" y="2448211"/>
            <a:ext cx="4724400" cy="1752600"/>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8077200" y="1166568"/>
            <a:ext cx="381000" cy="461665"/>
          </a:xfrm>
          <a:prstGeom prst="rect">
            <a:avLst/>
          </a:prstGeom>
          <a:noFill/>
        </p:spPr>
        <p:txBody>
          <a:bodyPr wrap="square" rtlCol="0">
            <a:spAutoFit/>
          </a:bodyPr>
          <a:lstStyle/>
          <a:p>
            <a:r>
              <a:rPr lang="en-US" sz="2400" b="1" dirty="0">
                <a:solidFill>
                  <a:srgbClr val="0070C0"/>
                </a:solidFill>
              </a:rPr>
              <a:t>P</a:t>
            </a:r>
          </a:p>
        </p:txBody>
      </p:sp>
      <p:sp>
        <p:nvSpPr>
          <p:cNvPr id="10" name="TextBox 9"/>
          <p:cNvSpPr txBox="1"/>
          <p:nvPr/>
        </p:nvSpPr>
        <p:spPr>
          <a:xfrm>
            <a:off x="7239000" y="3805535"/>
            <a:ext cx="381000" cy="461665"/>
          </a:xfrm>
          <a:prstGeom prst="rect">
            <a:avLst/>
          </a:prstGeom>
          <a:noFill/>
        </p:spPr>
        <p:txBody>
          <a:bodyPr wrap="square" rtlCol="0">
            <a:spAutoFit/>
          </a:bodyPr>
          <a:lstStyle/>
          <a:p>
            <a:r>
              <a:rPr lang="en-US" sz="2400" b="1" dirty="0">
                <a:solidFill>
                  <a:srgbClr val="0070C0"/>
                </a:solidFill>
              </a:rPr>
              <a:t>R</a:t>
            </a:r>
          </a:p>
        </p:txBody>
      </p:sp>
      <p:sp>
        <p:nvSpPr>
          <p:cNvPr id="11" name="TextBox 10"/>
          <p:cNvSpPr txBox="1"/>
          <p:nvPr/>
        </p:nvSpPr>
        <p:spPr>
          <a:xfrm>
            <a:off x="8051292" y="6396335"/>
            <a:ext cx="381000" cy="461665"/>
          </a:xfrm>
          <a:prstGeom prst="rect">
            <a:avLst/>
          </a:prstGeom>
          <a:noFill/>
        </p:spPr>
        <p:txBody>
          <a:bodyPr wrap="square" rtlCol="0">
            <a:spAutoFit/>
          </a:bodyPr>
          <a:lstStyle/>
          <a:p>
            <a:r>
              <a:rPr lang="en-US" sz="2400" b="1" dirty="0">
                <a:solidFill>
                  <a:srgbClr val="0070C0"/>
                </a:solidFill>
              </a:rPr>
              <a:t>S</a:t>
            </a:r>
          </a:p>
        </p:txBody>
      </p:sp>
      <p:sp>
        <p:nvSpPr>
          <p:cNvPr id="12" name="TextBox 11"/>
          <p:cNvSpPr txBox="1"/>
          <p:nvPr/>
        </p:nvSpPr>
        <p:spPr>
          <a:xfrm>
            <a:off x="3962400" y="3805535"/>
            <a:ext cx="381000" cy="461665"/>
          </a:xfrm>
          <a:prstGeom prst="rect">
            <a:avLst/>
          </a:prstGeom>
          <a:noFill/>
        </p:spPr>
        <p:txBody>
          <a:bodyPr wrap="square" rtlCol="0">
            <a:spAutoFit/>
          </a:bodyPr>
          <a:lstStyle/>
          <a:p>
            <a:r>
              <a:rPr lang="en-US" sz="2400" b="1" dirty="0">
                <a:solidFill>
                  <a:srgbClr val="0070C0"/>
                </a:solidFill>
              </a:rPr>
              <a:t>Q</a:t>
            </a:r>
          </a:p>
        </p:txBody>
      </p:sp>
      <p:sp>
        <p:nvSpPr>
          <p:cNvPr id="14" name="Arc 13"/>
          <p:cNvSpPr/>
          <p:nvPr/>
        </p:nvSpPr>
        <p:spPr>
          <a:xfrm rot="16356102">
            <a:off x="6957049" y="3731567"/>
            <a:ext cx="685800" cy="609600"/>
          </a:xfrm>
          <a:prstGeom prst="arc">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Arc 14"/>
          <p:cNvSpPr/>
          <p:nvPr/>
        </p:nvSpPr>
        <p:spPr>
          <a:xfrm rot="11172073">
            <a:off x="6957049" y="3769812"/>
            <a:ext cx="685800" cy="609600"/>
          </a:xfrm>
          <a:prstGeom prst="arc">
            <a:avLst>
              <a:gd name="adj1" fmla="val 15579455"/>
              <a:gd name="adj2" fmla="val 0"/>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01564407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On your giant whiteboards, write a proof:</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0" indent="0">
                  <a:buNone/>
                </a:pPr>
                <a:r>
                  <a:rPr lang="en-US" dirty="0"/>
                  <a:t>Prove: </a:t>
                </a:r>
                <a14:m>
                  <m:oMath xmlns:m="http://schemas.openxmlformats.org/officeDocument/2006/math">
                    <m:r>
                      <a:rPr lang="en-US" b="1" i="1">
                        <a:latin typeface="Cambria Math"/>
                        <a:ea typeface="Cambria Math"/>
                      </a:rPr>
                      <m:t>∆</m:t>
                    </m:r>
                    <m:r>
                      <a:rPr lang="en-US" b="1" i="1" smtClean="0">
                        <a:latin typeface="Cambria Math"/>
                        <a:ea typeface="Cambria Math"/>
                      </a:rPr>
                      <m:t>𝑾𝑿𝒀</m:t>
                    </m:r>
                    <m:r>
                      <a:rPr lang="en-US" b="1" i="1">
                        <a:latin typeface="Cambria Math"/>
                        <a:ea typeface="Cambria Math"/>
                      </a:rPr>
                      <m:t>≅∆</m:t>
                    </m:r>
                    <m:r>
                      <a:rPr lang="en-US" b="1" i="1" smtClean="0">
                        <a:latin typeface="Cambria Math"/>
                        <a:ea typeface="Cambria Math"/>
                      </a:rPr>
                      <m:t>𝒀𝒁𝑾</m:t>
                    </m:r>
                  </m:oMath>
                </a14:m>
                <a:r>
                  <a:rPr lang="en-US" b="1" dirty="0"/>
                  <a:t> </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111" t="-875"/>
                </a:stretch>
              </a:blipFill>
            </p:spPr>
            <p:txBody>
              <a:bodyPr/>
              <a:lstStyle/>
              <a:p>
                <a:r>
                  <a:rPr lang="en-US">
                    <a:noFill/>
                  </a:rPr>
                  <a:t> </a:t>
                </a:r>
              </a:p>
            </p:txBody>
          </p:sp>
        </mc:Fallback>
      </mc:AlternateContent>
      <p:sp>
        <p:nvSpPr>
          <p:cNvPr id="12" name="TextBox 11"/>
          <p:cNvSpPr txBox="1"/>
          <p:nvPr/>
        </p:nvSpPr>
        <p:spPr>
          <a:xfrm>
            <a:off x="990600" y="2960740"/>
            <a:ext cx="381000" cy="461665"/>
          </a:xfrm>
          <a:prstGeom prst="rect">
            <a:avLst/>
          </a:prstGeom>
          <a:noFill/>
        </p:spPr>
        <p:txBody>
          <a:bodyPr wrap="square" rtlCol="0">
            <a:spAutoFit/>
          </a:bodyPr>
          <a:lstStyle/>
          <a:p>
            <a:r>
              <a:rPr lang="en-US" sz="2400" b="1" dirty="0">
                <a:solidFill>
                  <a:srgbClr val="0070C0"/>
                </a:solidFill>
              </a:rPr>
              <a:t>W</a:t>
            </a:r>
          </a:p>
        </p:txBody>
      </p:sp>
      <p:sp>
        <p:nvSpPr>
          <p:cNvPr id="4" name="Rectangle 3"/>
          <p:cNvSpPr/>
          <p:nvPr/>
        </p:nvSpPr>
        <p:spPr>
          <a:xfrm>
            <a:off x="1371600" y="3256506"/>
            <a:ext cx="4724400" cy="202138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p:nvPr/>
        </p:nvCxnSpPr>
        <p:spPr>
          <a:xfrm>
            <a:off x="1371600" y="3256506"/>
            <a:ext cx="4724400" cy="20213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Freeform 15"/>
          <p:cNvSpPr/>
          <p:nvPr/>
        </p:nvSpPr>
        <p:spPr>
          <a:xfrm>
            <a:off x="1371600" y="5068095"/>
            <a:ext cx="200461" cy="194559"/>
          </a:xfrm>
          <a:custGeom>
            <a:avLst/>
            <a:gdLst>
              <a:gd name="connsiteX0" fmla="*/ 0 w 320040"/>
              <a:gd name="connsiteY0" fmla="*/ 0 h 320040"/>
              <a:gd name="connsiteX1" fmla="*/ 320040 w 320040"/>
              <a:gd name="connsiteY1" fmla="*/ 0 h 320040"/>
              <a:gd name="connsiteX2" fmla="*/ 320040 w 320040"/>
              <a:gd name="connsiteY2" fmla="*/ 320040 h 320040"/>
            </a:gdLst>
            <a:ahLst/>
            <a:cxnLst>
              <a:cxn ang="0">
                <a:pos x="connsiteX0" y="connsiteY0"/>
              </a:cxn>
              <a:cxn ang="0">
                <a:pos x="connsiteX1" y="connsiteY1"/>
              </a:cxn>
              <a:cxn ang="0">
                <a:pos x="connsiteX2" y="connsiteY2"/>
              </a:cxn>
            </a:cxnLst>
            <a:rect l="l" t="t" r="r" b="b"/>
            <a:pathLst>
              <a:path w="320040" h="320040">
                <a:moveTo>
                  <a:pt x="0" y="0"/>
                </a:moveTo>
                <a:lnTo>
                  <a:pt x="320040" y="0"/>
                </a:lnTo>
                <a:lnTo>
                  <a:pt x="320040" y="320040"/>
                </a:ln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p:nvPr/>
        </p:nvSpPr>
        <p:spPr>
          <a:xfrm rot="10800000">
            <a:off x="5913120" y="3251717"/>
            <a:ext cx="182880" cy="182880"/>
          </a:xfrm>
          <a:custGeom>
            <a:avLst/>
            <a:gdLst>
              <a:gd name="connsiteX0" fmla="*/ 0 w 320040"/>
              <a:gd name="connsiteY0" fmla="*/ 0 h 320040"/>
              <a:gd name="connsiteX1" fmla="*/ 320040 w 320040"/>
              <a:gd name="connsiteY1" fmla="*/ 0 h 320040"/>
              <a:gd name="connsiteX2" fmla="*/ 320040 w 320040"/>
              <a:gd name="connsiteY2" fmla="*/ 320040 h 320040"/>
            </a:gdLst>
            <a:ahLst/>
            <a:cxnLst>
              <a:cxn ang="0">
                <a:pos x="connsiteX0" y="connsiteY0"/>
              </a:cxn>
              <a:cxn ang="0">
                <a:pos x="connsiteX1" y="connsiteY1"/>
              </a:cxn>
              <a:cxn ang="0">
                <a:pos x="connsiteX2" y="connsiteY2"/>
              </a:cxn>
            </a:cxnLst>
            <a:rect l="l" t="t" r="r" b="b"/>
            <a:pathLst>
              <a:path w="320040" h="320040">
                <a:moveTo>
                  <a:pt x="0" y="0"/>
                </a:moveTo>
                <a:lnTo>
                  <a:pt x="320040" y="0"/>
                </a:lnTo>
                <a:lnTo>
                  <a:pt x="320040" y="320040"/>
                </a:ln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3733800" y="3128193"/>
            <a:ext cx="0" cy="247048"/>
          </a:xfrm>
          <a:prstGeom prst="line">
            <a:avLst/>
          </a:prstGeom>
          <a:noFill/>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3697224" y="5139130"/>
            <a:ext cx="0" cy="247048"/>
          </a:xfrm>
          <a:prstGeom prst="line">
            <a:avLst/>
          </a:prstGeom>
          <a:noFill/>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6015656" y="2881492"/>
            <a:ext cx="381000" cy="461665"/>
          </a:xfrm>
          <a:prstGeom prst="rect">
            <a:avLst/>
          </a:prstGeom>
          <a:noFill/>
        </p:spPr>
        <p:txBody>
          <a:bodyPr wrap="square" rtlCol="0">
            <a:spAutoFit/>
          </a:bodyPr>
          <a:lstStyle/>
          <a:p>
            <a:r>
              <a:rPr lang="en-US" sz="2400" b="1" dirty="0">
                <a:solidFill>
                  <a:srgbClr val="0070C0"/>
                </a:solidFill>
              </a:rPr>
              <a:t>X</a:t>
            </a:r>
          </a:p>
        </p:txBody>
      </p:sp>
      <p:sp>
        <p:nvSpPr>
          <p:cNvPr id="22" name="TextBox 21"/>
          <p:cNvSpPr txBox="1"/>
          <p:nvPr/>
        </p:nvSpPr>
        <p:spPr>
          <a:xfrm>
            <a:off x="1066800" y="5100935"/>
            <a:ext cx="381000" cy="461665"/>
          </a:xfrm>
          <a:prstGeom prst="rect">
            <a:avLst/>
          </a:prstGeom>
          <a:noFill/>
        </p:spPr>
        <p:txBody>
          <a:bodyPr wrap="square" rtlCol="0">
            <a:spAutoFit/>
          </a:bodyPr>
          <a:lstStyle/>
          <a:p>
            <a:r>
              <a:rPr lang="en-US" sz="2400" b="1" dirty="0">
                <a:solidFill>
                  <a:srgbClr val="0070C0"/>
                </a:solidFill>
              </a:rPr>
              <a:t>Z</a:t>
            </a:r>
          </a:p>
        </p:txBody>
      </p:sp>
      <p:sp>
        <p:nvSpPr>
          <p:cNvPr id="23" name="TextBox 22"/>
          <p:cNvSpPr txBox="1"/>
          <p:nvPr/>
        </p:nvSpPr>
        <p:spPr>
          <a:xfrm>
            <a:off x="6096000" y="5031821"/>
            <a:ext cx="381000" cy="461665"/>
          </a:xfrm>
          <a:prstGeom prst="rect">
            <a:avLst/>
          </a:prstGeom>
          <a:noFill/>
        </p:spPr>
        <p:txBody>
          <a:bodyPr wrap="square" rtlCol="0">
            <a:spAutoFit/>
          </a:bodyPr>
          <a:lstStyle/>
          <a:p>
            <a:r>
              <a:rPr lang="en-US" sz="2400" b="1" dirty="0">
                <a:solidFill>
                  <a:srgbClr val="0070C0"/>
                </a:solidFill>
              </a:rPr>
              <a:t>Y</a:t>
            </a:r>
          </a:p>
        </p:txBody>
      </p:sp>
    </p:spTree>
    <p:extLst>
      <p:ext uri="{BB962C8B-B14F-4D97-AF65-F5344CB8AC3E}">
        <p14:creationId xmlns:p14="http://schemas.microsoft.com/office/powerpoint/2010/main" val="4380011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s://my.hrw.com/content/hmof/math/hsm/na/gr9/ete_int_9780544389786_/NA_U8M20L02_TE.pdf - Internet Explorer"/>
          <p:cNvPicPr>
            <a:picLocks noChangeAspect="1"/>
          </p:cNvPicPr>
          <p:nvPr/>
        </p:nvPicPr>
        <p:blipFill rotWithShape="1">
          <a:blip r:embed="rId2">
            <a:extLst>
              <a:ext uri="{28A0092B-C50C-407E-A947-70E740481C1C}">
                <a14:useLocalDpi xmlns:a14="http://schemas.microsoft.com/office/drawing/2010/main" val="0"/>
              </a:ext>
            </a:extLst>
          </a:blip>
          <a:srcRect l="5905" t="26248" r="18154" b="18726"/>
          <a:stretch/>
        </p:blipFill>
        <p:spPr>
          <a:xfrm>
            <a:off x="772733" y="1313645"/>
            <a:ext cx="7440613" cy="4005330"/>
          </a:xfrm>
          <a:prstGeom prst="rect">
            <a:avLst/>
          </a:prstGeom>
        </p:spPr>
      </p:pic>
    </p:spTree>
    <p:extLst>
      <p:ext uri="{BB962C8B-B14F-4D97-AF65-F5344CB8AC3E}">
        <p14:creationId xmlns:p14="http://schemas.microsoft.com/office/powerpoint/2010/main" val="116798134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On your giant whiteboards, write a proof:</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507492" y="1539240"/>
                <a:ext cx="8229600" cy="4876800"/>
              </a:xfrm>
            </p:spPr>
            <p:txBody>
              <a:bodyPr/>
              <a:lstStyle/>
              <a:p>
                <a:pPr marL="0" indent="0">
                  <a:buNone/>
                </a:pPr>
                <a:r>
                  <a:rPr lang="en-US" dirty="0"/>
                  <a:t>Given: </a:t>
                </a:r>
                <a14:m>
                  <m:oMath xmlns:m="http://schemas.openxmlformats.org/officeDocument/2006/math">
                    <m:acc>
                      <m:accPr>
                        <m:chr m:val="̅"/>
                        <m:ctrlPr>
                          <a:rPr lang="en-US" i="1" smtClean="0">
                            <a:latin typeface="Cambria Math" panose="02040503050406030204" pitchFamily="18" charset="0"/>
                          </a:rPr>
                        </m:ctrlPr>
                      </m:accPr>
                      <m:e>
                        <m:r>
                          <a:rPr lang="en-US" b="0" i="1" smtClean="0">
                            <a:latin typeface="Cambria Math"/>
                          </a:rPr>
                          <m:t>𝐴𝐵</m:t>
                        </m:r>
                      </m:e>
                    </m:acc>
                    <m:r>
                      <a:rPr lang="en-US" i="1" smtClean="0">
                        <a:latin typeface="Cambria Math"/>
                        <a:ea typeface="Cambria Math"/>
                      </a:rPr>
                      <m:t>∥</m:t>
                    </m:r>
                  </m:oMath>
                </a14:m>
                <a:r>
                  <a:rPr lang="en-US" dirty="0"/>
                  <a:t> </a:t>
                </a:r>
                <a14:m>
                  <m:oMath xmlns:m="http://schemas.openxmlformats.org/officeDocument/2006/math">
                    <m:acc>
                      <m:accPr>
                        <m:chr m:val="̅"/>
                        <m:ctrlPr>
                          <a:rPr lang="en-US" i="1">
                            <a:latin typeface="Cambria Math" panose="02040503050406030204" pitchFamily="18" charset="0"/>
                          </a:rPr>
                        </m:ctrlPr>
                      </m:accPr>
                      <m:e>
                        <m:r>
                          <a:rPr lang="en-US" b="0" i="1" smtClean="0">
                            <a:latin typeface="Cambria Math"/>
                          </a:rPr>
                          <m:t>𝐷𝐸</m:t>
                        </m:r>
                      </m:e>
                    </m:acc>
                  </m:oMath>
                </a14:m>
                <a:endParaRPr lang="en-US" dirty="0"/>
              </a:p>
              <a:p>
                <a:pPr marL="0" indent="0">
                  <a:buNone/>
                </a:pPr>
                <a:r>
                  <a:rPr lang="en-US" dirty="0"/>
                  <a:t>Prove: </a:t>
                </a:r>
                <a14:m>
                  <m:oMath xmlns:m="http://schemas.openxmlformats.org/officeDocument/2006/math">
                    <m:r>
                      <a:rPr lang="en-US" b="1" i="1">
                        <a:latin typeface="Cambria Math"/>
                        <a:ea typeface="Cambria Math"/>
                      </a:rPr>
                      <m:t>∆</m:t>
                    </m:r>
                    <m:r>
                      <a:rPr lang="en-US" b="1" i="1" smtClean="0">
                        <a:latin typeface="Cambria Math"/>
                        <a:ea typeface="Cambria Math"/>
                      </a:rPr>
                      <m:t>𝑨𝑩𝑪</m:t>
                    </m:r>
                    <m:r>
                      <a:rPr lang="en-US" b="1" i="1">
                        <a:latin typeface="Cambria Math"/>
                        <a:ea typeface="Cambria Math"/>
                      </a:rPr>
                      <m:t>≅∆</m:t>
                    </m:r>
                    <m:r>
                      <a:rPr lang="en-US" b="1" i="1" smtClean="0">
                        <a:latin typeface="Cambria Math"/>
                        <a:ea typeface="Cambria Math"/>
                      </a:rPr>
                      <m:t>𝑬𝑫𝑪</m:t>
                    </m:r>
                  </m:oMath>
                </a14:m>
                <a:r>
                  <a:rPr lang="en-US" b="1" dirty="0"/>
                  <a:t> </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507492" y="1539240"/>
                <a:ext cx="8229600" cy="4876800"/>
              </a:xfrm>
              <a:blipFill rotWithShape="1">
                <a:blip r:embed="rId2"/>
                <a:stretch>
                  <a:fillRect l="-1111" t="-875"/>
                </a:stretch>
              </a:blipFill>
            </p:spPr>
            <p:txBody>
              <a:bodyPr/>
              <a:lstStyle/>
              <a:p>
                <a:r>
                  <a:rPr lang="en-US">
                    <a:noFill/>
                  </a:rPr>
                  <a:t> </a:t>
                </a:r>
              </a:p>
            </p:txBody>
          </p:sp>
        </mc:Fallback>
      </mc:AlternateContent>
      <p:sp>
        <p:nvSpPr>
          <p:cNvPr id="12" name="TextBox 11"/>
          <p:cNvSpPr txBox="1"/>
          <p:nvPr/>
        </p:nvSpPr>
        <p:spPr>
          <a:xfrm>
            <a:off x="1905000" y="6019800"/>
            <a:ext cx="381000" cy="461665"/>
          </a:xfrm>
          <a:prstGeom prst="rect">
            <a:avLst/>
          </a:prstGeom>
          <a:noFill/>
        </p:spPr>
        <p:txBody>
          <a:bodyPr wrap="square" rtlCol="0">
            <a:spAutoFit/>
          </a:bodyPr>
          <a:lstStyle/>
          <a:p>
            <a:r>
              <a:rPr lang="en-US" sz="2400" b="1" dirty="0">
                <a:solidFill>
                  <a:srgbClr val="0070C0"/>
                </a:solidFill>
              </a:rPr>
              <a:t>A</a:t>
            </a:r>
          </a:p>
        </p:txBody>
      </p:sp>
      <p:sp>
        <p:nvSpPr>
          <p:cNvPr id="21" name="TextBox 20"/>
          <p:cNvSpPr txBox="1"/>
          <p:nvPr/>
        </p:nvSpPr>
        <p:spPr>
          <a:xfrm>
            <a:off x="3962400" y="1524000"/>
            <a:ext cx="381000" cy="461665"/>
          </a:xfrm>
          <a:prstGeom prst="rect">
            <a:avLst/>
          </a:prstGeom>
          <a:noFill/>
        </p:spPr>
        <p:txBody>
          <a:bodyPr wrap="square" rtlCol="0">
            <a:spAutoFit/>
          </a:bodyPr>
          <a:lstStyle/>
          <a:p>
            <a:r>
              <a:rPr lang="en-US" sz="2400" b="1" dirty="0">
                <a:solidFill>
                  <a:srgbClr val="0070C0"/>
                </a:solidFill>
              </a:rPr>
              <a:t>B</a:t>
            </a:r>
          </a:p>
        </p:txBody>
      </p:sp>
      <p:sp>
        <p:nvSpPr>
          <p:cNvPr id="22" name="TextBox 21"/>
          <p:cNvSpPr txBox="1"/>
          <p:nvPr/>
        </p:nvSpPr>
        <p:spPr>
          <a:xfrm>
            <a:off x="4876800" y="6172200"/>
            <a:ext cx="381000" cy="461665"/>
          </a:xfrm>
          <a:prstGeom prst="rect">
            <a:avLst/>
          </a:prstGeom>
          <a:noFill/>
        </p:spPr>
        <p:txBody>
          <a:bodyPr wrap="square" rtlCol="0">
            <a:spAutoFit/>
          </a:bodyPr>
          <a:lstStyle/>
          <a:p>
            <a:r>
              <a:rPr lang="en-US" sz="2400" b="1" dirty="0">
                <a:solidFill>
                  <a:srgbClr val="0070C0"/>
                </a:solidFill>
              </a:rPr>
              <a:t>D</a:t>
            </a:r>
          </a:p>
        </p:txBody>
      </p:sp>
      <p:sp>
        <p:nvSpPr>
          <p:cNvPr id="23" name="TextBox 22"/>
          <p:cNvSpPr txBox="1"/>
          <p:nvPr/>
        </p:nvSpPr>
        <p:spPr>
          <a:xfrm>
            <a:off x="4343400" y="4186535"/>
            <a:ext cx="381000" cy="461665"/>
          </a:xfrm>
          <a:prstGeom prst="rect">
            <a:avLst/>
          </a:prstGeom>
          <a:noFill/>
        </p:spPr>
        <p:txBody>
          <a:bodyPr wrap="square" rtlCol="0">
            <a:spAutoFit/>
          </a:bodyPr>
          <a:lstStyle/>
          <a:p>
            <a:r>
              <a:rPr lang="en-US" sz="2400" b="1" dirty="0">
                <a:solidFill>
                  <a:srgbClr val="0070C0"/>
                </a:solidFill>
              </a:rPr>
              <a:t>C</a:t>
            </a:r>
          </a:p>
        </p:txBody>
      </p:sp>
      <p:sp>
        <p:nvSpPr>
          <p:cNvPr id="5" name="Isosceles Triangle 4"/>
          <p:cNvSpPr/>
          <p:nvPr/>
        </p:nvSpPr>
        <p:spPr>
          <a:xfrm rot="6878703">
            <a:off x="1466840" y="3684193"/>
            <a:ext cx="4648200" cy="1371600"/>
          </a:xfrm>
          <a:prstGeom prst="triangle">
            <a:avLst>
              <a:gd name="adj" fmla="val 37493"/>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Isosceles Triangle 14"/>
          <p:cNvSpPr/>
          <p:nvPr/>
        </p:nvSpPr>
        <p:spPr>
          <a:xfrm rot="17742319">
            <a:off x="3198559" y="3229761"/>
            <a:ext cx="4648200" cy="1371600"/>
          </a:xfrm>
          <a:prstGeom prst="triangle">
            <a:avLst>
              <a:gd name="adj" fmla="val 37493"/>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7124268" y="1754832"/>
            <a:ext cx="381000" cy="461665"/>
          </a:xfrm>
          <a:prstGeom prst="rect">
            <a:avLst/>
          </a:prstGeom>
          <a:noFill/>
        </p:spPr>
        <p:txBody>
          <a:bodyPr wrap="square" rtlCol="0">
            <a:spAutoFit/>
          </a:bodyPr>
          <a:lstStyle/>
          <a:p>
            <a:r>
              <a:rPr lang="en-US" sz="2400" b="1" dirty="0">
                <a:solidFill>
                  <a:srgbClr val="0070C0"/>
                </a:solidFill>
              </a:rPr>
              <a:t>E</a:t>
            </a:r>
          </a:p>
        </p:txBody>
      </p:sp>
      <p:cxnSp>
        <p:nvCxnSpPr>
          <p:cNvPr id="25" name="Straight Connector 24"/>
          <p:cNvCxnSpPr/>
          <p:nvPr/>
        </p:nvCxnSpPr>
        <p:spPr>
          <a:xfrm flipH="1">
            <a:off x="4274048" y="3033562"/>
            <a:ext cx="265176" cy="61762"/>
          </a:xfrm>
          <a:prstGeom prst="line">
            <a:avLst/>
          </a:prstGeom>
          <a:noFill/>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H="1">
            <a:off x="4744212" y="5181600"/>
            <a:ext cx="265176" cy="61762"/>
          </a:xfrm>
          <a:prstGeom prst="line">
            <a:avLst/>
          </a:prstGeom>
          <a:noFill/>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4368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s://my.hrw.com/content/hmof/math/hsm/na/gr9/ete_int_9780544389786_/NA_U8M21L02_TE.pdf - Internet Explorer"/>
          <p:cNvPicPr>
            <a:picLocks noChangeAspect="1"/>
          </p:cNvPicPr>
          <p:nvPr/>
        </p:nvPicPr>
        <p:blipFill rotWithShape="1">
          <a:blip r:embed="rId2">
            <a:extLst>
              <a:ext uri="{28A0092B-C50C-407E-A947-70E740481C1C}">
                <a14:useLocalDpi xmlns:a14="http://schemas.microsoft.com/office/drawing/2010/main" val="0"/>
              </a:ext>
            </a:extLst>
          </a:blip>
          <a:srcRect l="8287" t="23662" r="24766" b="22629"/>
          <a:stretch/>
        </p:blipFill>
        <p:spPr>
          <a:xfrm>
            <a:off x="167426" y="270457"/>
            <a:ext cx="6986291" cy="4430332"/>
          </a:xfrm>
          <a:prstGeom prst="rect">
            <a:avLst/>
          </a:prstGeom>
        </p:spPr>
      </p:pic>
      <p:pic>
        <p:nvPicPr>
          <p:cNvPr id="3" name="Picture 2" descr="https://my.hrw.com/content/hmof/math/hsm/na/gr9/ete_int_9780544389786_/NA_U8M21L02_TE.pdf - Internet Explorer"/>
          <p:cNvPicPr>
            <a:picLocks noChangeAspect="1"/>
          </p:cNvPicPr>
          <p:nvPr/>
        </p:nvPicPr>
        <p:blipFill rotWithShape="1">
          <a:blip r:embed="rId3">
            <a:extLst>
              <a:ext uri="{28A0092B-C50C-407E-A947-70E740481C1C}">
                <a14:useLocalDpi xmlns:a14="http://schemas.microsoft.com/office/drawing/2010/main" val="0"/>
              </a:ext>
            </a:extLst>
          </a:blip>
          <a:srcRect l="6358" t="49014" r="60985" b="37089"/>
          <a:stretch/>
        </p:blipFill>
        <p:spPr>
          <a:xfrm>
            <a:off x="1516413" y="4816699"/>
            <a:ext cx="4288315" cy="1442434"/>
          </a:xfrm>
          <a:prstGeom prst="rect">
            <a:avLst/>
          </a:prstGeom>
        </p:spPr>
      </p:pic>
    </p:spTree>
    <p:extLst>
      <p:ext uri="{BB962C8B-B14F-4D97-AF65-F5344CB8AC3E}">
        <p14:creationId xmlns:p14="http://schemas.microsoft.com/office/powerpoint/2010/main" val="24596456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difference?</a:t>
            </a:r>
          </a:p>
        </p:txBody>
      </p:sp>
      <p:sp>
        <p:nvSpPr>
          <p:cNvPr id="3" name="Content Placeholder 2"/>
          <p:cNvSpPr>
            <a:spLocks noGrp="1"/>
          </p:cNvSpPr>
          <p:nvPr>
            <p:ph idx="1"/>
          </p:nvPr>
        </p:nvSpPr>
        <p:spPr/>
        <p:txBody>
          <a:bodyPr>
            <a:normAutofit/>
          </a:bodyPr>
          <a:lstStyle/>
          <a:p>
            <a:r>
              <a:rPr lang="en-US" sz="4000" dirty="0"/>
              <a:t>Between SAS and SSA?</a:t>
            </a:r>
          </a:p>
          <a:p>
            <a:endParaRPr lang="en-US" sz="4000" dirty="0"/>
          </a:p>
          <a:p>
            <a:r>
              <a:rPr lang="en-US" sz="4000" dirty="0"/>
              <a:t>Between ASA and AAS?</a:t>
            </a:r>
          </a:p>
        </p:txBody>
      </p:sp>
    </p:spTree>
    <p:extLst>
      <p:ext uri="{BB962C8B-B14F-4D97-AF65-F5344CB8AC3E}">
        <p14:creationId xmlns:p14="http://schemas.microsoft.com/office/powerpoint/2010/main" val="14293368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a:t>   </a:t>
            </a:r>
          </a:p>
        </p:txBody>
      </p:sp>
      <p:sp>
        <p:nvSpPr>
          <p:cNvPr id="11" name="Isosceles Triangle 10"/>
          <p:cNvSpPr/>
          <p:nvPr/>
        </p:nvSpPr>
        <p:spPr>
          <a:xfrm>
            <a:off x="1219200" y="1524000"/>
            <a:ext cx="2438400" cy="4343400"/>
          </a:xfrm>
          <a:prstGeom prst="triangle">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a:endParaRPr>
          </a:p>
        </p:txBody>
      </p:sp>
      <p:sp>
        <p:nvSpPr>
          <p:cNvPr id="12" name="Isosceles Triangle 11"/>
          <p:cNvSpPr/>
          <p:nvPr/>
        </p:nvSpPr>
        <p:spPr>
          <a:xfrm>
            <a:off x="4724400" y="1524000"/>
            <a:ext cx="2438400" cy="4343400"/>
          </a:xfrm>
          <a:prstGeom prst="triangle">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a:endParaRPr>
          </a:p>
        </p:txBody>
      </p:sp>
      <mc:AlternateContent xmlns:mc="http://schemas.openxmlformats.org/markup-compatibility/2006" xmlns:p14="http://schemas.microsoft.com/office/powerpoint/2010/main">
        <mc:Choice Requires="p14">
          <p:contentPart p14:bwMode="auto" r:id="rId2">
            <p14:nvContentPartPr>
              <p14:cNvPr id="1052" name="Ink 28"/>
              <p14:cNvContentPartPr>
                <a14:cpLocks xmlns:a14="http://schemas.microsoft.com/office/drawing/2010/main" noRot="1" noChangeAspect="1" noEditPoints="1" noChangeArrowheads="1" noChangeShapeType="1"/>
              </p14:cNvContentPartPr>
              <p14:nvPr/>
            </p14:nvContentPartPr>
            <p14:xfrm>
              <a:off x="1444625" y="5245100"/>
              <a:ext cx="263525" cy="588963"/>
            </p14:xfrm>
          </p:contentPart>
        </mc:Choice>
        <mc:Fallback xmlns="">
          <p:pic>
            <p:nvPicPr>
              <p:cNvPr id="1052" name="Ink 28"/>
              <p:cNvPicPr>
                <a:picLocks noRot="1" noChangeAspect="1" noEditPoints="1" noChangeArrowheads="1" noChangeShapeType="1"/>
              </p:cNvPicPr>
              <p:nvPr/>
            </p:nvPicPr>
            <p:blipFill>
              <a:blip r:embed="rId3"/>
              <a:stretch>
                <a:fillRect/>
              </a:stretch>
            </p:blipFill>
            <p:spPr>
              <a:xfrm>
                <a:off x="1425545" y="5226020"/>
                <a:ext cx="301686" cy="627123"/>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1053" name="Ink 29"/>
              <p14:cNvContentPartPr>
                <a14:cpLocks xmlns:a14="http://schemas.microsoft.com/office/drawing/2010/main" noRot="1" noChangeAspect="1" noEditPoints="1" noChangeArrowheads="1" noChangeShapeType="1"/>
              </p14:cNvContentPartPr>
              <p14:nvPr/>
            </p14:nvContentPartPr>
            <p14:xfrm>
              <a:off x="1497013" y="3757613"/>
              <a:ext cx="488950" cy="341312"/>
            </p14:xfrm>
          </p:contentPart>
        </mc:Choice>
        <mc:Fallback xmlns="">
          <p:pic>
            <p:nvPicPr>
              <p:cNvPr id="1053" name="Ink 29"/>
              <p:cNvPicPr>
                <a:picLocks noRot="1" noChangeAspect="1" noEditPoints="1" noChangeArrowheads="1" noChangeShapeType="1"/>
              </p:cNvPicPr>
              <p:nvPr/>
            </p:nvPicPr>
            <p:blipFill>
              <a:blip r:embed="rId5"/>
              <a:stretch>
                <a:fillRect/>
              </a:stretch>
            </p:blipFill>
            <p:spPr>
              <a:xfrm>
                <a:off x="1477930" y="3738531"/>
                <a:ext cx="527115" cy="379476"/>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1054" name="Ink 30"/>
              <p14:cNvContentPartPr>
                <a14:cpLocks xmlns:a14="http://schemas.microsoft.com/office/drawing/2010/main" noRot="1" noChangeAspect="1" noEditPoints="1" noChangeArrowheads="1" noChangeShapeType="1"/>
              </p14:cNvContentPartPr>
              <p14:nvPr/>
            </p14:nvContentPartPr>
            <p14:xfrm>
              <a:off x="2259013" y="2033588"/>
              <a:ext cx="412750" cy="471487"/>
            </p14:xfrm>
          </p:contentPart>
        </mc:Choice>
        <mc:Fallback xmlns="">
          <p:pic>
            <p:nvPicPr>
              <p:cNvPr id="1054" name="Ink 30"/>
              <p:cNvPicPr>
                <a:picLocks noRot="1" noChangeAspect="1" noEditPoints="1" noChangeArrowheads="1" noChangeShapeType="1"/>
              </p:cNvPicPr>
              <p:nvPr/>
            </p:nvPicPr>
            <p:blipFill>
              <a:blip r:embed="rId7"/>
              <a:stretch>
                <a:fillRect/>
              </a:stretch>
            </p:blipFill>
            <p:spPr>
              <a:xfrm>
                <a:off x="2239941" y="2014513"/>
                <a:ext cx="450894" cy="509638"/>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1055" name="Ink 31"/>
              <p14:cNvContentPartPr>
                <a14:cpLocks xmlns:a14="http://schemas.microsoft.com/office/drawing/2010/main" noRot="1" noChangeAspect="1" noEditPoints="1" noChangeArrowheads="1" noChangeShapeType="1"/>
              </p14:cNvContentPartPr>
              <p14:nvPr/>
            </p14:nvContentPartPr>
            <p14:xfrm>
              <a:off x="4929188" y="5295900"/>
              <a:ext cx="354012" cy="561975"/>
            </p14:xfrm>
          </p:contentPart>
        </mc:Choice>
        <mc:Fallback xmlns="">
          <p:pic>
            <p:nvPicPr>
              <p:cNvPr id="1055" name="Ink 31"/>
              <p:cNvPicPr>
                <a:picLocks noRot="1" noChangeAspect="1" noEditPoints="1" noChangeArrowheads="1" noChangeShapeType="1"/>
              </p:cNvPicPr>
              <p:nvPr/>
            </p:nvPicPr>
            <p:blipFill>
              <a:blip r:embed="rId9"/>
              <a:stretch>
                <a:fillRect/>
              </a:stretch>
            </p:blipFill>
            <p:spPr>
              <a:xfrm>
                <a:off x="4910101" y="5276819"/>
                <a:ext cx="392186" cy="600136"/>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056" name="Ink 32"/>
              <p14:cNvContentPartPr>
                <a14:cpLocks xmlns:a14="http://schemas.microsoft.com/office/drawing/2010/main" noRot="1" noChangeAspect="1" noEditPoints="1" noChangeArrowheads="1" noChangeShapeType="1"/>
              </p14:cNvContentPartPr>
              <p14:nvPr/>
            </p14:nvContentPartPr>
            <p14:xfrm>
              <a:off x="5078413" y="3771900"/>
              <a:ext cx="442912" cy="257175"/>
            </p14:xfrm>
          </p:contentPart>
        </mc:Choice>
        <mc:Fallback xmlns="">
          <p:pic>
            <p:nvPicPr>
              <p:cNvPr id="1056" name="Ink 32"/>
              <p:cNvPicPr>
                <a:picLocks noRot="1" noChangeAspect="1" noEditPoints="1" noChangeArrowheads="1" noChangeShapeType="1"/>
              </p:cNvPicPr>
              <p:nvPr/>
            </p:nvPicPr>
            <p:blipFill>
              <a:blip r:embed="rId11"/>
              <a:stretch>
                <a:fillRect/>
              </a:stretch>
            </p:blipFill>
            <p:spPr>
              <a:xfrm>
                <a:off x="5059328" y="3752810"/>
                <a:ext cx="481082" cy="295355"/>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057" name="Ink 33"/>
              <p14:cNvContentPartPr>
                <a14:cpLocks xmlns:a14="http://schemas.microsoft.com/office/drawing/2010/main" noRot="1" noChangeAspect="1" noEditPoints="1" noChangeArrowheads="1" noChangeShapeType="1"/>
              </p14:cNvContentPartPr>
              <p14:nvPr/>
            </p14:nvContentPartPr>
            <p14:xfrm>
              <a:off x="5697538" y="2144713"/>
              <a:ext cx="400050" cy="307975"/>
            </p14:xfrm>
          </p:contentPart>
        </mc:Choice>
        <mc:Fallback xmlns="">
          <p:pic>
            <p:nvPicPr>
              <p:cNvPr id="1057" name="Ink 33"/>
              <p:cNvPicPr>
                <a:picLocks noRot="1" noChangeAspect="1" noEditPoints="1" noChangeArrowheads="1" noChangeShapeType="1"/>
              </p:cNvPicPr>
              <p:nvPr/>
            </p:nvPicPr>
            <p:blipFill>
              <a:blip r:embed="rId13"/>
              <a:stretch>
                <a:fillRect/>
              </a:stretch>
            </p:blipFill>
            <p:spPr>
              <a:xfrm>
                <a:off x="5678454" y="2125622"/>
                <a:ext cx="438219" cy="346157"/>
              </a:xfrm>
              <a:prstGeom prst="rect">
                <a:avLst/>
              </a:prstGeom>
            </p:spPr>
          </p:pic>
        </mc:Fallback>
      </mc:AlternateContent>
      <p:sp>
        <p:nvSpPr>
          <p:cNvPr id="13" name="Title 1"/>
          <p:cNvSpPr txBox="1">
            <a:spLocks/>
          </p:cNvSpPr>
          <p:nvPr/>
        </p:nvSpPr>
        <p:spPr>
          <a:xfrm>
            <a:off x="252097" y="685800"/>
            <a:ext cx="8915400" cy="1066800"/>
          </a:xfrm>
          <a:prstGeom prst="rect">
            <a:avLst/>
          </a:prstGeom>
        </p:spPr>
        <p:txBody>
          <a:bodyPr vert="horz" lIns="91440" tIns="45720" rIns="91440" bIns="45720" rtlCol="0" anchor="ctr">
            <a:normAutofit fontScale="97500"/>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dirty="0"/>
              <a:t>SSS, SAS, ASA, AAS, HL or none?</a:t>
            </a:r>
          </a:p>
        </p:txBody>
      </p:sp>
      <p:sp>
        <p:nvSpPr>
          <p:cNvPr id="14" name="TextBox 13"/>
          <p:cNvSpPr txBox="1"/>
          <p:nvPr/>
        </p:nvSpPr>
        <p:spPr>
          <a:xfrm>
            <a:off x="7391400" y="5867400"/>
            <a:ext cx="1066800" cy="584776"/>
          </a:xfrm>
          <a:prstGeom prst="rect">
            <a:avLst/>
          </a:prstGeom>
          <a:noFill/>
        </p:spPr>
        <p:txBody>
          <a:bodyPr wrap="square" rtlCol="0">
            <a:spAutoFit/>
          </a:bodyPr>
          <a:lstStyle/>
          <a:p>
            <a:r>
              <a:rPr lang="en-US" sz="3200" dirty="0">
                <a:solidFill>
                  <a:srgbClr val="000090"/>
                </a:solidFill>
              </a:rPr>
              <a:t>ASA</a:t>
            </a:r>
          </a:p>
        </p:txBody>
      </p:sp>
    </p:spTree>
    <p:extLst>
      <p:ext uri="{BB962C8B-B14F-4D97-AF65-F5344CB8AC3E}">
        <p14:creationId xmlns:p14="http://schemas.microsoft.com/office/powerpoint/2010/main" val="3845707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a:t>   </a:t>
            </a:r>
          </a:p>
        </p:txBody>
      </p:sp>
      <p:sp>
        <p:nvSpPr>
          <p:cNvPr id="5" name="Isosceles Triangle 4"/>
          <p:cNvSpPr/>
          <p:nvPr/>
        </p:nvSpPr>
        <p:spPr>
          <a:xfrm rot="14820675">
            <a:off x="-489514" y="3421816"/>
            <a:ext cx="4572185" cy="1678625"/>
          </a:xfrm>
          <a:prstGeom prst="triangle">
            <a:avLst>
              <a:gd name="adj" fmla="val 15035"/>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a:endParaRPr>
          </a:p>
        </p:txBody>
      </p:sp>
      <p:sp>
        <p:nvSpPr>
          <p:cNvPr id="6" name="Isosceles Triangle 5"/>
          <p:cNvSpPr/>
          <p:nvPr/>
        </p:nvSpPr>
        <p:spPr>
          <a:xfrm rot="14820675">
            <a:off x="3036998" y="3345616"/>
            <a:ext cx="4572185" cy="1678625"/>
          </a:xfrm>
          <a:prstGeom prst="triangle">
            <a:avLst>
              <a:gd name="adj" fmla="val 15035"/>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a:endParaRPr>
          </a:p>
        </p:txBody>
      </p:sp>
      <mc:AlternateContent xmlns:mc="http://schemas.openxmlformats.org/markup-compatibility/2006" xmlns:p14="http://schemas.microsoft.com/office/powerpoint/2010/main">
        <mc:Choice Requires="p14">
          <p:contentPart p14:bwMode="auto" r:id="rId2">
            <p14:nvContentPartPr>
              <p14:cNvPr id="2053" name="Ink 5"/>
              <p14:cNvContentPartPr>
                <a14:cpLocks xmlns:a14="http://schemas.microsoft.com/office/drawing/2010/main" noRot="1" noChangeAspect="1" noEditPoints="1" noChangeArrowheads="1" noChangeShapeType="1"/>
              </p14:cNvContentPartPr>
              <p14:nvPr/>
            </p14:nvContentPartPr>
            <p14:xfrm>
              <a:off x="1489075" y="4160838"/>
              <a:ext cx="368300" cy="44450"/>
            </p14:xfrm>
          </p:contentPart>
        </mc:Choice>
        <mc:Fallback xmlns="">
          <p:pic>
            <p:nvPicPr>
              <p:cNvPr id="2053" name="Ink 5"/>
              <p:cNvPicPr>
                <a:picLocks noRot="1" noChangeAspect="1" noEditPoints="1" noChangeArrowheads="1" noChangeShapeType="1"/>
              </p:cNvPicPr>
              <p:nvPr/>
            </p:nvPicPr>
            <p:blipFill>
              <a:blip r:embed="rId3"/>
              <a:stretch>
                <a:fillRect/>
              </a:stretch>
            </p:blipFill>
            <p:spPr>
              <a:xfrm>
                <a:off x="1469994" y="4141685"/>
                <a:ext cx="406462" cy="82757"/>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2054" name="Ink 6"/>
              <p14:cNvContentPartPr>
                <a14:cpLocks xmlns:a14="http://schemas.microsoft.com/office/drawing/2010/main" noRot="1" noChangeAspect="1" noEditPoints="1" noChangeArrowheads="1" noChangeShapeType="1"/>
              </p14:cNvContentPartPr>
              <p14:nvPr/>
            </p14:nvContentPartPr>
            <p14:xfrm>
              <a:off x="2463800" y="4017963"/>
              <a:ext cx="512763" cy="309562"/>
            </p14:xfrm>
          </p:contentPart>
        </mc:Choice>
        <mc:Fallback xmlns="">
          <p:pic>
            <p:nvPicPr>
              <p:cNvPr id="2054" name="Ink 6"/>
              <p:cNvPicPr>
                <a:picLocks noRot="1" noChangeAspect="1" noEditPoints="1" noChangeArrowheads="1" noChangeShapeType="1"/>
              </p:cNvPicPr>
              <p:nvPr/>
            </p:nvPicPr>
            <p:blipFill>
              <a:blip r:embed="rId5"/>
              <a:stretch>
                <a:fillRect/>
              </a:stretch>
            </p:blipFill>
            <p:spPr>
              <a:xfrm>
                <a:off x="2444715" y="3998885"/>
                <a:ext cx="550932" cy="347717"/>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2055" name="Ink 7"/>
              <p14:cNvContentPartPr>
                <a14:cpLocks xmlns:a14="http://schemas.microsoft.com/office/drawing/2010/main" noRot="1" noChangeAspect="1" noEditPoints="1" noChangeArrowheads="1" noChangeShapeType="1"/>
              </p14:cNvContentPartPr>
              <p14:nvPr/>
            </p14:nvContentPartPr>
            <p14:xfrm>
              <a:off x="5016500" y="4062413"/>
              <a:ext cx="431800" cy="22225"/>
            </p14:xfrm>
          </p:contentPart>
        </mc:Choice>
        <mc:Fallback xmlns="">
          <p:pic>
            <p:nvPicPr>
              <p:cNvPr id="2055" name="Ink 7"/>
              <p:cNvPicPr>
                <a:picLocks noRot="1" noChangeAspect="1" noEditPoints="1" noChangeArrowheads="1" noChangeShapeType="1"/>
              </p:cNvPicPr>
              <p:nvPr/>
            </p:nvPicPr>
            <p:blipFill>
              <a:blip r:embed="rId7"/>
              <a:stretch>
                <a:fillRect/>
              </a:stretch>
            </p:blipFill>
            <p:spPr>
              <a:xfrm>
                <a:off x="4997413" y="4043414"/>
                <a:ext cx="469974" cy="60223"/>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2056" name="Ink 8"/>
              <p14:cNvContentPartPr>
                <a14:cpLocks xmlns:a14="http://schemas.microsoft.com/office/drawing/2010/main" noRot="1" noChangeAspect="1" noEditPoints="1" noChangeArrowheads="1" noChangeShapeType="1"/>
              </p14:cNvContentPartPr>
              <p14:nvPr/>
            </p14:nvContentPartPr>
            <p14:xfrm>
              <a:off x="5943600" y="3883025"/>
              <a:ext cx="450850" cy="325438"/>
            </p14:xfrm>
          </p:contentPart>
        </mc:Choice>
        <mc:Fallback xmlns="">
          <p:pic>
            <p:nvPicPr>
              <p:cNvPr id="2056" name="Ink 8"/>
              <p:cNvPicPr>
                <a:picLocks noRot="1" noChangeAspect="1" noEditPoints="1" noChangeArrowheads="1" noChangeShapeType="1"/>
              </p:cNvPicPr>
              <p:nvPr/>
            </p:nvPicPr>
            <p:blipFill>
              <a:blip r:embed="rId9"/>
              <a:stretch>
                <a:fillRect/>
              </a:stretch>
            </p:blipFill>
            <p:spPr>
              <a:xfrm>
                <a:off x="5924514" y="3863945"/>
                <a:ext cx="489021" cy="363598"/>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2057" name="Ink 9"/>
              <p14:cNvContentPartPr>
                <a14:cpLocks xmlns:a14="http://schemas.microsoft.com/office/drawing/2010/main" noRot="1" noChangeAspect="1" noEditPoints="1" noChangeArrowheads="1" noChangeShapeType="1"/>
              </p14:cNvContentPartPr>
              <p14:nvPr/>
            </p14:nvContentPartPr>
            <p14:xfrm>
              <a:off x="2179638" y="5756275"/>
              <a:ext cx="47625" cy="447675"/>
            </p14:xfrm>
          </p:contentPart>
        </mc:Choice>
        <mc:Fallback xmlns="">
          <p:pic>
            <p:nvPicPr>
              <p:cNvPr id="2057" name="Ink 9"/>
              <p:cNvPicPr>
                <a:picLocks noRot="1" noChangeAspect="1" noEditPoints="1" noChangeArrowheads="1" noChangeShapeType="1"/>
              </p:cNvPicPr>
              <p:nvPr/>
            </p:nvPicPr>
            <p:blipFill>
              <a:blip r:embed="rId11"/>
              <a:stretch>
                <a:fillRect/>
              </a:stretch>
            </p:blipFill>
            <p:spPr>
              <a:xfrm>
                <a:off x="2160660" y="5737202"/>
                <a:ext cx="85582" cy="485821"/>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2058" name="Ink 10"/>
              <p14:cNvContentPartPr>
                <a14:cpLocks xmlns:a14="http://schemas.microsoft.com/office/drawing/2010/main" noRot="1" noChangeAspect="1" noEditPoints="1" noChangeArrowheads="1" noChangeShapeType="1"/>
              </p14:cNvContentPartPr>
              <p14:nvPr/>
            </p14:nvContentPartPr>
            <p14:xfrm>
              <a:off x="2408238" y="5832475"/>
              <a:ext cx="17462" cy="382588"/>
            </p14:xfrm>
          </p:contentPart>
        </mc:Choice>
        <mc:Fallback xmlns="">
          <p:pic>
            <p:nvPicPr>
              <p:cNvPr id="2058" name="Ink 10"/>
              <p:cNvPicPr>
                <a:picLocks noRot="1" noChangeAspect="1" noEditPoints="1" noChangeArrowheads="1" noChangeShapeType="1"/>
              </p:cNvPicPr>
              <p:nvPr/>
            </p:nvPicPr>
            <p:blipFill>
              <a:blip r:embed="rId13"/>
              <a:stretch>
                <a:fillRect/>
              </a:stretch>
            </p:blipFill>
            <p:spPr>
              <a:xfrm>
                <a:off x="2389351" y="5813400"/>
                <a:ext cx="55237" cy="420739"/>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2059" name="Ink 11"/>
              <p14:cNvContentPartPr>
                <a14:cpLocks xmlns:a14="http://schemas.microsoft.com/office/drawing/2010/main" noRot="1" noChangeAspect="1" noEditPoints="1" noChangeArrowheads="1" noChangeShapeType="1"/>
              </p14:cNvContentPartPr>
              <p14:nvPr/>
            </p14:nvContentPartPr>
            <p14:xfrm>
              <a:off x="2643188" y="5799138"/>
              <a:ext cx="34925" cy="363537"/>
            </p14:xfrm>
          </p:contentPart>
        </mc:Choice>
        <mc:Fallback xmlns="">
          <p:pic>
            <p:nvPicPr>
              <p:cNvPr id="2059" name="Ink 11"/>
              <p:cNvPicPr>
                <a:picLocks noRot="1" noChangeAspect="1" noEditPoints="1" noChangeArrowheads="1" noChangeShapeType="1"/>
              </p:cNvPicPr>
              <p:nvPr/>
            </p:nvPicPr>
            <p:blipFill>
              <a:blip r:embed="rId15"/>
              <a:stretch>
                <a:fillRect/>
              </a:stretch>
            </p:blipFill>
            <p:spPr>
              <a:xfrm>
                <a:off x="2624105" y="5780061"/>
                <a:ext cx="73090" cy="40169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2060" name="Ink 12"/>
              <p14:cNvContentPartPr>
                <a14:cpLocks xmlns:a14="http://schemas.microsoft.com/office/drawing/2010/main" noRot="1" noChangeAspect="1" noEditPoints="1" noChangeArrowheads="1" noChangeShapeType="1"/>
              </p14:cNvContentPartPr>
              <p14:nvPr/>
            </p14:nvContentPartPr>
            <p14:xfrm>
              <a:off x="5794375" y="5614988"/>
              <a:ext cx="430213" cy="579437"/>
            </p14:xfrm>
          </p:contentPart>
        </mc:Choice>
        <mc:Fallback xmlns="">
          <p:pic>
            <p:nvPicPr>
              <p:cNvPr id="2060" name="Ink 12"/>
              <p:cNvPicPr>
                <a:picLocks noRot="1" noChangeAspect="1" noEditPoints="1" noChangeArrowheads="1" noChangeShapeType="1"/>
              </p:cNvPicPr>
              <p:nvPr/>
            </p:nvPicPr>
            <p:blipFill>
              <a:blip r:embed="rId17"/>
              <a:stretch>
                <a:fillRect/>
              </a:stretch>
            </p:blipFill>
            <p:spPr>
              <a:xfrm>
                <a:off x="5775294" y="5595913"/>
                <a:ext cx="468374" cy="617586"/>
              </a:xfrm>
              <a:prstGeom prst="rect">
                <a:avLst/>
              </a:prstGeom>
            </p:spPr>
          </p:pic>
        </mc:Fallback>
      </mc:AlternateContent>
      <p:sp>
        <p:nvSpPr>
          <p:cNvPr id="15" name="Title 1"/>
          <p:cNvSpPr txBox="1">
            <a:spLocks/>
          </p:cNvSpPr>
          <p:nvPr/>
        </p:nvSpPr>
        <p:spPr>
          <a:xfrm>
            <a:off x="252097" y="685800"/>
            <a:ext cx="8915400" cy="1066800"/>
          </a:xfrm>
          <a:prstGeom prst="rect">
            <a:avLst/>
          </a:prstGeom>
        </p:spPr>
        <p:txBody>
          <a:bodyPr vert="horz" lIns="91440" tIns="45720" rIns="91440" bIns="45720" rtlCol="0" anchor="ctr">
            <a:normAutofit fontScale="97500"/>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dirty="0"/>
              <a:t>SSS, SAS, ASA, AAS, HL or none?</a:t>
            </a:r>
          </a:p>
        </p:txBody>
      </p:sp>
      <p:sp>
        <p:nvSpPr>
          <p:cNvPr id="16" name="TextBox 15"/>
          <p:cNvSpPr txBox="1"/>
          <p:nvPr/>
        </p:nvSpPr>
        <p:spPr>
          <a:xfrm>
            <a:off x="7391400" y="5867400"/>
            <a:ext cx="1066800" cy="584776"/>
          </a:xfrm>
          <a:prstGeom prst="rect">
            <a:avLst/>
          </a:prstGeom>
          <a:noFill/>
        </p:spPr>
        <p:txBody>
          <a:bodyPr wrap="square" rtlCol="0">
            <a:spAutoFit/>
          </a:bodyPr>
          <a:lstStyle/>
          <a:p>
            <a:r>
              <a:rPr lang="en-US" sz="3200" dirty="0">
                <a:solidFill>
                  <a:srgbClr val="000090"/>
                </a:solidFill>
              </a:rPr>
              <a:t>SSS</a:t>
            </a:r>
          </a:p>
        </p:txBody>
      </p:sp>
    </p:spTree>
    <p:extLst>
      <p:ext uri="{BB962C8B-B14F-4D97-AF65-F5344CB8AC3E}">
        <p14:creationId xmlns:p14="http://schemas.microsoft.com/office/powerpoint/2010/main" val="631519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a:t>  </a:t>
            </a:r>
          </a:p>
        </p:txBody>
      </p:sp>
      <p:sp>
        <p:nvSpPr>
          <p:cNvPr id="5" name="Isosceles Triangle 4"/>
          <p:cNvSpPr/>
          <p:nvPr/>
        </p:nvSpPr>
        <p:spPr>
          <a:xfrm rot="10800000">
            <a:off x="1981200" y="2057400"/>
            <a:ext cx="4343400" cy="1905000"/>
          </a:xfrm>
          <a:prstGeom prst="triangle">
            <a:avLst>
              <a:gd name="adj" fmla="val 35111"/>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a:endParaRPr>
          </a:p>
        </p:txBody>
      </p:sp>
      <p:sp>
        <p:nvSpPr>
          <p:cNvPr id="6" name="Isosceles Triangle 5"/>
          <p:cNvSpPr/>
          <p:nvPr/>
        </p:nvSpPr>
        <p:spPr>
          <a:xfrm rot="10800000">
            <a:off x="1981200" y="4495800"/>
            <a:ext cx="4343400" cy="1905000"/>
          </a:xfrm>
          <a:prstGeom prst="triangle">
            <a:avLst>
              <a:gd name="adj" fmla="val 35111"/>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a:endParaRPr>
          </a:p>
        </p:txBody>
      </p:sp>
      <mc:AlternateContent xmlns:mc="http://schemas.openxmlformats.org/markup-compatibility/2006" xmlns:p14="http://schemas.microsoft.com/office/powerpoint/2010/main">
        <mc:Choice Requires="p14">
          <p:contentPart p14:bwMode="auto" r:id="rId2">
            <p14:nvContentPartPr>
              <p14:cNvPr id="5125" name="Ink 5"/>
              <p14:cNvContentPartPr>
                <a14:cpLocks xmlns:a14="http://schemas.microsoft.com/office/drawing/2010/main" noRot="1" noChangeAspect="1" noEditPoints="1" noChangeArrowheads="1" noChangeShapeType="1"/>
              </p14:cNvContentPartPr>
              <p14:nvPr/>
            </p14:nvContentPartPr>
            <p14:xfrm>
              <a:off x="3551238" y="5348288"/>
              <a:ext cx="1489075" cy="823912"/>
            </p14:xfrm>
          </p:contentPart>
        </mc:Choice>
        <mc:Fallback xmlns="">
          <p:pic>
            <p:nvPicPr>
              <p:cNvPr id="5125" name="Ink 5"/>
              <p:cNvPicPr>
                <a:picLocks noRot="1" noChangeAspect="1" noEditPoints="1" noChangeArrowheads="1" noChangeShapeType="1"/>
              </p:cNvPicPr>
              <p:nvPr/>
            </p:nvPicPr>
            <p:blipFill>
              <a:blip r:embed="rId3"/>
              <a:stretch>
                <a:fillRect/>
              </a:stretch>
            </p:blipFill>
            <p:spPr>
              <a:xfrm>
                <a:off x="3532157" y="5329211"/>
                <a:ext cx="1527238" cy="862066"/>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126" name="Ink 6"/>
              <p14:cNvContentPartPr>
                <a14:cpLocks xmlns:a14="http://schemas.microsoft.com/office/drawing/2010/main" noRot="1" noChangeAspect="1" noEditPoints="1" noChangeArrowheads="1" noChangeShapeType="1"/>
              </p14:cNvContentPartPr>
              <p14:nvPr/>
            </p14:nvContentPartPr>
            <p14:xfrm>
              <a:off x="3889375" y="4240213"/>
              <a:ext cx="292100" cy="512762"/>
            </p14:xfrm>
          </p:contentPart>
        </mc:Choice>
        <mc:Fallback xmlns="">
          <p:pic>
            <p:nvPicPr>
              <p:cNvPr id="5126" name="Ink 6"/>
              <p:cNvPicPr>
                <a:picLocks noRot="1" noChangeAspect="1" noEditPoints="1" noChangeArrowheads="1" noChangeShapeType="1"/>
              </p:cNvPicPr>
              <p:nvPr/>
            </p:nvPicPr>
            <p:blipFill>
              <a:blip r:embed="rId5"/>
              <a:stretch>
                <a:fillRect/>
              </a:stretch>
            </p:blipFill>
            <p:spPr>
              <a:xfrm>
                <a:off x="3870286" y="4221128"/>
                <a:ext cx="330278" cy="550931"/>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5127" name="Ink 7"/>
              <p14:cNvContentPartPr>
                <a14:cpLocks xmlns:a14="http://schemas.microsoft.com/office/drawing/2010/main" noRot="1" noChangeAspect="1" noEditPoints="1" noChangeArrowheads="1" noChangeShapeType="1"/>
              </p14:cNvContentPartPr>
              <p14:nvPr/>
            </p14:nvContentPartPr>
            <p14:xfrm>
              <a:off x="3516313" y="2868613"/>
              <a:ext cx="1509712" cy="809625"/>
            </p14:xfrm>
          </p:contentPart>
        </mc:Choice>
        <mc:Fallback xmlns="">
          <p:pic>
            <p:nvPicPr>
              <p:cNvPr id="5127" name="Ink 7"/>
              <p:cNvPicPr>
                <a:picLocks noRot="1" noChangeAspect="1" noEditPoints="1" noChangeArrowheads="1" noChangeShapeType="1"/>
              </p:cNvPicPr>
              <p:nvPr/>
            </p:nvPicPr>
            <p:blipFill>
              <a:blip r:embed="rId7"/>
              <a:stretch>
                <a:fillRect/>
              </a:stretch>
            </p:blipFill>
            <p:spPr>
              <a:xfrm>
                <a:off x="3497235" y="2849533"/>
                <a:ext cx="1547869" cy="847784"/>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5128" name="Ink 8"/>
              <p14:cNvContentPartPr>
                <a14:cpLocks xmlns:a14="http://schemas.microsoft.com/office/drawing/2010/main" noRot="1" noChangeAspect="1" noEditPoints="1" noChangeArrowheads="1" noChangeShapeType="1"/>
              </p14:cNvContentPartPr>
              <p14:nvPr/>
            </p14:nvContentPartPr>
            <p14:xfrm>
              <a:off x="4214813" y="1811338"/>
              <a:ext cx="247650" cy="523875"/>
            </p14:xfrm>
          </p:contentPart>
        </mc:Choice>
        <mc:Fallback xmlns="">
          <p:pic>
            <p:nvPicPr>
              <p:cNvPr id="5128" name="Ink 8"/>
              <p:cNvPicPr>
                <a:picLocks noRot="1" noChangeAspect="1" noEditPoints="1" noChangeArrowheads="1" noChangeShapeType="1"/>
              </p:cNvPicPr>
              <p:nvPr/>
            </p:nvPicPr>
            <p:blipFill>
              <a:blip r:embed="rId9"/>
              <a:stretch>
                <a:fillRect/>
              </a:stretch>
            </p:blipFill>
            <p:spPr>
              <a:xfrm>
                <a:off x="4195735" y="1792255"/>
                <a:ext cx="285805" cy="562040"/>
              </a:xfrm>
              <a:prstGeom prst="rect">
                <a:avLst/>
              </a:prstGeom>
            </p:spPr>
          </p:pic>
        </mc:Fallback>
      </mc:AlternateContent>
      <p:sp>
        <p:nvSpPr>
          <p:cNvPr id="11" name="Title 1"/>
          <p:cNvSpPr txBox="1">
            <a:spLocks/>
          </p:cNvSpPr>
          <p:nvPr/>
        </p:nvSpPr>
        <p:spPr>
          <a:xfrm>
            <a:off x="252097" y="685800"/>
            <a:ext cx="8915400" cy="1066800"/>
          </a:xfrm>
          <a:prstGeom prst="rect">
            <a:avLst/>
          </a:prstGeom>
        </p:spPr>
        <p:txBody>
          <a:bodyPr vert="horz" lIns="91440" tIns="45720" rIns="91440" bIns="45720" rtlCol="0" anchor="ctr">
            <a:normAutofit fontScale="97500"/>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dirty="0"/>
              <a:t>SSS, SAS, ASA, AAS, HL or none?</a:t>
            </a:r>
          </a:p>
        </p:txBody>
      </p:sp>
      <p:sp>
        <p:nvSpPr>
          <p:cNvPr id="12" name="TextBox 11"/>
          <p:cNvSpPr txBox="1"/>
          <p:nvPr/>
        </p:nvSpPr>
        <p:spPr>
          <a:xfrm>
            <a:off x="7391400" y="5867400"/>
            <a:ext cx="1295400" cy="584776"/>
          </a:xfrm>
          <a:prstGeom prst="rect">
            <a:avLst/>
          </a:prstGeom>
          <a:noFill/>
        </p:spPr>
        <p:txBody>
          <a:bodyPr wrap="square" rtlCol="0">
            <a:spAutoFit/>
          </a:bodyPr>
          <a:lstStyle/>
          <a:p>
            <a:r>
              <a:rPr lang="en-US" sz="3200" dirty="0">
                <a:solidFill>
                  <a:srgbClr val="000090"/>
                </a:solidFill>
              </a:rPr>
              <a:t>none</a:t>
            </a:r>
          </a:p>
        </p:txBody>
      </p:sp>
    </p:spTree>
    <p:extLst>
      <p:ext uri="{BB962C8B-B14F-4D97-AF65-F5344CB8AC3E}">
        <p14:creationId xmlns:p14="http://schemas.microsoft.com/office/powerpoint/2010/main" val="1768640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lnDef>
      <a:spPr>
        <a:ln w="38100">
          <a:solidFill>
            <a:srgbClr val="FF0000"/>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2113</TotalTime>
  <Words>816</Words>
  <Application>Microsoft Office PowerPoint</Application>
  <PresentationFormat>On-screen Show (4:3)</PresentationFormat>
  <Paragraphs>283</Paragraphs>
  <Slides>40</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40</vt:i4>
      </vt:variant>
    </vt:vector>
  </HeadingPairs>
  <TitlesOfParts>
    <vt:vector size="44" baseType="lpstr">
      <vt:lpstr>Arial</vt:lpstr>
      <vt:lpstr>Calibri</vt:lpstr>
      <vt:lpstr>Cambria Math</vt:lpstr>
      <vt:lpstr>Clarity</vt:lpstr>
      <vt:lpstr>GRAB A WHITEBOARD, Marker, and Eraser</vt:lpstr>
      <vt:lpstr>PowerPoint Presentation</vt:lpstr>
      <vt:lpstr>PowerPoint Presentation</vt:lpstr>
      <vt:lpstr>PowerPoint Presentation</vt:lpstr>
      <vt:lpstr>PowerPoint Presentation</vt:lpstr>
      <vt:lpstr>What is the difference?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What can you add to the diagram? State the reason.</vt:lpstr>
      <vt:lpstr>What can you add to the diagram? State the reason.</vt:lpstr>
      <vt:lpstr>What can you add to the diagram? State the reason.</vt:lpstr>
      <vt:lpstr>What can you add to the diagram? State the reason.</vt:lpstr>
      <vt:lpstr>What can you add to the diagram? State the reason.</vt:lpstr>
      <vt:lpstr>What can you add to the diagram? State the reason.</vt:lpstr>
      <vt:lpstr>PowerPoint Presentation</vt:lpstr>
      <vt:lpstr>PowerPoint Presentation</vt:lpstr>
      <vt:lpstr>PowerPoint Presentation</vt:lpstr>
      <vt:lpstr>PB and J TIME!</vt:lpstr>
      <vt:lpstr>PB and J Time!</vt:lpstr>
      <vt:lpstr>What’s the difference between a proof and what we have been doing?</vt:lpstr>
      <vt:lpstr>PowerPoint Presentation</vt:lpstr>
      <vt:lpstr>Highlight pg. 911</vt:lpstr>
      <vt:lpstr>PowerPoint Presentation</vt:lpstr>
      <vt:lpstr>Paragraph Proof</vt:lpstr>
      <vt:lpstr>Paragraph Proof</vt:lpstr>
      <vt:lpstr>Two-Column Proof</vt:lpstr>
      <vt:lpstr>Two-Column Proof</vt:lpstr>
      <vt:lpstr>Flow Chart Proof</vt:lpstr>
      <vt:lpstr>Flow-Chart Proof</vt:lpstr>
      <vt:lpstr>PowerPoint Presentation</vt:lpstr>
      <vt:lpstr>Two-Column Proof</vt:lpstr>
      <vt:lpstr>Flow-Chart Proof</vt:lpstr>
      <vt:lpstr>On your giant whiteboards, write a proof:</vt:lpstr>
      <vt:lpstr>On your giant whiteboards, write a proof:</vt:lpstr>
      <vt:lpstr>On your giant whiteboards, write a proof:</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Warmup 9/14</dc:title>
  <dc:creator>Ben Lischwe</dc:creator>
  <cp:lastModifiedBy>Niemiec, Alyssa</cp:lastModifiedBy>
  <cp:revision>26</cp:revision>
  <dcterms:created xsi:type="dcterms:W3CDTF">2015-09-13T18:25:24Z</dcterms:created>
  <dcterms:modified xsi:type="dcterms:W3CDTF">2020-02-13T15:33:15Z</dcterms:modified>
</cp:coreProperties>
</file>