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67" r:id="rId2"/>
    <p:sldId id="258" r:id="rId3"/>
    <p:sldId id="283" r:id="rId4"/>
    <p:sldId id="284" r:id="rId5"/>
    <p:sldId id="286" r:id="rId6"/>
    <p:sldId id="287" r:id="rId7"/>
    <p:sldId id="289" r:id="rId8"/>
    <p:sldId id="288" r:id="rId9"/>
    <p:sldId id="290" r:id="rId10"/>
    <p:sldId id="291" r:id="rId11"/>
    <p:sldId id="27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7T14:37:58.373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687 405 8355,'-13'-6'0,"3"-4"396,4-3 1,8 9 569,2 8 0,-2 6-287,3 14 1,-2 2 114,2 8-572,-4 3 0,6 6 0,-7 0-82,0 1 0,5-6-202,0 1 0,1-7 199,-1 2 1,-4-4 39,4-1 0,-2-2-670,2-3 1,-3-3-406,3-6 0,-2-1-654,2 1 58,-4-1-636,6-6 1799,-7-1 0,0-7 0</inkml:trace>
  <inkml:trace contextRef="#ctx0" brushRef="#br0" timeOffset="279">615 319 8355,'1'-15'0,"2"1"0,2-1 0,6 6 0,1 1 838,5 1-488,6 2 0,3 5 1,1 0-42,3 0 0,4 7-47,0 2 0,1 6-31,4 4 1,-2-3 13,-4 3 1,3 2 0,2-1 0,-2 0 49,-7 0 0,-7 1-226,-3 3 0,-3 3 123,-1-3 0,-2 3-117,-4 2 0,-2-3-101,-7 3 1,-8-3 50,-7 7 1,-6-2 87,-7-2 1,-3-5-171,-3 0 1,4-6-229,-4 1 1,-1 2 137,1-2 0,5-4 104,5-6 0,6-1-698,-1 2 0,5-2-2466,4-3 1423,-3-4 1521,5 12 0,0-11 0,2 4 0</inkml:trace>
  <inkml:trace contextRef="#ctx0" brushRef="#br0" timeOffset="689">658 1143 8432,'-15'4'-237,"1"1"0,6 7 114,3-3 0,5 4 34,5 1 0,3-1 554,6-3 1,3 3 871,2-4 0,8-2-754,7-2 0,11-5-253,-2-5 1,12-5 47,3-9 0,1-4-220,9-5 1,-6-3-162,6-3 1,-2 2 154,1-6 1,-7 4-73,-7-5 1,-7 6-195,2-6 0,-3 1-78,-1-6 1,-7 1-31,-4-1 0,-4 1 120,-5 0 0,-4-2-227,-11-4 1,-4 0-74,-10-4 142,-3-4 1,-19 8 0,-7-6-13,-6 2 1,-11 6 112,-7-1 1,-13 6-109,-11 9 0,-9 2 270,-6 17 1,2 2 103,-1 12 1,0 4-93,45 0 0,0 1 1,1 3-1,-1 2 103,0 6 1,1 2 0,2 0 0,0 2 39,-1 3 1,1 2 98,-35 27 1,40-25 0,2 2 0,-25 27 52,8 2 0,9-6-249,10 10 1,10-6 84,10 7 0,11-8-122,8-2 0,14-7-218,15 3 0,13-6 80,11-5 1,13-2-721,11-7 0,10 0-392,-38-14 0,3-1 559,4-3 1,2 0 0,0 0 0,1-1 666,6-2 0,0-2 0,3-3 0,1-2 0,2-2 0,1-2 0,2-1 0,1-3 0,2-2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7T14:37:57.261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924 319 8355,'-14'0'0,"-1"0"-764,1 0 642,-1 0 1,-4 0-1,-2 1 533,-1 4 1,-4-2-235,-8 7 0,2-1-58,-6 6 1,4-5 112,-5-1 0,7 6 211,-2 4 0,10 0 144,5-4 1,3 6-233,2 3 0,5 1-150,5-1 0,2 4 20,2-4 0,8 3-142,7 2 1,5-5 156,9 0 1,2-6-75,3 1 0,3-3-369,6-1 0,0-6-199,1 1 1,-1-7-48,0 2 1,-6-3 241,-3-2 1,-3 0-730,-2 0 1,-5 0 135,0 0 1,-11 0-672,1 0 1340,-3 0 0,-3 0 0,-1 0 1</inkml:trace>
  <inkml:trace contextRef="#ctx0" brushRef="#br0" timeOffset="470">534 1013 8418,'-23'6'125,"9"2"-125,7 6 0,14 1 827,2-1 1,6-4-26,4 0 1,9-2-307,5 1 0,9-1-234,1-3 0,2-3-119,8 3 0,-4-4-89,4-1 0,-5 0-124,5 0 1,-2-6 189,2-4 0,-3-3-62,-7-1 1,1-2-156,-1-3 0,1 1-340,-1-6 1,-6 0 169,-3-5 1,-5-2 105,-5-3 0,1 2 15,-5-6 0,-3 4 59,-7-4 0,1-3-126,-6-7 0,0 2 135,-5-7 0,-8 3-17,-7-8 1,-2 3-222,-12-7 0,-3 2 99,-12 2 0,-2 7 405,-7 3 1,-8 9-342,-17 5 0,-2 12 467,-7 8 0,-1 6-86,-4 8 0,4 8 32,-3 6 1,2 13-66,2 12 1,7 4 20,3 5 1,5 4 505,4 6 1,10 1-195,10 4 0,11-2-474,8 6 0,13-4-42,11 4 0,13-7-223,12-2 0,7-5 40,21-5 0,2-8-80,18 3 0,4-9 140,5 0 0,0-4-43,-5-1 1,1 0 153,-1 0 0,-1 0 0,-4 0 0,-4 0 0,-4 0 0,-1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7T14:37:55.831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490 360 8500,'-8'2'696,"3"3"0,9 3-418,0 6 1,1 6 364,-5-1 1,5 7-129,0-2 0,0 3-253,-5 2 1,5 0-52,-1 0 1,1-2-61,-5-3 1,5 2-271,0-7 0,1 5-311,-1-5 1,-3 1-566,3-6 0,1 1 526,-1-1 0,1 1-667,-1-1 0,-2-1-389,7-3 1409,-7-4 1,10-6 0,-5 0 0</inkml:trace>
  <inkml:trace contextRef="#ctx0" brushRef="#br0" timeOffset="413">461 404 8355,'-14'-29'0,"-1"2"0,3 2 0,2 6 0,4 3 0,9 2 682,6-1-312,7 1 1,13 1-34,0 3 0,11 2-75,4 3 0,7 2 123,-3-7 0,7 7-188,-2-2 1,-3 4-180,-2 1 0,-9 1 260,-6 4 1,-4 3 87,-5 7-399,4-1 0,-14 1-330,1-1 195,-7 1 0,-21-1 8,-7 1 0,-7-1 151,-7 0 0,-1 1 70,-3-1 0,2 1 23,7-1 0,2 1-45,3-1 0,3-4 5,7-1 1,4 1-95,0 5 1,7-1-198,-2 0 1,8 1 101,2-1 0,11 1 122,-1-1 1,9 1 68,0-1 0,3 1-34,2-1 0,0 1 17,0-1 0,-6 1-51,-4-1 1,-3 0 25,-2 1 1,-1-1 113,-3 1 0,-4-6 96,-6 1 1,-11-2 90,-3 2 0,-11 3-69,1-4 0,-8-2-289,-2-3 1,2 3-114,8-2 0,-1 0-383,5-5 0,1 0 176,5 0 288,-1 0-1581,7 0-1189,2 6 2563,6 2 1,0 0-1,0-2 1</inkml:trace>
  <inkml:trace contextRef="#ctx0" brushRef="#br0" timeOffset="797">592 939 8436,'-29'16'0,"0"1"0,1 3 0,6-3 0,6-1 352,5-1 1,7 4-314,0 0-60,2 1 0,13-6 1,7-1 275,8-3 1,6 1 434,11-6 1,8 0 221,7-5 0,2-2-364,7-3 0,1-3-472,4-6 1,0-2-180,1-4 1,-1-2 149,0-7 1,-6 0-73,-3 0 0,-6 0-271,-4 0 1,-4-1 237,-11-4 1,-4 3-52,-10-2 1,-3-3-387,-7 3 0,-4-8-507,0 3 0,-7-5 425,2-6 0,-12 3 150,-7-7 0,-9 0 274,-10-5 1,-6 5 124,-9 0 1,-10 6 203,-9-1 1,-11 5-183,-3 4 1,-9 10-44,-2 10 0,41 13 0,-1 2 403,2 1 0,-1 2 0,-3 0 0,0 3 248,4 2 0,-1 2-300,-2 3 0,2 4 0,-31 19 296,0 7 0,8 1-246,6 8 0,6-1-157,9 6 0,11-5 10,13 5 1,7-5-42,7 5 0,7-6 15,3 1 0,12-3-185,7-2 0,9-4-1308,10 0 1,12-3-101,13 3 0,8-2 395,11-3 1,4-4 0,5 6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7T14:37:54.671"/>
    </inkml:context>
    <inkml:brush xml:id="br0">
      <inkml:brushProperty name="width" value="0.17143" units="cm"/>
      <inkml:brushProperty name="height" value="0.17143" units="cm"/>
      <inkml:brushProperty name="color" value="#AB008B"/>
    </inkml:brush>
  </inkml:definitions>
  <inkml:trace contextRef="#ctx0" brushRef="#br0">518 1040 8355,'0'-9'0,"0"-1"0,0-1 0,0-2 184,0-2 0,5 1 0,1 0 1,2-1-1,2 1 0,0-1 1,-1-1-1,2-2 0,2-2 1,2-3-1,-1-3 0,1-1 1,-1-2-1,2 0 0,2-1 1,1-4-1,-1-5 974,-2-2-1307,-2 4 0,-4-5 0,-2 5 1,-2-2-1,-2 2 0,-3 2 0,-1 5 1,0 2-1,0 6 0,0 1 1261,0 3-1033,0 15 0,0 0 103,0 12 0,0 3 149,0 7 0,0 3-73,0 7 1,0 0-77,0 0 1,5 2-41,0 2 1,11 4-34,-2 7 0,6-1 2,-1 1 1,3-1 43,7 0 1,0-4 18,0-1 0,-1-5-277,-4 0 1,1-2-40,-5-2 1,4-7-34,-5-3 1,-5-1-22,-4 1-238,0-9 1,-2 9-512,-3-9-146,3 3 304,-7 1 463,-1 1 1,-8-2-892,-6-4 0,-1 2-381,1-6 1448,-1 0 0,-6-5 0,-1 0 1</inkml:trace>
  <inkml:trace contextRef="#ctx0" brushRef="#br0" timeOffset="165">663 896 9052,'-28'0'0,"4"0"0,5 0 399,3 0 0,8-2-196,3-3 0,5 4-169,5-4 1,4 3 243,11 2 1,-3-5-1,7 1 1,1-1-527,3 5 1,1 0-321,0 0 0,0 0-307,0 0 0,-2 0 222,-2 0 235,2 6 0,-5 2 0,7 7 1</inkml:trace>
  <inkml:trace contextRef="#ctx0" brushRef="#br0" timeOffset="644">605 1113 8355,'-7'22'9,"1"-6"0,-4-6 370,5 1 2,4 2-103,1 1 1,1 1-1,4-1 1,5-4 55,9-1 0,5-5 16,10 1 0,3-4-170,6-1 1,7-1 81,3-4 0,5-3-225,5-7 1,-4-4-15,4 0 1,-4-2-115,-1 1 0,0-2 196,0-7 0,-7 5 15,-3 0 1,-3-5-206,-1-5 1,-3 1-156,-2 4 0,-5-5-4,-10 0 0,-3-6 95,-7 1 1,-4-2 123,-1-3 0,-5-1-45,0-3 0,-15 2-87,-8-8 0,-8 3 123,-7-2 1,-5-3 1,-9 3 1,-5 1-405,-10-1 1,-2 8 193,-8 2 0,-5 3 361,-4 11 0,-7 10-29,3 14 1,-8 10 131,12 4 1,-4 12-48,9 8 0,-5 13 210,5 11 0,1 5-223,9 4 1,4-5-10,10 5 0,0-1 247,9 7 0,4 2-193,11-2 1,13-1-299,7-4 0,9-2-265,9-13 0,15 4-313,20-9 0,9 2 73,14-11 0,14-5-413,15-5 1,-43-15-1,2-2 1009,2 1 0,1-2 0,7-3 0,2-4 0,8-6 0,3-5 0,7-8 0,2-5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18-09-07T19:10:45.258"/>
    </inkml:context>
    <inkml:brush xml:id="br0">
      <inkml:brushProperty name="width" value="0.17143" units="cm"/>
      <inkml:brushProperty name="height" value="0.17143" units="cm"/>
      <inkml:brushProperty name="color" value="#AB008B"/>
    </inkml:brush>
    <inkml:brush xml:id="br1">
      <inkml:brushProperty name="width" value="0.17143" units="cm"/>
      <inkml:brushProperty name="height" value="0.17143" units="cm"/>
      <inkml:brushProperty name="color" value="#004F8B"/>
    </inkml:brush>
  </inkml:definitions>
  <inkml:trace contextRef="#ctx0" brushRef="#br0">969 637 9215,'-8'0'607,"-5"0"-557,12-7-330,-12 6 1,10-10 62,-7 6 1,5-5 37,-4 5 1,4-1 129,-5 1 1,1 2 34,-6-7 1,1 7 162,-1-2 0,1 4-28,-1 1 0,-4 0 66,0 0 1,-2 0-122,2 0 1,3 0 29,-4 0 0,-1 0-189,2 0 0,-5 1 129,5 4 0,-2-2-92,2 7 1,3-5 99,-4 4 1,-1 1-94,2 4 0,0 1 82,4-1 0,-4 1 6,0-1 1,0 7-30,4 3 1,2-1 8,4 1 0,-4-5 7,3 5 1,4-1 7,1 1 0,3 1-27,2-5 1,0-1 17,0-5 0,2 1-12,3-1 1,1 6-18,4-1 0,3 0 8,-4-4 0,6 1 6,4 3 1,-3-3-4,3 3 1,-1-3 6,1-1 0,-3-1 1,4 1 1,0-2-1,0-4 0,4 4-1,-5-3 0,5-2-1,-5 1 1,2-4-43,-1 5 1,-4-7-5,3 2 0,-1 1 39,1-1 1,-3 0-3,3-5 0,-7 2-354,-3 2 1,1-2-93,4 3 0,-4-4-183,0-1 265,-7 0 47,10 0 0,-10 0-232,6 0 366,-5 0 0,2-1 144,-6-4 1,5 2 34,0-7 0,0 1 0,-5-6 0,0 1 0</inkml:trace>
  <inkml:trace contextRef="#ctx0" brushRef="#br0" timeOffset="295">536 1013 7786,'9'-2'-56,"1"-3"1,1 2 60,8-7 0,4 6-177,6-6 0,1 0 144,4-4 1,-3-1-273,2 1 0,-1 4 80,2 1 1,-3-1 78,2-4 0,-2 1 54,-2 3 0,-2-1 72,-3 6 1,4-6 0,-6 3 0</inkml:trace>
  <inkml:trace contextRef="#ctx0" brushRef="#br0" timeOffset="1021">536 1562 8355,'9'8'-31,"1"-3"1,0-3 38,4-2 102,7 0 1,1 0 0,9-2 249,3-3 0,-1 0-255,11-9 0,-4 3-266,8-9 1,-3-2-325,-2-2 0,1 1 290,-1-1 1,1-2 53,-1-7 1,0 1 123,1-7 1,-1 5-30,0-4 1,-1-1 48,-3-4 0,1 4-37,-6 1 0,-1-1 218,-4-4 0,-1 4-142,-4 1 1,-3-1 21,-7-4 1,-1 3-26,-3-4 0,1 9-30,-6-8 1,-1 4 21,-4 0 0,-6-2-10,-4 2 0,-2 2 5,-3-1 0,-1 1-7,-3-2 1,1-1 66,-6 6 0,-5 0 21,-5 6 0,-6-1-65,2 0 1,-1 0 2,-4 0 1,3 6 179,-9 4 1,3 0-176,-2 4 0,1-1-3,-6 11 0,0 1 34,-5 4 0,0 1 13,0 4 0,1 8-209,-1 6 1,5 7-42,0-2 0,6 3 69,-1 2 0,3 0 90,2 0 1,1 5-26,3 0 0,-1 4 56,6-4 0,1 6 6,4-1 0,1 2-42,4 3 0,-1-1 6,5 0 1,1 2 195,5 4 0,4-3-7,0 7 1,7-1-196,-2 1 1,4-2 60,1-3 0,8-3 8,6 3 1,2-3-52,8-1 0,0-4-138,5 3 1,2-9 130,3 5 1,1-2-18,4-4 0,4-1-202,0-8 0,2 2-273,8-7 0,0 1-24,5-6 0,2-6 154,2-3 1,2-3-144,4-2 1,3-7 280,-4-2 0,4-4 0,1-2 0</inkml:trace>
  <inkml:trace contextRef="#ctx0" brushRef="#br1" timeOffset="983216">839 536 8273,'-14'0'-592,"-1"0"446,1-7 204,6 6 0,-5-7 1,3 4-1,-2 0 0,-3 0 1,1 3-1,-1 1 0,1 0 1,-1 0 324,1 0 0,4 0-260,0 0-178,7 0 217,-10 6-266,12-4 205,-6 11-60,7-12 0,2 7 2,3-3 1,-2-3-6,7 2 0,-1 3 31,6-2 0,-1 0 24,1-5 0,1 0-83,3 0 0,-3 0 45,3 0 0,2 0-86,-1 0 0,4 0 27,-5 0 1,5 0-14,-5 0 0,5 0 40,-4 0 1,1-2-14,-2-3 1,-3 3-36,3-2 0,-3 2-5,-1 2 0,-6 0-4,1 0 33,0 0 183,-2 0-26,-2 0 446,-6 0-593,-13 0 1,4 0-6,-11 0 0,4 0-2,2 0 1,-1 0 44,1 0 1,-5 0-103,-1 0 1,-5 0 46,0 0 1,-2 0-18,-2 0 1,0 0 11,0 0 1,-3 0 9,3 0 0,-3 5 2,8 0 0,2 0-2,-2-5 1,6 0-23,-1 0 1,1 1-6,-1 4 1,7-3-112,-2 2 1,3 0 109,-4 0-9,7-2-124,2 4-42,6-6 194,6 0 1,2 0-29,7 0 1,4-1 8,0-4 1,1 3-73,-6-2 0,0-3 88,1 2 0,-1 1 4,1 4 0,-6 0 10,1 0 0,-5 0 9,5 0 56,-7 0 256,3 0 0,-17 0-309,-3 0 1,-4 0-1,3 0 0,1 4 35,-1 1 0,6 0 4,-1-5 1,1 0-106,-6 0-138,1 0 1,-1 0 165,1 0 1,4 0 15,0 0 1,6 0 4,-6 0 7,7 6 1,-5-4 11,3 3-7,3-4 13,-4-1 68,6 7-41,0-6 0,0 7 81,0-3 0,0-1-84,0 5-18,0 1 0,0 4 85,0 1 1,0-1 0,0 1 0,0 4-35,0 0 0,-5 7-2,0-2 0,0 3-37,5 2 1,0 0-4,0 0 1,0 0-66,0 0 1,0 0 72,0 0 0,0-2-108,0-3 1,0 3 36,0-2 0,0-5-12,0 0 0,0 1-34,0-2 1,0-5-406,0-4 221,7 0-35,-6-2 87,12-2 0,-6-8 114,2-2 1,4-6-242,-3-9 0,3 1 61,1-6 0,1-2 70,-1-8 1,-1 2 43,-3-6 0,2 4-10,-2-4 0,-3-1 30,-3-4 1,3-1 112,-2 1 1,-1-1 68,-4 1 0,0 1-91,0 4 0,0 2 156,0 8 1,0 5 40,0 4-167,0 3 1,-1 8 138,-4 3 0,2 3 189,-7 2 0,5 7-128,-4 2 0,4 6 60,-5 4 1,5 2-74,-4 3 1,1 5-72,-2 0 0,-3-3 32,4 7 0,1-5-38,-2 5 0,5-1-12,-5 2 1,6-3-5,-6 2 1,7-2-6,-2-2 1,2 0-48,-2 0 0,3 0-3,-3 0 1,-1-5-107,1 0 0,0-2 134,5 2 0,-4 2-145,-1-7 0,0 1 148,5-6-34,0 1-87,0-1 3,0 0 21,0-6 13,0-1 196,0-7-177,6-7 0,-4 4 12,3-6 0,-2 5-4,2 0 5,-4 2 0,12 2 0,-9 0 0,5 0 0,1 0 0,4 0-6,1 0 0,-1 0-2,1 0 1,-1 0 7,1 0 1,-1 0-3,0 0 0,1 0 4,-1 0 0,2 0-2,4 0 0,-4 0 1,3 0 0,-3 5-2,-1 0 1,-1-1 1,1-4 0,-1 5 32,0 0 1,1 0 5,-1-5 0,1 1-43,-1 4 0,-4-3 23,0 3-62,-1-4 0,6-1 41,-1 0 0,-4 0-12,-1 0-33,-5 0-8,8 0 35,-10 0-3,11 0-21,-12 0-159,6 0 141,-20-6 1,8 4-6,-9-3 0,3 4-6,-4 1 0,1-5-14,-1 0 1,-4-1 54,0 1 0,-7 3-21,2-2 0,-3 0 61,-2 0 1,1 2-8,4-3 0,-2 4 11,7 1 0,-2-5-4,2 0 0,3 0 7,-3 5 0,3 0 35,1 0 1,6 0 62,-1 0-104,7 0 0,-4 2 16,7 2 94,0-2 1,7 5-81,2-7 1,4 1 2,2 4 0,4-3-39,0 2 1,2-2-5,-2-2 0,-3 0-20,4 0 1,-3 0-240,3 0 15,-4 0 0,5 0-97,-7 0 247,1 0-213,-1 0-883,0 0 967,-6 0 1,5 0-1,-5 0 1</inkml:trace>
  <inkml:trace contextRef="#ctx0" brushRef="#br1" timeOffset="983940">521 969 7670,'0'-9'-61,"0"-1"1,7 7 192,2-2 1,-1-1 29,2 1 1,0 0-70,4 5 1,-3 0 9,4 0 1,-4 0-33,8 0 1,-3 0 18,-1 0 1,4 0-35,0 0 0,2 0 44,-2 0 1,2 0-18,3 0 0,2 0-37,-7 0 0,6-5-2,-6 0 1,0 1-34,-4 4 0,-6 0-7,1 0 1,-5 0-122,4 0 203,-6 0 136,4 0-150,-7 6-24,0-4 19,0 4 1,-7-6 20,-2 0 0,1 5-67,-2 0 1,1-1 2,-6-4 0,1 0-60,-1 0 1,-1 0 76,-3 0 0,1 0-96,-6 0 0,5 0 52,-5 0 1,1 0-13,-1 0 0,-2-1 17,7-4 1,0 3-1,4-2 1,1 2-4,-1 2-7,1 0 9,6 0 0,2 2-56,6 2 54,0-2 1,1 9-1,4-6 0,-2 1-1,7-1 1,-1-1-2,6 5 0,1-6 8,3 2 0,-1-3 1,6-2 1,-1 0 25,1 0 0,3 0-31,-3 0 1,-1 0 74,1 0 1,-7 0-59,3 0 1,0 0 25,0 0-6,-1 0 9,-5 0 56,1 0 7,-7 0 52,-2 0 1,-7 0-122,-4 0 0,-3 0-200,-7 0 0,-1 0 30,-3 0 0,-2 0-94,-3 0 0,-3 0 167,3 0 0,1 0 24,-1 0 1,2 0-156,-2 0 0,1 0-230,4 0 0,3 0-45,-4 0 0,9 0-236,2 0 365,5 0 0,-2 0 0,6 0 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E17E4-C2D5-6648-A74C-64223E16DDA9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121FD-A258-5F4C-9698-83B85AB78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102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51665B-C24A-4702-B522-6A4334602E03}" type="datetimeFigureOut">
              <a:rPr lang="en-US" smtClean="0"/>
              <a:t>9/5/2019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FD889E0-CAB2-4699-909D-B9A88D47ACB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.xml"/><Relationship Id="rId18" Type="http://schemas.openxmlformats.org/officeDocument/2006/relationships/image" Target="../media/image77.png"/><Relationship Id="rId3" Type="http://schemas.openxmlformats.org/officeDocument/2006/relationships/image" Target="../media/image3.png"/><Relationship Id="rId7" Type="http://schemas.openxmlformats.org/officeDocument/2006/relationships/customXml" Target="../ink/ink1.xml"/><Relationship Id="rId12" Type="http://schemas.openxmlformats.org/officeDocument/2006/relationships/image" Target="../media/image90.png"/><Relationship Id="rId17" Type="http://schemas.openxmlformats.org/officeDocument/2006/relationships/customXml" Target="../ink/ink5.xml"/><Relationship Id="rId2" Type="http://schemas.openxmlformats.org/officeDocument/2006/relationships/image" Target="../media/image2.png"/><Relationship Id="rId16" Type="http://schemas.openxmlformats.org/officeDocument/2006/relationships/image" Target="../media/image9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customXml" Target="../ink/ink2.xml"/><Relationship Id="rId5" Type="http://schemas.openxmlformats.org/officeDocument/2006/relationships/image" Target="../media/image5.png"/><Relationship Id="rId15" Type="http://schemas.openxmlformats.org/officeDocument/2006/relationships/customXml" Target="../ink/ink4.xml"/><Relationship Id="rId10" Type="http://schemas.openxmlformats.org/officeDocument/2006/relationships/image" Target="../media/image89.png"/><Relationship Id="rId4" Type="http://schemas.openxmlformats.org/officeDocument/2006/relationships/image" Target="../media/image4.png"/><Relationship Id="rId14" Type="http://schemas.openxmlformats.org/officeDocument/2006/relationships/image" Target="../media/image9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 Homework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6181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Function </a:t>
            </a:r>
            <a:r>
              <a:rPr lang="en-US" dirty="0"/>
              <a:t>Notation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Wor</a:t>
            </a:r>
            <a:r>
              <a:rPr lang="en-US" dirty="0" smtClean="0"/>
              <a:t>k on the Decoding Message Sheet with your Table groups!</a:t>
            </a:r>
          </a:p>
          <a:p>
            <a:endParaRPr lang="en-US" dirty="0"/>
          </a:p>
          <a:p>
            <a:r>
              <a:rPr lang="en-US" dirty="0" smtClean="0"/>
              <a:t>Once you are done, you can work on your </a:t>
            </a:r>
            <a:r>
              <a:rPr lang="en-US" smtClean="0"/>
              <a:t>review sheet!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8174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Worksheet</a:t>
            </a:r>
          </a:p>
        </p:txBody>
      </p:sp>
    </p:spTree>
    <p:extLst>
      <p:ext uri="{BB962C8B-B14F-4D97-AF65-F5344CB8AC3E}">
        <p14:creationId xmlns:p14="http://schemas.microsoft.com/office/powerpoint/2010/main" val="1427907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Quiz </a:t>
            </a:r>
            <a:r>
              <a:rPr lang="en-US" dirty="0" smtClean="0"/>
              <a:t>Tomorrow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77204" y="2133600"/>
            <a:ext cx="7607141" cy="3992563"/>
          </a:xfrm>
        </p:spPr>
        <p:txBody>
          <a:bodyPr>
            <a:normAutofit/>
          </a:bodyPr>
          <a:lstStyle/>
          <a:p>
            <a:r>
              <a:rPr lang="en-US" sz="3600" dirty="0"/>
              <a:t>Is it a function?</a:t>
            </a:r>
          </a:p>
          <a:p>
            <a:r>
              <a:rPr lang="en-US" sz="3600" dirty="0"/>
              <a:t>Function Notation f(x)</a:t>
            </a:r>
          </a:p>
          <a:p>
            <a:r>
              <a:rPr lang="en-US" sz="3600" dirty="0"/>
              <a:t>Writing a Function and Describe the Independent and Dependent Variables</a:t>
            </a:r>
          </a:p>
          <a:p>
            <a:r>
              <a:rPr lang="en-US" sz="3600" dirty="0"/>
              <a:t>Function Notation and Graphs</a:t>
            </a:r>
          </a:p>
        </p:txBody>
      </p:sp>
    </p:spTree>
    <p:extLst>
      <p:ext uri="{BB962C8B-B14F-4D97-AF65-F5344CB8AC3E}">
        <p14:creationId xmlns:p14="http://schemas.microsoft.com/office/powerpoint/2010/main" val="3094855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57263"/>
            <a:ext cx="8686800" cy="3992562"/>
          </a:xfrm>
        </p:spPr>
        <p:txBody>
          <a:bodyPr>
            <a:noAutofit/>
          </a:bodyPr>
          <a:lstStyle/>
          <a:p>
            <a:r>
              <a:rPr lang="en-US" sz="3200" b="1" dirty="0"/>
              <a:t>Write a rule in function notation to model the situation. Give the independent and dependent variables:</a:t>
            </a:r>
          </a:p>
          <a:p>
            <a:endParaRPr lang="en-US" sz="3200" b="1" dirty="0"/>
          </a:p>
          <a:p>
            <a:r>
              <a:rPr lang="en-US" sz="3200" dirty="0"/>
              <a:t>Amanda babysits and charges $5 per hour.</a:t>
            </a:r>
          </a:p>
        </p:txBody>
      </p:sp>
    </p:spTree>
    <p:extLst>
      <p:ext uri="{BB962C8B-B14F-4D97-AF65-F5344CB8AC3E}">
        <p14:creationId xmlns:p14="http://schemas.microsoft.com/office/powerpoint/2010/main" val="10304335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57263"/>
            <a:ext cx="8686800" cy="3992562"/>
          </a:xfrm>
        </p:spPr>
        <p:txBody>
          <a:bodyPr>
            <a:noAutofit/>
          </a:bodyPr>
          <a:lstStyle/>
          <a:p>
            <a:r>
              <a:rPr lang="en-US" sz="3200" b="1" dirty="0"/>
              <a:t>Write a rule in function notation to model the situation. Give the independent and dependent variables:</a:t>
            </a:r>
          </a:p>
          <a:p>
            <a:endParaRPr lang="en-US" sz="3200" b="1" dirty="0"/>
          </a:p>
          <a:p>
            <a:r>
              <a:rPr lang="en-US" sz="3200" dirty="0"/>
              <a:t>An amusement park charges a $5 fee for parking and $30 per person.</a:t>
            </a:r>
          </a:p>
        </p:txBody>
      </p:sp>
    </p:spTree>
    <p:extLst>
      <p:ext uri="{BB962C8B-B14F-4D97-AF65-F5344CB8AC3E}">
        <p14:creationId xmlns:p14="http://schemas.microsoft.com/office/powerpoint/2010/main" val="2880628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57263"/>
            <a:ext cx="8686800" cy="3992562"/>
          </a:xfrm>
        </p:spPr>
        <p:txBody>
          <a:bodyPr>
            <a:noAutofit/>
          </a:bodyPr>
          <a:lstStyle/>
          <a:p>
            <a:r>
              <a:rPr lang="en-US" sz="3200" b="1" dirty="0"/>
              <a:t>Write a rule in function notation to model the situation. Give the independent and dependent variables:</a:t>
            </a:r>
          </a:p>
          <a:p>
            <a:endParaRPr lang="en-US" sz="3200" b="1" dirty="0"/>
          </a:p>
          <a:p>
            <a:r>
              <a:rPr lang="en-US" sz="3200" dirty="0"/>
              <a:t>A lawyer’s fee is $180 per hour for his services. </a:t>
            </a:r>
          </a:p>
        </p:txBody>
      </p:sp>
    </p:spTree>
    <p:extLst>
      <p:ext uri="{BB962C8B-B14F-4D97-AF65-F5344CB8AC3E}">
        <p14:creationId xmlns:p14="http://schemas.microsoft.com/office/powerpoint/2010/main" val="1511673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57263"/>
            <a:ext cx="8686800" cy="3992562"/>
          </a:xfrm>
        </p:spPr>
        <p:txBody>
          <a:bodyPr>
            <a:noAutofit/>
          </a:bodyPr>
          <a:lstStyle/>
          <a:p>
            <a:endParaRPr lang="en-US" sz="3200" b="1" dirty="0"/>
          </a:p>
          <a:p>
            <a:r>
              <a:rPr lang="en-US" sz="3200" dirty="0"/>
              <a:t>A lawyer’s fee is $180 per hour for his services.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22974"/>
            <a:ext cx="868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Find f(5). What does it mean in this situation?</a:t>
            </a:r>
          </a:p>
        </p:txBody>
      </p:sp>
    </p:spTree>
    <p:extLst>
      <p:ext uri="{BB962C8B-B14F-4D97-AF65-F5344CB8AC3E}">
        <p14:creationId xmlns:p14="http://schemas.microsoft.com/office/powerpoint/2010/main" val="1879198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57263"/>
            <a:ext cx="8686800" cy="3992562"/>
          </a:xfrm>
        </p:spPr>
        <p:txBody>
          <a:bodyPr>
            <a:noAutofit/>
          </a:bodyPr>
          <a:lstStyle/>
          <a:p>
            <a:r>
              <a:rPr lang="en-US" sz="3200" b="1" dirty="0"/>
              <a:t>Write a rule in function notation to model the situation. Give the independent and dependent variables:</a:t>
            </a:r>
          </a:p>
          <a:p>
            <a:r>
              <a:rPr lang="en-US" sz="3200" dirty="0"/>
              <a:t>Jenna’s parents have given her an interest-free loan of $100 to buy a new pair of shoes. She plans to pay back the loan with monthly payments of $20 each.</a:t>
            </a:r>
          </a:p>
        </p:txBody>
      </p:sp>
    </p:spTree>
    <p:extLst>
      <p:ext uri="{BB962C8B-B14F-4D97-AF65-F5344CB8AC3E}">
        <p14:creationId xmlns:p14="http://schemas.microsoft.com/office/powerpoint/2010/main" val="34127207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957263"/>
            <a:ext cx="8686800" cy="3992562"/>
          </a:xfrm>
        </p:spPr>
        <p:txBody>
          <a:bodyPr>
            <a:noAutofit/>
          </a:bodyPr>
          <a:lstStyle/>
          <a:p>
            <a:r>
              <a:rPr lang="en-US" sz="3200" dirty="0"/>
              <a:t>Jenna’s parents have given her an interest-free loan of $100 to buy a new pair of shoes. She plans to pay back the loan with monthly payments of $20 each.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22974"/>
            <a:ext cx="8686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0070C0"/>
                </a:solidFill>
              </a:rPr>
              <a:t>j(x) = 100-20x</a:t>
            </a:r>
          </a:p>
          <a:p>
            <a:r>
              <a:rPr lang="en-US" sz="3200" b="1" dirty="0">
                <a:solidFill>
                  <a:srgbClr val="0070C0"/>
                </a:solidFill>
              </a:rPr>
              <a:t>Find j(3). What does it mean in terms of the situation?</a:t>
            </a:r>
          </a:p>
        </p:txBody>
      </p:sp>
    </p:spTree>
    <p:extLst>
      <p:ext uri="{BB962C8B-B14F-4D97-AF65-F5344CB8AC3E}">
        <p14:creationId xmlns:p14="http://schemas.microsoft.com/office/powerpoint/2010/main" val="4140143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Which are functions?</a:t>
            </a:r>
          </a:p>
        </p:txBody>
      </p:sp>
      <p:pic>
        <p:nvPicPr>
          <p:cNvPr id="7" name="Picture 6" descr="Screen Shot 2017-09-06 at 10.37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15" y="3980644"/>
            <a:ext cx="2654300" cy="1968500"/>
          </a:xfrm>
          <a:prstGeom prst="rect">
            <a:avLst/>
          </a:prstGeom>
        </p:spPr>
      </p:pic>
      <p:pic>
        <p:nvPicPr>
          <p:cNvPr id="8" name="Picture 7" descr="Screen Shot 2017-09-06 at 10.37.35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715" y="1715841"/>
            <a:ext cx="2692400" cy="1879600"/>
          </a:xfrm>
          <a:prstGeom prst="rect">
            <a:avLst/>
          </a:prstGeom>
        </p:spPr>
      </p:pic>
      <p:pic>
        <p:nvPicPr>
          <p:cNvPr id="9" name="Picture 8" descr="Screen Shot 2017-09-06 at 10.37.3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5794" y="1524000"/>
            <a:ext cx="2311400" cy="1905000"/>
          </a:xfrm>
          <a:prstGeom prst="rect">
            <a:avLst/>
          </a:prstGeom>
        </p:spPr>
      </p:pic>
      <p:pic>
        <p:nvPicPr>
          <p:cNvPr id="11" name="Picture 10" descr="Screen Shot 2017-09-06 at 10.37.21 PM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77194" y="1715841"/>
            <a:ext cx="3154150" cy="1883728"/>
          </a:xfrm>
          <a:prstGeom prst="rect">
            <a:avLst/>
          </a:prstGeom>
        </p:spPr>
      </p:pic>
      <p:pic>
        <p:nvPicPr>
          <p:cNvPr id="12" name="Picture 11" descr="Screen Shot 2017-09-06 at 10.37.26 PM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519" y="3980643"/>
            <a:ext cx="3904601" cy="2526507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23" name="Ink 27">
                <a:extLst>
                  <a:ext uri="{FF2B5EF4-FFF2-40B4-BE49-F238E27FC236}">
                    <a16:creationId xmlns:a16="http://schemas.microsoft.com/office/drawing/2014/main" id="{4DD60E38-313B-1D40-9EA1-D585C7CE1AD9}"/>
                  </a:ext>
                </a:extLst>
              </p14:cNvPr>
              <p14:cNvContentPartPr/>
              <p14:nvPr/>
            </p14:nvContentPartPr>
            <p14:xfrm>
              <a:off x="238865" y="3803583"/>
              <a:ext cx="642240" cy="452520"/>
            </p14:xfrm>
          </p:contentPart>
        </mc:Choice>
        <mc:Fallback xmlns="">
          <p:pic>
            <p:nvPicPr>
              <p:cNvPr id="23" name="Ink 27">
                <a:extLst>
                  <a:ext uri="{FF2B5EF4-FFF2-40B4-BE49-F238E27FC236}">
                    <a16:creationId xmlns:a16="http://schemas.microsoft.com/office/drawing/2014/main" id="{4DD60E38-313B-1D40-9EA1-D585C7CE1AD9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08265" y="3772983"/>
                <a:ext cx="703800" cy="51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4" name="Ink 28">
                <a:extLst>
                  <a:ext uri="{FF2B5EF4-FFF2-40B4-BE49-F238E27FC236}">
                    <a16:creationId xmlns:a16="http://schemas.microsoft.com/office/drawing/2014/main" id="{10D091A9-6135-A349-8510-8BB0E5FDAFDD}"/>
                  </a:ext>
                </a:extLst>
              </p14:cNvPr>
              <p14:cNvContentPartPr/>
              <p14:nvPr/>
            </p14:nvContentPartPr>
            <p14:xfrm>
              <a:off x="5894465" y="1315623"/>
              <a:ext cx="567000" cy="468720"/>
            </p14:xfrm>
          </p:contentPart>
        </mc:Choice>
        <mc:Fallback xmlns="">
          <p:pic>
            <p:nvPicPr>
              <p:cNvPr id="24" name="Ink 28">
                <a:extLst>
                  <a:ext uri="{FF2B5EF4-FFF2-40B4-BE49-F238E27FC236}">
                    <a16:creationId xmlns:a16="http://schemas.microsoft.com/office/drawing/2014/main" id="{10D091A9-6135-A349-8510-8BB0E5FDAFDD}"/>
                  </a:ext>
                </a:extLst>
              </p:cNvPr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863865" y="1285023"/>
                <a:ext cx="628560" cy="53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5" name="Ink 29">
                <a:extLst>
                  <a:ext uri="{FF2B5EF4-FFF2-40B4-BE49-F238E27FC236}">
                    <a16:creationId xmlns:a16="http://schemas.microsoft.com/office/drawing/2014/main" id="{8D3F0FB5-8753-1349-A7F9-48AEF409D9B0}"/>
                  </a:ext>
                </a:extLst>
              </p14:cNvPr>
              <p14:cNvContentPartPr/>
              <p14:nvPr/>
            </p14:nvContentPartPr>
            <p14:xfrm>
              <a:off x="3052625" y="1638903"/>
              <a:ext cx="608040" cy="416160"/>
            </p14:xfrm>
          </p:contentPart>
        </mc:Choice>
        <mc:Fallback xmlns="">
          <p:pic>
            <p:nvPicPr>
              <p:cNvPr id="25" name="Ink 29">
                <a:extLst>
                  <a:ext uri="{FF2B5EF4-FFF2-40B4-BE49-F238E27FC236}">
                    <a16:creationId xmlns:a16="http://schemas.microsoft.com/office/drawing/2014/main" id="{8D3F0FB5-8753-1349-A7F9-48AEF409D9B0}"/>
                  </a:ext>
                </a:extLst>
              </p:cNvPr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022025" y="1608303"/>
                <a:ext cx="669600" cy="477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6" name="Ink 30">
                <a:extLst>
                  <a:ext uri="{FF2B5EF4-FFF2-40B4-BE49-F238E27FC236}">
                    <a16:creationId xmlns:a16="http://schemas.microsoft.com/office/drawing/2014/main" id="{452B2706-C7D9-6E4C-894A-EA8F4032D80A}"/>
                  </a:ext>
                </a:extLst>
              </p14:cNvPr>
              <p14:cNvContentPartPr/>
              <p14:nvPr/>
            </p14:nvContentPartPr>
            <p14:xfrm>
              <a:off x="346505" y="1779303"/>
              <a:ext cx="618120" cy="452520"/>
            </p14:xfrm>
          </p:contentPart>
        </mc:Choice>
        <mc:Fallback xmlns="">
          <p:pic>
            <p:nvPicPr>
              <p:cNvPr id="26" name="Ink 30">
                <a:extLst>
                  <a:ext uri="{FF2B5EF4-FFF2-40B4-BE49-F238E27FC236}">
                    <a16:creationId xmlns:a16="http://schemas.microsoft.com/office/drawing/2014/main" id="{452B2706-C7D9-6E4C-894A-EA8F4032D80A}"/>
                  </a:ext>
                </a:extLst>
              </p:cNvPr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315905" y="1748703"/>
                <a:ext cx="679320" cy="51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15" name="Ink 15">
                <a:extLst>
                  <a:ext uri="{FF2B5EF4-FFF2-40B4-BE49-F238E27FC236}">
                    <a16:creationId xmlns:a16="http://schemas.microsoft.com/office/drawing/2014/main" id="{EF25EBB5-AE99-6F46-9244-3EF7B2788DA9}"/>
                  </a:ext>
                </a:extLst>
              </p14:cNvPr>
              <p14:cNvContentPartPr/>
              <p14:nvPr/>
            </p14:nvContentPartPr>
            <p14:xfrm>
              <a:off x="3801425" y="3657783"/>
              <a:ext cx="588600" cy="567720"/>
            </p14:xfrm>
          </p:contentPart>
        </mc:Choice>
        <mc:Fallback xmlns="">
          <p:pic>
            <p:nvPicPr>
              <p:cNvPr id="15" name="Ink 15">
                <a:extLst>
                  <a:ext uri="{FF2B5EF4-FFF2-40B4-BE49-F238E27FC236}">
                    <a16:creationId xmlns:a16="http://schemas.microsoft.com/office/drawing/2014/main" id="{EF25EBB5-AE99-6F46-9244-3EF7B2788DA9}"/>
                  </a:ext>
                </a:extLst>
              </p:cNvPr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3770825" y="3627183"/>
                <a:ext cx="649800" cy="628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564184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86D7FF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411</TotalTime>
  <Words>276</Words>
  <Application>Microsoft Office PowerPoint</Application>
  <PresentationFormat>On-screen Show (4:3)</PresentationFormat>
  <Paragraphs>30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Check Homework</vt:lpstr>
      <vt:lpstr>Quiz Tomorrow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Which are functions?</vt:lpstr>
      <vt:lpstr>Function Notation</vt:lpstr>
      <vt:lpstr>Homework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 Up</dc:title>
  <dc:creator>Jessica</dc:creator>
  <cp:lastModifiedBy>Niemiec, Alyssa</cp:lastModifiedBy>
  <cp:revision>24</cp:revision>
  <dcterms:created xsi:type="dcterms:W3CDTF">2015-11-12T02:49:17Z</dcterms:created>
  <dcterms:modified xsi:type="dcterms:W3CDTF">2019-09-05T18:48:54Z</dcterms:modified>
</cp:coreProperties>
</file>